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1.xml" ContentType="application/vnd.openxmlformats-officedocument.drawingml.chart+xml"/>
  <Override PartName="/ppt/charts/style4.xml" ContentType="application/vnd.ms-office.chartstyle+xml"/>
  <Override PartName="/ppt/charts/colors4.xml" ContentType="application/vnd.ms-office.chartcolorstyle+xml"/>
  <Override PartName="/ppt/charts/chart2.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charts/chart4.xml" ContentType="application/vnd.openxmlformats-officedocument.drawingml.chart+xml"/>
  <Override PartName="/ppt/charts/style7.xml" ContentType="application/vnd.ms-office.chartstyle+xml"/>
  <Override PartName="/ppt/charts/colors7.xml" ContentType="application/vnd.ms-office.chartcolorstyle+xml"/>
  <Override PartName="/ppt/charts/chart5.xml" ContentType="application/vnd.openxmlformats-officedocument.drawingml.chart+xml"/>
  <Override PartName="/ppt/charts/style8.xml" ContentType="application/vnd.ms-office.chartstyle+xml"/>
  <Override PartName="/ppt/charts/colors8.xml" ContentType="application/vnd.ms-office.chartcolorstyle+xml"/>
  <Override PartName="/ppt/charts/chart6.xml" ContentType="application/vnd.openxmlformats-officedocument.drawingml.chart+xml"/>
  <Override PartName="/ppt/charts/style9.xml" ContentType="application/vnd.ms-office.chartstyle+xml"/>
  <Override PartName="/ppt/charts/colors9.xml" ContentType="application/vnd.ms-office.chartcolorstyle+xml"/>
  <Override PartName="/ppt/charts/chart7.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8.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9.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0.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1.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2.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3.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7" r:id="rId2"/>
    <p:sldId id="256" r:id="rId3"/>
    <p:sldId id="261" r:id="rId4"/>
    <p:sldId id="260" r:id="rId5"/>
    <p:sldId id="268" r:id="rId6"/>
    <p:sldId id="267" r:id="rId7"/>
    <p:sldId id="259" r:id="rId8"/>
    <p:sldId id="258" r:id="rId9"/>
    <p:sldId id="262" r:id="rId10"/>
    <p:sldId id="263" r:id="rId11"/>
    <p:sldId id="264" r:id="rId12"/>
    <p:sldId id="265" r:id="rId13"/>
    <p:sldId id="270" r:id="rId14"/>
    <p:sldId id="272" r:id="rId15"/>
    <p:sldId id="269" r:id="rId16"/>
    <p:sldId id="266" r:id="rId17"/>
    <p:sldId id="273" r:id="rId18"/>
    <p:sldId id="271" r:id="rId19"/>
    <p:sldId id="276" r:id="rId20"/>
    <p:sldId id="274" r:id="rId21"/>
    <p:sldId id="278" r:id="rId22"/>
    <p:sldId id="277" r:id="rId23"/>
    <p:sldId id="280" r:id="rId24"/>
    <p:sldId id="284" r:id="rId25"/>
    <p:sldId id="287" r:id="rId26"/>
    <p:sldId id="288" r:id="rId27"/>
    <p:sldId id="279" r:id="rId28"/>
    <p:sldId id="289" r:id="rId29"/>
    <p:sldId id="290" r:id="rId30"/>
    <p:sldId id="291" r:id="rId31"/>
    <p:sldId id="292" r:id="rId32"/>
    <p:sldId id="293" r:id="rId33"/>
    <p:sldId id="295" r:id="rId34"/>
    <p:sldId id="310" r:id="rId35"/>
    <p:sldId id="294" r:id="rId36"/>
    <p:sldId id="281" r:id="rId37"/>
    <p:sldId id="286" r:id="rId38"/>
    <p:sldId id="282" r:id="rId39"/>
    <p:sldId id="283" r:id="rId40"/>
    <p:sldId id="285" r:id="rId41"/>
    <p:sldId id="275" r:id="rId42"/>
    <p:sldId id="296" r:id="rId43"/>
    <p:sldId id="297" r:id="rId44"/>
    <p:sldId id="298" r:id="rId45"/>
    <p:sldId id="299" r:id="rId46"/>
    <p:sldId id="300" r:id="rId47"/>
    <p:sldId id="301" r:id="rId48"/>
    <p:sldId id="302" r:id="rId49"/>
    <p:sldId id="303" r:id="rId50"/>
    <p:sldId id="305" r:id="rId51"/>
    <p:sldId id="304" r:id="rId52"/>
    <p:sldId id="306" r:id="rId53"/>
    <p:sldId id="307" r:id="rId54"/>
    <p:sldId id="308" r:id="rId55"/>
    <p:sldId id="309" r:id="rId56"/>
    <p:sldId id="311" r:id="rId57"/>
    <p:sldId id="312" r:id="rId58"/>
    <p:sldId id="313" r:id="rId59"/>
    <p:sldId id="314" r:id="rId60"/>
    <p:sldId id="315" r:id="rId61"/>
    <p:sldId id="316" r:id="rId62"/>
    <p:sldId id="317" r:id="rId63"/>
    <p:sldId id="321" r:id="rId64"/>
    <p:sldId id="318" r:id="rId65"/>
    <p:sldId id="319" r:id="rId66"/>
    <p:sldId id="324" r:id="rId67"/>
    <p:sldId id="322" r:id="rId68"/>
    <p:sldId id="320" r:id="rId69"/>
    <p:sldId id="323" r:id="rId70"/>
    <p:sldId id="326" r:id="rId71"/>
    <p:sldId id="325" r:id="rId72"/>
    <p:sldId id="327" r:id="rId73"/>
    <p:sldId id="329" r:id="rId74"/>
    <p:sldId id="331" r:id="rId75"/>
    <p:sldId id="330" r:id="rId76"/>
    <p:sldId id="332" r:id="rId77"/>
    <p:sldId id="334" r:id="rId78"/>
    <p:sldId id="333" r:id="rId79"/>
    <p:sldId id="336" r:id="rId80"/>
    <p:sldId id="337" r:id="rId81"/>
    <p:sldId id="338" r:id="rId82"/>
    <p:sldId id="339" r:id="rId83"/>
    <p:sldId id="335" r:id="rId84"/>
    <p:sldId id="341" r:id="rId85"/>
    <p:sldId id="342" r:id="rId86"/>
    <p:sldId id="340" r:id="rId87"/>
    <p:sldId id="343" r:id="rId88"/>
    <p:sldId id="344" r:id="rId89"/>
    <p:sldId id="345" r:id="rId90"/>
    <p:sldId id="346" r:id="rId91"/>
    <p:sldId id="347" r:id="rId92"/>
    <p:sldId id="348"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海 人" initials="海人" lastIdx="1" clrIdx="0">
    <p:extLst>
      <p:ext uri="{19B8F6BF-5375-455C-9EA6-DF929625EA0E}">
        <p15:presenceInfo xmlns:p15="http://schemas.microsoft.com/office/powerpoint/2012/main" userId="a908aa62df2dfa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3EEFF"/>
    <a:srgbClr val="FFE699"/>
    <a:srgbClr val="89AFAA"/>
    <a:srgbClr val="DAEFF2"/>
    <a:srgbClr val="F2F2F2"/>
    <a:srgbClr val="E8F8F1"/>
    <a:srgbClr val="F0F2FF"/>
    <a:srgbClr val="EFF3E2"/>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82" autoAdjust="0"/>
    <p:restoredTop sz="95090" autoAdjust="0"/>
  </p:normalViewPr>
  <p:slideViewPr>
    <p:cSldViewPr snapToGrid="0">
      <p:cViewPr varScale="1">
        <p:scale>
          <a:sx n="108" d="100"/>
          <a:sy n="108" d="100"/>
        </p:scale>
        <p:origin x="120" y="437"/>
      </p:cViewPr>
      <p:guideLst>
        <p:guide orient="horz" pos="2160"/>
        <p:guide pos="3840"/>
      </p:guideLst>
    </p:cSldViewPr>
  </p:slideViewPr>
  <p:outlineViewPr>
    <p:cViewPr>
      <p:scale>
        <a:sx n="33" d="100"/>
        <a:sy n="33" d="100"/>
      </p:scale>
      <p:origin x="0" y="-158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0061642754679737"/>
          <c:w val="0.90025675645011227"/>
          <c:h val="0.72056477442939082"/>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Pubmed+None</c:v>
                </c:pt>
                <c:pt idx="1">
                  <c:v>Flickr+None</c:v>
                </c:pt>
              </c:strCache>
            </c:strRef>
          </c:cat>
          <c:val>
            <c:numRef>
              <c:f>Sheet1!$B$2:$B$3</c:f>
              <c:numCache>
                <c:formatCode>General</c:formatCode>
                <c:ptCount val="2"/>
                <c:pt idx="0">
                  <c:v>0.96299999999999997</c:v>
                </c:pt>
                <c:pt idx="1">
                  <c:v>0.95099999999999996</c:v>
                </c:pt>
              </c:numCache>
            </c:numRef>
          </c:val>
          <c:extLst>
            <c:ext xmlns:c16="http://schemas.microsoft.com/office/drawing/2014/chart" uri="{C3380CC4-5D6E-409C-BE32-E72D297353CC}">
              <c16:uniqueId val="{00000000-98ED-4739-8841-A9910CAF2698}"/>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Pubmed+None</c:v>
                </c:pt>
                <c:pt idx="1">
                  <c:v>Flickr+None</c:v>
                </c:pt>
              </c:strCache>
            </c:strRef>
          </c:cat>
          <c:val>
            <c:numRef>
              <c:f>Sheet1!$C$2:$C$3</c:f>
              <c:numCache>
                <c:formatCode>General</c:formatCode>
                <c:ptCount val="2"/>
                <c:pt idx="0">
                  <c:v>0.999</c:v>
                </c:pt>
                <c:pt idx="1">
                  <c:v>1</c:v>
                </c:pt>
              </c:numCache>
            </c:numRef>
          </c:val>
          <c:extLst>
            <c:ext xmlns:c16="http://schemas.microsoft.com/office/drawing/2014/chart" uri="{C3380CC4-5D6E-409C-BE32-E72D297353CC}">
              <c16:uniqueId val="{00000001-98ED-4739-8841-A9910CAF2698}"/>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Pubmed+None</c:v>
                </c:pt>
                <c:pt idx="1">
                  <c:v>Flickr+None</c:v>
                </c:pt>
              </c:strCache>
            </c:strRef>
          </c:cat>
          <c:val>
            <c:numRef>
              <c:f>Sheet1!$D$2:$D$3</c:f>
              <c:numCache>
                <c:formatCode>General</c:formatCode>
                <c:ptCount val="2"/>
                <c:pt idx="0">
                  <c:v>1</c:v>
                </c:pt>
                <c:pt idx="1">
                  <c:v>1</c:v>
                </c:pt>
              </c:numCache>
            </c:numRef>
          </c:val>
          <c:extLst>
            <c:ext xmlns:c16="http://schemas.microsoft.com/office/drawing/2014/chart" uri="{C3380CC4-5D6E-409C-BE32-E72D297353CC}">
              <c16:uniqueId val="{00000002-98ED-4739-8841-A9910CAF2698}"/>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Pubmed+None</c:v>
                </c:pt>
                <c:pt idx="1">
                  <c:v>Flickr+None</c:v>
                </c:pt>
              </c:strCache>
            </c:strRef>
          </c:cat>
          <c:val>
            <c:numRef>
              <c:f>Sheet1!$E$2:$E$3</c:f>
              <c:numCache>
                <c:formatCode>General</c:formatCode>
                <c:ptCount val="2"/>
                <c:pt idx="0">
                  <c:v>0.996</c:v>
                </c:pt>
                <c:pt idx="1">
                  <c:v>1</c:v>
                </c:pt>
              </c:numCache>
            </c:numRef>
          </c:val>
          <c:extLst>
            <c:ext xmlns:c16="http://schemas.microsoft.com/office/drawing/2014/chart" uri="{C3380CC4-5D6E-409C-BE32-E72D297353CC}">
              <c16:uniqueId val="{00000003-98ED-4739-8841-A9910CAF2698}"/>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min val="0"/>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CE3D-4EF6-B6BB-4313D8CA3416}"/>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CE3D-4EF6-B6BB-4313D8CA3416}"/>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721A-4DA3-8BEB-249D17D152AD}"/>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721A-4DA3-8BEB-249D17D152AD}"/>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GCN-β</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0.01</c:v>
                </c:pt>
                <c:pt idx="1">
                  <c:v>0.1</c:v>
                </c:pt>
                <c:pt idx="2">
                  <c:v>1</c:v>
                </c:pt>
                <c:pt idx="3">
                  <c:v>10</c:v>
                </c:pt>
                <c:pt idx="4">
                  <c:v>100</c:v>
                </c:pt>
              </c:numCache>
            </c:numRef>
          </c:cat>
          <c:val>
            <c:numRef>
              <c:f>Sheet1!$B$2:$B$6</c:f>
              <c:numCache>
                <c:formatCode>General</c:formatCode>
                <c:ptCount val="5"/>
                <c:pt idx="0">
                  <c:v>2.1</c:v>
                </c:pt>
                <c:pt idx="1">
                  <c:v>2.9</c:v>
                </c:pt>
                <c:pt idx="2">
                  <c:v>3.5</c:v>
                </c:pt>
                <c:pt idx="3">
                  <c:v>3.7</c:v>
                </c:pt>
                <c:pt idx="4">
                  <c:v>3.8</c:v>
                </c:pt>
              </c:numCache>
            </c:numRef>
          </c:val>
          <c:smooth val="0"/>
          <c:extLst>
            <c:ext xmlns:c16="http://schemas.microsoft.com/office/drawing/2014/chart" uri="{C3380CC4-5D6E-409C-BE32-E72D297353CC}">
              <c16:uniqueId val="{00000000-3EF7-48A6-AC57-483925EB4111}"/>
            </c:ext>
          </c:extLst>
        </c:ser>
        <c:ser>
          <c:idx val="1"/>
          <c:order val="1"/>
          <c:tx>
            <c:strRef>
              <c:f>Sheet1!$C$1</c:f>
              <c:strCache>
                <c:ptCount val="1"/>
                <c:pt idx="0">
                  <c:v>GraphSage-β</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0.01</c:v>
                </c:pt>
                <c:pt idx="1">
                  <c:v>0.1</c:v>
                </c:pt>
                <c:pt idx="2">
                  <c:v>1</c:v>
                </c:pt>
                <c:pt idx="3">
                  <c:v>10</c:v>
                </c:pt>
                <c:pt idx="4">
                  <c:v>100</c:v>
                </c:pt>
              </c:numCache>
            </c:numRef>
          </c:cat>
          <c:val>
            <c:numRef>
              <c:f>Sheet1!$C$2:$C$6</c:f>
              <c:numCache>
                <c:formatCode>General</c:formatCode>
                <c:ptCount val="5"/>
                <c:pt idx="0">
                  <c:v>2.4</c:v>
                </c:pt>
                <c:pt idx="1">
                  <c:v>3</c:v>
                </c:pt>
                <c:pt idx="2">
                  <c:v>3.7</c:v>
                </c:pt>
                <c:pt idx="3">
                  <c:v>3.8</c:v>
                </c:pt>
                <c:pt idx="4">
                  <c:v>4</c:v>
                </c:pt>
              </c:numCache>
            </c:numRef>
          </c:val>
          <c:smooth val="0"/>
          <c:extLst>
            <c:ext xmlns:c16="http://schemas.microsoft.com/office/drawing/2014/chart" uri="{C3380CC4-5D6E-409C-BE32-E72D297353CC}">
              <c16:uniqueId val="{00000001-3EF7-48A6-AC57-483925EB4111}"/>
            </c:ext>
          </c:extLst>
        </c:ser>
        <c:ser>
          <c:idx val="2"/>
          <c:order val="2"/>
          <c:tx>
            <c:strRef>
              <c:f>Sheet1!$D$1</c:f>
              <c:strCache>
                <c:ptCount val="1"/>
                <c:pt idx="0">
                  <c:v>GAT-β</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Sheet1!$A$2:$A$6</c:f>
              <c:numCache>
                <c:formatCode>General</c:formatCode>
                <c:ptCount val="5"/>
                <c:pt idx="0">
                  <c:v>0.01</c:v>
                </c:pt>
                <c:pt idx="1">
                  <c:v>0.1</c:v>
                </c:pt>
                <c:pt idx="2">
                  <c:v>1</c:v>
                </c:pt>
                <c:pt idx="3">
                  <c:v>10</c:v>
                </c:pt>
                <c:pt idx="4">
                  <c:v>100</c:v>
                </c:pt>
              </c:numCache>
            </c:numRef>
          </c:cat>
          <c:val>
            <c:numRef>
              <c:f>Sheet1!$D$2:$D$6</c:f>
              <c:numCache>
                <c:formatCode>General</c:formatCode>
                <c:ptCount val="5"/>
                <c:pt idx="0">
                  <c:v>2.5</c:v>
                </c:pt>
                <c:pt idx="1">
                  <c:v>3.1</c:v>
                </c:pt>
                <c:pt idx="2">
                  <c:v>3.9</c:v>
                </c:pt>
                <c:pt idx="3">
                  <c:v>4</c:v>
                </c:pt>
                <c:pt idx="4">
                  <c:v>4.2</c:v>
                </c:pt>
              </c:numCache>
            </c:numRef>
          </c:val>
          <c:smooth val="0"/>
          <c:extLst>
            <c:ext xmlns:c16="http://schemas.microsoft.com/office/drawing/2014/chart" uri="{C3380CC4-5D6E-409C-BE32-E72D297353CC}">
              <c16:uniqueId val="{00000002-3EF7-48A6-AC57-483925EB4111}"/>
            </c:ext>
          </c:extLst>
        </c:ser>
        <c:ser>
          <c:idx val="3"/>
          <c:order val="3"/>
          <c:tx>
            <c:strRef>
              <c:f>Sheet1!$E$1</c:f>
              <c:strCache>
                <c:ptCount val="1"/>
                <c:pt idx="0">
                  <c:v>GIN-β</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Sheet1!$A$2:$A$6</c:f>
              <c:numCache>
                <c:formatCode>General</c:formatCode>
                <c:ptCount val="5"/>
                <c:pt idx="0">
                  <c:v>0.01</c:v>
                </c:pt>
                <c:pt idx="1">
                  <c:v>0.1</c:v>
                </c:pt>
                <c:pt idx="2">
                  <c:v>1</c:v>
                </c:pt>
                <c:pt idx="3">
                  <c:v>10</c:v>
                </c:pt>
                <c:pt idx="4">
                  <c:v>100</c:v>
                </c:pt>
              </c:numCache>
            </c:numRef>
          </c:cat>
          <c:val>
            <c:numRef>
              <c:f>Sheet1!$E$2:$E$6</c:f>
              <c:numCache>
                <c:formatCode>General</c:formatCode>
                <c:ptCount val="5"/>
                <c:pt idx="0">
                  <c:v>2.7</c:v>
                </c:pt>
                <c:pt idx="1">
                  <c:v>3.4</c:v>
                </c:pt>
                <c:pt idx="2">
                  <c:v>4.2</c:v>
                </c:pt>
                <c:pt idx="3">
                  <c:v>4.3</c:v>
                </c:pt>
                <c:pt idx="4">
                  <c:v>4.4000000000000004</c:v>
                </c:pt>
              </c:numCache>
            </c:numRef>
          </c:val>
          <c:smooth val="0"/>
          <c:extLst>
            <c:ext xmlns:c16="http://schemas.microsoft.com/office/drawing/2014/chart" uri="{C3380CC4-5D6E-409C-BE32-E72D297353CC}">
              <c16:uniqueId val="{00000004-3EF7-48A6-AC57-483925EB4111}"/>
            </c:ext>
          </c:extLst>
        </c:ser>
        <c:ser>
          <c:idx val="4"/>
          <c:order val="4"/>
          <c:tx>
            <c:strRef>
              <c:f>Sheet1!$F$1</c:f>
              <c:strCache>
                <c:ptCount val="1"/>
                <c:pt idx="0">
                  <c:v>GCN-γ</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Sheet1!$A$2:$A$6</c:f>
              <c:numCache>
                <c:formatCode>General</c:formatCode>
                <c:ptCount val="5"/>
                <c:pt idx="0">
                  <c:v>0.01</c:v>
                </c:pt>
                <c:pt idx="1">
                  <c:v>0.1</c:v>
                </c:pt>
                <c:pt idx="2">
                  <c:v>1</c:v>
                </c:pt>
                <c:pt idx="3">
                  <c:v>10</c:v>
                </c:pt>
                <c:pt idx="4">
                  <c:v>100</c:v>
                </c:pt>
              </c:numCache>
            </c:numRef>
          </c:cat>
          <c:val>
            <c:numRef>
              <c:f>Sheet1!$F$2:$F$6</c:f>
              <c:numCache>
                <c:formatCode>General</c:formatCode>
                <c:ptCount val="5"/>
                <c:pt idx="0">
                  <c:v>4</c:v>
                </c:pt>
                <c:pt idx="1">
                  <c:v>3.6</c:v>
                </c:pt>
                <c:pt idx="2">
                  <c:v>3</c:v>
                </c:pt>
                <c:pt idx="3">
                  <c:v>2.5</c:v>
                </c:pt>
                <c:pt idx="4">
                  <c:v>2</c:v>
                </c:pt>
              </c:numCache>
            </c:numRef>
          </c:val>
          <c:smooth val="0"/>
          <c:extLst>
            <c:ext xmlns:c16="http://schemas.microsoft.com/office/drawing/2014/chart" uri="{C3380CC4-5D6E-409C-BE32-E72D297353CC}">
              <c16:uniqueId val="{00000005-3EF7-48A6-AC57-483925EB4111}"/>
            </c:ext>
          </c:extLst>
        </c:ser>
        <c:ser>
          <c:idx val="5"/>
          <c:order val="5"/>
          <c:tx>
            <c:strRef>
              <c:f>Sheet1!$G$1</c:f>
              <c:strCache>
                <c:ptCount val="1"/>
                <c:pt idx="0">
                  <c:v>GraphSage-γ</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Sheet1!$A$2:$A$6</c:f>
              <c:numCache>
                <c:formatCode>General</c:formatCode>
                <c:ptCount val="5"/>
                <c:pt idx="0">
                  <c:v>0.01</c:v>
                </c:pt>
                <c:pt idx="1">
                  <c:v>0.1</c:v>
                </c:pt>
                <c:pt idx="2">
                  <c:v>1</c:v>
                </c:pt>
                <c:pt idx="3">
                  <c:v>10</c:v>
                </c:pt>
                <c:pt idx="4">
                  <c:v>100</c:v>
                </c:pt>
              </c:numCache>
            </c:numRef>
          </c:cat>
          <c:val>
            <c:numRef>
              <c:f>Sheet1!$G$2:$G$6</c:f>
              <c:numCache>
                <c:formatCode>General</c:formatCode>
                <c:ptCount val="5"/>
                <c:pt idx="0">
                  <c:v>4.2</c:v>
                </c:pt>
                <c:pt idx="1">
                  <c:v>3.8</c:v>
                </c:pt>
                <c:pt idx="2">
                  <c:v>3.2</c:v>
                </c:pt>
                <c:pt idx="3">
                  <c:v>2.6</c:v>
                </c:pt>
                <c:pt idx="4">
                  <c:v>1.9</c:v>
                </c:pt>
              </c:numCache>
            </c:numRef>
          </c:val>
          <c:smooth val="0"/>
          <c:extLst>
            <c:ext xmlns:c16="http://schemas.microsoft.com/office/drawing/2014/chart" uri="{C3380CC4-5D6E-409C-BE32-E72D297353CC}">
              <c16:uniqueId val="{00000006-3EF7-48A6-AC57-483925EB4111}"/>
            </c:ext>
          </c:extLst>
        </c:ser>
        <c:ser>
          <c:idx val="6"/>
          <c:order val="6"/>
          <c:tx>
            <c:strRef>
              <c:f>Sheet1!$H$1</c:f>
              <c:strCache>
                <c:ptCount val="1"/>
                <c:pt idx="0">
                  <c:v>GAT-γ</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Sheet1!$H$2:$H$6</c:f>
              <c:numCache>
                <c:formatCode>General</c:formatCode>
                <c:ptCount val="5"/>
                <c:pt idx="0">
                  <c:v>4.4000000000000004</c:v>
                </c:pt>
                <c:pt idx="1">
                  <c:v>3.7</c:v>
                </c:pt>
                <c:pt idx="2">
                  <c:v>3</c:v>
                </c:pt>
                <c:pt idx="3">
                  <c:v>2.4</c:v>
                </c:pt>
                <c:pt idx="4">
                  <c:v>2.2000000000000002</c:v>
                </c:pt>
              </c:numCache>
            </c:numRef>
          </c:val>
          <c:smooth val="0"/>
          <c:extLst>
            <c:ext xmlns:c16="http://schemas.microsoft.com/office/drawing/2014/chart" uri="{C3380CC4-5D6E-409C-BE32-E72D297353CC}">
              <c16:uniqueId val="{00000007-3EF7-48A6-AC57-483925EB4111}"/>
            </c:ext>
          </c:extLst>
        </c:ser>
        <c:ser>
          <c:idx val="7"/>
          <c:order val="7"/>
          <c:tx>
            <c:strRef>
              <c:f>Sheet1!$I$1</c:f>
              <c:strCache>
                <c:ptCount val="1"/>
                <c:pt idx="0">
                  <c:v>GIN-γ</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Sheet1!$I$2:$I$6</c:f>
              <c:numCache>
                <c:formatCode>General</c:formatCode>
                <c:ptCount val="5"/>
                <c:pt idx="0">
                  <c:v>4.5999999999999996</c:v>
                </c:pt>
                <c:pt idx="1">
                  <c:v>3.8</c:v>
                </c:pt>
                <c:pt idx="2">
                  <c:v>3.2</c:v>
                </c:pt>
                <c:pt idx="3">
                  <c:v>2.7</c:v>
                </c:pt>
                <c:pt idx="4">
                  <c:v>2.4</c:v>
                </c:pt>
              </c:numCache>
            </c:numRef>
          </c:val>
          <c:smooth val="0"/>
          <c:extLst>
            <c:ext xmlns:c16="http://schemas.microsoft.com/office/drawing/2014/chart" uri="{C3380CC4-5D6E-409C-BE32-E72D297353CC}">
              <c16:uniqueId val="{00000008-3EF7-48A6-AC57-483925EB4111}"/>
            </c:ext>
          </c:extLst>
        </c:ser>
        <c:dLbls>
          <c:showLegendKey val="0"/>
          <c:showVal val="0"/>
          <c:showCatName val="0"/>
          <c:showSerName val="0"/>
          <c:showPercent val="0"/>
          <c:showBubbleSize val="0"/>
        </c:dLbls>
        <c:marker val="1"/>
        <c:smooth val="0"/>
        <c:axId val="53654208"/>
        <c:axId val="53656608"/>
      </c:lineChart>
      <c:catAx>
        <c:axId val="5365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656608"/>
        <c:crosses val="autoZero"/>
        <c:auto val="1"/>
        <c:lblAlgn val="ctr"/>
        <c:lblOffset val="100"/>
        <c:noMultiLvlLbl val="0"/>
      </c:catAx>
      <c:valAx>
        <c:axId val="536566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654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GCN-β</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General</c:formatCode>
                <c:ptCount val="5"/>
                <c:pt idx="0">
                  <c:v>0.01</c:v>
                </c:pt>
                <c:pt idx="1">
                  <c:v>0.1</c:v>
                </c:pt>
                <c:pt idx="2">
                  <c:v>1</c:v>
                </c:pt>
                <c:pt idx="3">
                  <c:v>10</c:v>
                </c:pt>
                <c:pt idx="4">
                  <c:v>100</c:v>
                </c:pt>
              </c:numCache>
            </c:numRef>
          </c:cat>
          <c:val>
            <c:numRef>
              <c:f>Sheet1!$B$2:$B$6</c:f>
              <c:numCache>
                <c:formatCode>General</c:formatCode>
                <c:ptCount val="5"/>
                <c:pt idx="0">
                  <c:v>2.1</c:v>
                </c:pt>
                <c:pt idx="1">
                  <c:v>2.9</c:v>
                </c:pt>
                <c:pt idx="2">
                  <c:v>3.5</c:v>
                </c:pt>
                <c:pt idx="3">
                  <c:v>3.2</c:v>
                </c:pt>
                <c:pt idx="4">
                  <c:v>3</c:v>
                </c:pt>
              </c:numCache>
            </c:numRef>
          </c:val>
          <c:smooth val="0"/>
          <c:extLst>
            <c:ext xmlns:c16="http://schemas.microsoft.com/office/drawing/2014/chart" uri="{C3380CC4-5D6E-409C-BE32-E72D297353CC}">
              <c16:uniqueId val="{00000000-A2EE-44AD-A225-66F25D220D28}"/>
            </c:ext>
          </c:extLst>
        </c:ser>
        <c:ser>
          <c:idx val="1"/>
          <c:order val="1"/>
          <c:tx>
            <c:strRef>
              <c:f>Sheet1!$C$1</c:f>
              <c:strCache>
                <c:ptCount val="1"/>
                <c:pt idx="0">
                  <c:v>GraphSage-β</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General</c:formatCode>
                <c:ptCount val="5"/>
                <c:pt idx="0">
                  <c:v>0.01</c:v>
                </c:pt>
                <c:pt idx="1">
                  <c:v>0.1</c:v>
                </c:pt>
                <c:pt idx="2">
                  <c:v>1</c:v>
                </c:pt>
                <c:pt idx="3">
                  <c:v>10</c:v>
                </c:pt>
                <c:pt idx="4">
                  <c:v>100</c:v>
                </c:pt>
              </c:numCache>
            </c:numRef>
          </c:cat>
          <c:val>
            <c:numRef>
              <c:f>Sheet1!$C$2:$C$6</c:f>
              <c:numCache>
                <c:formatCode>General</c:formatCode>
                <c:ptCount val="5"/>
                <c:pt idx="0">
                  <c:v>2.4</c:v>
                </c:pt>
                <c:pt idx="1">
                  <c:v>3</c:v>
                </c:pt>
                <c:pt idx="2">
                  <c:v>3.7</c:v>
                </c:pt>
                <c:pt idx="3">
                  <c:v>3.4</c:v>
                </c:pt>
                <c:pt idx="4">
                  <c:v>3.2</c:v>
                </c:pt>
              </c:numCache>
            </c:numRef>
          </c:val>
          <c:smooth val="0"/>
          <c:extLst>
            <c:ext xmlns:c16="http://schemas.microsoft.com/office/drawing/2014/chart" uri="{C3380CC4-5D6E-409C-BE32-E72D297353CC}">
              <c16:uniqueId val="{00000001-A2EE-44AD-A225-66F25D220D28}"/>
            </c:ext>
          </c:extLst>
        </c:ser>
        <c:ser>
          <c:idx val="2"/>
          <c:order val="2"/>
          <c:tx>
            <c:strRef>
              <c:f>Sheet1!$D$1</c:f>
              <c:strCache>
                <c:ptCount val="1"/>
                <c:pt idx="0">
                  <c:v>GAT-β</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Sheet1!$A$2:$A$6</c:f>
              <c:numCache>
                <c:formatCode>General</c:formatCode>
                <c:ptCount val="5"/>
                <c:pt idx="0">
                  <c:v>0.01</c:v>
                </c:pt>
                <c:pt idx="1">
                  <c:v>0.1</c:v>
                </c:pt>
                <c:pt idx="2">
                  <c:v>1</c:v>
                </c:pt>
                <c:pt idx="3">
                  <c:v>10</c:v>
                </c:pt>
                <c:pt idx="4">
                  <c:v>100</c:v>
                </c:pt>
              </c:numCache>
            </c:numRef>
          </c:cat>
          <c:val>
            <c:numRef>
              <c:f>Sheet1!$D$2:$D$6</c:f>
              <c:numCache>
                <c:formatCode>General</c:formatCode>
                <c:ptCount val="5"/>
                <c:pt idx="0">
                  <c:v>2.5</c:v>
                </c:pt>
                <c:pt idx="1">
                  <c:v>3.1</c:v>
                </c:pt>
                <c:pt idx="2">
                  <c:v>3.9</c:v>
                </c:pt>
                <c:pt idx="3">
                  <c:v>3.6</c:v>
                </c:pt>
                <c:pt idx="4">
                  <c:v>3.3</c:v>
                </c:pt>
              </c:numCache>
            </c:numRef>
          </c:val>
          <c:smooth val="0"/>
          <c:extLst>
            <c:ext xmlns:c16="http://schemas.microsoft.com/office/drawing/2014/chart" uri="{C3380CC4-5D6E-409C-BE32-E72D297353CC}">
              <c16:uniqueId val="{00000002-A2EE-44AD-A225-66F25D220D28}"/>
            </c:ext>
          </c:extLst>
        </c:ser>
        <c:ser>
          <c:idx val="3"/>
          <c:order val="3"/>
          <c:tx>
            <c:strRef>
              <c:f>Sheet1!$E$1</c:f>
              <c:strCache>
                <c:ptCount val="1"/>
                <c:pt idx="0">
                  <c:v>GIN-β</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Sheet1!$A$2:$A$6</c:f>
              <c:numCache>
                <c:formatCode>General</c:formatCode>
                <c:ptCount val="5"/>
                <c:pt idx="0">
                  <c:v>0.01</c:v>
                </c:pt>
                <c:pt idx="1">
                  <c:v>0.1</c:v>
                </c:pt>
                <c:pt idx="2">
                  <c:v>1</c:v>
                </c:pt>
                <c:pt idx="3">
                  <c:v>10</c:v>
                </c:pt>
                <c:pt idx="4">
                  <c:v>100</c:v>
                </c:pt>
              </c:numCache>
            </c:numRef>
          </c:cat>
          <c:val>
            <c:numRef>
              <c:f>Sheet1!$E$2:$E$6</c:f>
              <c:numCache>
                <c:formatCode>General</c:formatCode>
                <c:ptCount val="5"/>
                <c:pt idx="0">
                  <c:v>2.7</c:v>
                </c:pt>
                <c:pt idx="1">
                  <c:v>3.4</c:v>
                </c:pt>
                <c:pt idx="2">
                  <c:v>4.2</c:v>
                </c:pt>
                <c:pt idx="3">
                  <c:v>3.5</c:v>
                </c:pt>
                <c:pt idx="4">
                  <c:v>3.1</c:v>
                </c:pt>
              </c:numCache>
            </c:numRef>
          </c:val>
          <c:smooth val="0"/>
          <c:extLst>
            <c:ext xmlns:c16="http://schemas.microsoft.com/office/drawing/2014/chart" uri="{C3380CC4-5D6E-409C-BE32-E72D297353CC}">
              <c16:uniqueId val="{00000003-A2EE-44AD-A225-66F25D220D28}"/>
            </c:ext>
          </c:extLst>
        </c:ser>
        <c:ser>
          <c:idx val="4"/>
          <c:order val="4"/>
          <c:tx>
            <c:strRef>
              <c:f>Sheet1!$F$1</c:f>
              <c:strCache>
                <c:ptCount val="1"/>
                <c:pt idx="0">
                  <c:v>GCN-γ</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Sheet1!$A$2:$A$6</c:f>
              <c:numCache>
                <c:formatCode>General</c:formatCode>
                <c:ptCount val="5"/>
                <c:pt idx="0">
                  <c:v>0.01</c:v>
                </c:pt>
                <c:pt idx="1">
                  <c:v>0.1</c:v>
                </c:pt>
                <c:pt idx="2">
                  <c:v>1</c:v>
                </c:pt>
                <c:pt idx="3">
                  <c:v>10</c:v>
                </c:pt>
                <c:pt idx="4">
                  <c:v>100</c:v>
                </c:pt>
              </c:numCache>
            </c:numRef>
          </c:cat>
          <c:val>
            <c:numRef>
              <c:f>Sheet1!$F$2:$F$6</c:f>
              <c:numCache>
                <c:formatCode>General</c:formatCode>
                <c:ptCount val="5"/>
                <c:pt idx="0">
                  <c:v>4</c:v>
                </c:pt>
                <c:pt idx="1">
                  <c:v>4.2</c:v>
                </c:pt>
                <c:pt idx="2">
                  <c:v>4.4000000000000004</c:v>
                </c:pt>
                <c:pt idx="3">
                  <c:v>4.5999999999999996</c:v>
                </c:pt>
                <c:pt idx="4">
                  <c:v>4.7</c:v>
                </c:pt>
              </c:numCache>
            </c:numRef>
          </c:val>
          <c:smooth val="0"/>
          <c:extLst>
            <c:ext xmlns:c16="http://schemas.microsoft.com/office/drawing/2014/chart" uri="{C3380CC4-5D6E-409C-BE32-E72D297353CC}">
              <c16:uniqueId val="{00000004-A2EE-44AD-A225-66F25D220D28}"/>
            </c:ext>
          </c:extLst>
        </c:ser>
        <c:ser>
          <c:idx val="5"/>
          <c:order val="5"/>
          <c:tx>
            <c:strRef>
              <c:f>Sheet1!$G$1</c:f>
              <c:strCache>
                <c:ptCount val="1"/>
                <c:pt idx="0">
                  <c:v>GraphSage-γ</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Sheet1!$A$2:$A$6</c:f>
              <c:numCache>
                <c:formatCode>General</c:formatCode>
                <c:ptCount val="5"/>
                <c:pt idx="0">
                  <c:v>0.01</c:v>
                </c:pt>
                <c:pt idx="1">
                  <c:v>0.1</c:v>
                </c:pt>
                <c:pt idx="2">
                  <c:v>1</c:v>
                </c:pt>
                <c:pt idx="3">
                  <c:v>10</c:v>
                </c:pt>
                <c:pt idx="4">
                  <c:v>100</c:v>
                </c:pt>
              </c:numCache>
            </c:numRef>
          </c:cat>
          <c:val>
            <c:numRef>
              <c:f>Sheet1!$G$2:$G$6</c:f>
              <c:numCache>
                <c:formatCode>General</c:formatCode>
                <c:ptCount val="5"/>
                <c:pt idx="0">
                  <c:v>4.2</c:v>
                </c:pt>
                <c:pt idx="1">
                  <c:v>4.3</c:v>
                </c:pt>
                <c:pt idx="2">
                  <c:v>4.4000000000000004</c:v>
                </c:pt>
                <c:pt idx="3">
                  <c:v>4.5</c:v>
                </c:pt>
                <c:pt idx="4">
                  <c:v>4.5999999999999996</c:v>
                </c:pt>
              </c:numCache>
            </c:numRef>
          </c:val>
          <c:smooth val="0"/>
          <c:extLst>
            <c:ext xmlns:c16="http://schemas.microsoft.com/office/drawing/2014/chart" uri="{C3380CC4-5D6E-409C-BE32-E72D297353CC}">
              <c16:uniqueId val="{00000005-A2EE-44AD-A225-66F25D220D28}"/>
            </c:ext>
          </c:extLst>
        </c:ser>
        <c:ser>
          <c:idx val="6"/>
          <c:order val="6"/>
          <c:tx>
            <c:strRef>
              <c:f>Sheet1!$H$1</c:f>
              <c:strCache>
                <c:ptCount val="1"/>
                <c:pt idx="0">
                  <c:v>GAT-γ</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Sheet1!$H$2:$H$6</c:f>
              <c:numCache>
                <c:formatCode>General</c:formatCode>
                <c:ptCount val="5"/>
                <c:pt idx="0">
                  <c:v>4.4000000000000004</c:v>
                </c:pt>
                <c:pt idx="1">
                  <c:v>4.5</c:v>
                </c:pt>
                <c:pt idx="2">
                  <c:v>4.5999999999999996</c:v>
                </c:pt>
                <c:pt idx="3">
                  <c:v>4.7</c:v>
                </c:pt>
                <c:pt idx="4">
                  <c:v>4.8</c:v>
                </c:pt>
              </c:numCache>
            </c:numRef>
          </c:val>
          <c:smooth val="0"/>
          <c:extLst>
            <c:ext xmlns:c16="http://schemas.microsoft.com/office/drawing/2014/chart" uri="{C3380CC4-5D6E-409C-BE32-E72D297353CC}">
              <c16:uniqueId val="{00000006-A2EE-44AD-A225-66F25D220D28}"/>
            </c:ext>
          </c:extLst>
        </c:ser>
        <c:ser>
          <c:idx val="7"/>
          <c:order val="7"/>
          <c:tx>
            <c:strRef>
              <c:f>Sheet1!$I$1</c:f>
              <c:strCache>
                <c:ptCount val="1"/>
                <c:pt idx="0">
                  <c:v>GIN-γ</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Sheet1!$A$2:$A$6</c:f>
              <c:numCache>
                <c:formatCode>General</c:formatCode>
                <c:ptCount val="5"/>
                <c:pt idx="0">
                  <c:v>0.01</c:v>
                </c:pt>
                <c:pt idx="1">
                  <c:v>0.1</c:v>
                </c:pt>
                <c:pt idx="2">
                  <c:v>1</c:v>
                </c:pt>
                <c:pt idx="3">
                  <c:v>10</c:v>
                </c:pt>
                <c:pt idx="4">
                  <c:v>100</c:v>
                </c:pt>
              </c:numCache>
            </c:numRef>
          </c:cat>
          <c:val>
            <c:numRef>
              <c:f>Sheet1!$I$2:$I$6</c:f>
              <c:numCache>
                <c:formatCode>General</c:formatCode>
                <c:ptCount val="5"/>
                <c:pt idx="0">
                  <c:v>4.5999999999999996</c:v>
                </c:pt>
                <c:pt idx="1">
                  <c:v>4.8</c:v>
                </c:pt>
                <c:pt idx="2">
                  <c:v>4.9000000000000004</c:v>
                </c:pt>
                <c:pt idx="3">
                  <c:v>5.0999999999999996</c:v>
                </c:pt>
                <c:pt idx="4">
                  <c:v>5.2</c:v>
                </c:pt>
              </c:numCache>
            </c:numRef>
          </c:val>
          <c:smooth val="0"/>
          <c:extLst>
            <c:ext xmlns:c16="http://schemas.microsoft.com/office/drawing/2014/chart" uri="{C3380CC4-5D6E-409C-BE32-E72D297353CC}">
              <c16:uniqueId val="{00000007-A2EE-44AD-A225-66F25D220D28}"/>
            </c:ext>
          </c:extLst>
        </c:ser>
        <c:dLbls>
          <c:showLegendKey val="0"/>
          <c:showVal val="0"/>
          <c:showCatName val="0"/>
          <c:showSerName val="0"/>
          <c:showPercent val="0"/>
          <c:showBubbleSize val="0"/>
        </c:dLbls>
        <c:marker val="1"/>
        <c:smooth val="0"/>
        <c:axId val="53654208"/>
        <c:axId val="53656608"/>
      </c:lineChart>
      <c:catAx>
        <c:axId val="53654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3656608"/>
        <c:crosses val="autoZero"/>
        <c:auto val="1"/>
        <c:lblAlgn val="ctr"/>
        <c:lblOffset val="100"/>
        <c:noMultiLvlLbl val="0"/>
      </c:catAx>
      <c:valAx>
        <c:axId val="5365660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365420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2740206557814085"/>
          <c:w val="0.90025675645011227"/>
          <c:h val="0.69377913735706565"/>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Pubmed+OD</c:v>
                </c:pt>
                <c:pt idx="1">
                  <c:v>Flickr+OD</c:v>
                </c:pt>
              </c:strCache>
            </c:strRef>
          </c:cat>
          <c:val>
            <c:numRef>
              <c:f>Sheet1!$B$2:$B$3</c:f>
              <c:numCache>
                <c:formatCode>General</c:formatCode>
                <c:ptCount val="2"/>
                <c:pt idx="0">
                  <c:v>0.2</c:v>
                </c:pt>
                <c:pt idx="1">
                  <c:v>0.3</c:v>
                </c:pt>
              </c:numCache>
            </c:numRef>
          </c:val>
          <c:extLst>
            <c:ext xmlns:c16="http://schemas.microsoft.com/office/drawing/2014/chart" uri="{C3380CC4-5D6E-409C-BE32-E72D297353CC}">
              <c16:uniqueId val="{00000000-F0BE-48E6-AF82-B97A585E3482}"/>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Pubmed+OD</c:v>
                </c:pt>
                <c:pt idx="1">
                  <c:v>Flickr+OD</c:v>
                </c:pt>
              </c:strCache>
            </c:strRef>
          </c:cat>
          <c:val>
            <c:numRef>
              <c:f>Sheet1!$C$2:$C$3</c:f>
              <c:numCache>
                <c:formatCode>General</c:formatCode>
                <c:ptCount val="2"/>
                <c:pt idx="0">
                  <c:v>0.95299999999999996</c:v>
                </c:pt>
                <c:pt idx="1">
                  <c:v>0.96799999999999997</c:v>
                </c:pt>
              </c:numCache>
            </c:numRef>
          </c:val>
          <c:extLst>
            <c:ext xmlns:c16="http://schemas.microsoft.com/office/drawing/2014/chart" uri="{C3380CC4-5D6E-409C-BE32-E72D297353CC}">
              <c16:uniqueId val="{00000001-F0BE-48E6-AF82-B97A585E3482}"/>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Pubmed+OD</c:v>
                </c:pt>
                <c:pt idx="1">
                  <c:v>Flickr+OD</c:v>
                </c:pt>
              </c:strCache>
            </c:strRef>
          </c:cat>
          <c:val>
            <c:numRef>
              <c:f>Sheet1!$D$2:$D$3</c:f>
              <c:numCache>
                <c:formatCode>General</c:formatCode>
                <c:ptCount val="2"/>
                <c:pt idx="0">
                  <c:v>0.96299999999999997</c:v>
                </c:pt>
                <c:pt idx="1">
                  <c:v>0.96699999999999997</c:v>
                </c:pt>
              </c:numCache>
            </c:numRef>
          </c:val>
          <c:extLst>
            <c:ext xmlns:c16="http://schemas.microsoft.com/office/drawing/2014/chart" uri="{C3380CC4-5D6E-409C-BE32-E72D297353CC}">
              <c16:uniqueId val="{00000002-F0BE-48E6-AF82-B97A585E3482}"/>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Pubmed+OD</c:v>
                </c:pt>
                <c:pt idx="1">
                  <c:v>Flickr+OD</c:v>
                </c:pt>
              </c:strCache>
            </c:strRef>
          </c:cat>
          <c:val>
            <c:numRef>
              <c:f>Sheet1!$E$2:$E$3</c:f>
              <c:numCache>
                <c:formatCode>General</c:formatCode>
                <c:ptCount val="2"/>
                <c:pt idx="0">
                  <c:v>0.93</c:v>
                </c:pt>
                <c:pt idx="1">
                  <c:v>0.94</c:v>
                </c:pt>
              </c:numCache>
            </c:numRef>
          </c:val>
          <c:extLst>
            <c:ext xmlns:c16="http://schemas.microsoft.com/office/drawing/2014/chart" uri="{C3380CC4-5D6E-409C-BE32-E72D297353CC}">
              <c16:uniqueId val="{00000003-F0BE-48E6-AF82-B97A585E3482}"/>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536546547746781E-2"/>
          <c:y val="0.12740206557814085"/>
          <c:w val="0.90025675645011227"/>
          <c:h val="0.69377913735706565"/>
        </c:manualLayout>
      </c:layout>
      <c:barChart>
        <c:barDir val="col"/>
        <c:grouping val="clustered"/>
        <c:varyColors val="0"/>
        <c:ser>
          <c:idx val="0"/>
          <c:order val="0"/>
          <c:tx>
            <c:strRef>
              <c:f>Sheet1!$B$1</c:f>
              <c:strCache>
                <c:ptCount val="1"/>
                <c:pt idx="0">
                  <c:v>DPGBA</c:v>
                </c:pt>
              </c:strCache>
            </c:strRef>
          </c:tx>
          <c:spPr>
            <a:solidFill>
              <a:schemeClr val="accent1"/>
            </a:solidFill>
            <a:ln>
              <a:noFill/>
            </a:ln>
            <a:effectLst/>
          </c:spPr>
          <c:invertIfNegative val="0"/>
          <c:cat>
            <c:strRef>
              <c:f>Sheet1!$A$2:$A$3</c:f>
              <c:strCache>
                <c:ptCount val="2"/>
                <c:pt idx="0">
                  <c:v>Pubmed+OD</c:v>
                </c:pt>
                <c:pt idx="1">
                  <c:v>Flickr+OD</c:v>
                </c:pt>
              </c:strCache>
            </c:strRef>
          </c:cat>
          <c:val>
            <c:numRef>
              <c:f>Sheet1!$B$2:$B$3</c:f>
              <c:numCache>
                <c:formatCode>General</c:formatCode>
                <c:ptCount val="2"/>
                <c:pt idx="0">
                  <c:v>0.2</c:v>
                </c:pt>
                <c:pt idx="1">
                  <c:v>0.3</c:v>
                </c:pt>
              </c:numCache>
            </c:numRef>
          </c:val>
          <c:extLst>
            <c:ext xmlns:c16="http://schemas.microsoft.com/office/drawing/2014/chart" uri="{C3380CC4-5D6E-409C-BE32-E72D297353CC}">
              <c16:uniqueId val="{00000000-98ED-4739-8841-A9910CAF2698}"/>
            </c:ext>
          </c:extLst>
        </c:ser>
        <c:ser>
          <c:idx val="1"/>
          <c:order val="1"/>
          <c:tx>
            <c:strRef>
              <c:f>Sheet1!$C$1</c:f>
              <c:strCache>
                <c:ptCount val="1"/>
                <c:pt idx="0">
                  <c:v>ProG</c:v>
                </c:pt>
              </c:strCache>
            </c:strRef>
          </c:tx>
          <c:spPr>
            <a:solidFill>
              <a:schemeClr val="accent2"/>
            </a:solidFill>
            <a:ln>
              <a:noFill/>
            </a:ln>
            <a:effectLst/>
          </c:spPr>
          <c:invertIfNegative val="0"/>
          <c:cat>
            <c:strRef>
              <c:f>Sheet1!$A$2:$A$3</c:f>
              <c:strCache>
                <c:ptCount val="2"/>
                <c:pt idx="0">
                  <c:v>Pubmed+OD</c:v>
                </c:pt>
                <c:pt idx="1">
                  <c:v>Flickr+OD</c:v>
                </c:pt>
              </c:strCache>
            </c:strRef>
          </c:cat>
          <c:val>
            <c:numRef>
              <c:f>Sheet1!$C$2:$C$3</c:f>
              <c:numCache>
                <c:formatCode>General</c:formatCode>
                <c:ptCount val="2"/>
                <c:pt idx="0">
                  <c:v>0.95299999999999996</c:v>
                </c:pt>
                <c:pt idx="1">
                  <c:v>0.96799999999999997</c:v>
                </c:pt>
              </c:numCache>
            </c:numRef>
          </c:val>
          <c:extLst>
            <c:ext xmlns:c16="http://schemas.microsoft.com/office/drawing/2014/chart" uri="{C3380CC4-5D6E-409C-BE32-E72D297353CC}">
              <c16:uniqueId val="{00000001-98ED-4739-8841-A9910CAF2698}"/>
            </c:ext>
          </c:extLst>
        </c:ser>
        <c:ser>
          <c:idx val="2"/>
          <c:order val="2"/>
          <c:tx>
            <c:strRef>
              <c:f>Sheet1!$D$1</c:f>
              <c:strCache>
                <c:ptCount val="1"/>
                <c:pt idx="0">
                  <c:v>GraphPrompt</c:v>
                </c:pt>
              </c:strCache>
            </c:strRef>
          </c:tx>
          <c:spPr>
            <a:solidFill>
              <a:schemeClr val="accent3"/>
            </a:solidFill>
            <a:ln>
              <a:noFill/>
            </a:ln>
            <a:effectLst/>
          </c:spPr>
          <c:invertIfNegative val="0"/>
          <c:cat>
            <c:strRef>
              <c:f>Sheet1!$A$2:$A$3</c:f>
              <c:strCache>
                <c:ptCount val="2"/>
                <c:pt idx="0">
                  <c:v>Pubmed+OD</c:v>
                </c:pt>
                <c:pt idx="1">
                  <c:v>Flickr+OD</c:v>
                </c:pt>
              </c:strCache>
            </c:strRef>
          </c:cat>
          <c:val>
            <c:numRef>
              <c:f>Sheet1!$D$2:$D$3</c:f>
              <c:numCache>
                <c:formatCode>General</c:formatCode>
                <c:ptCount val="2"/>
                <c:pt idx="0">
                  <c:v>0.96299999999999997</c:v>
                </c:pt>
                <c:pt idx="1">
                  <c:v>0.96699999999999997</c:v>
                </c:pt>
              </c:numCache>
            </c:numRef>
          </c:val>
          <c:extLst>
            <c:ext xmlns:c16="http://schemas.microsoft.com/office/drawing/2014/chart" uri="{C3380CC4-5D6E-409C-BE32-E72D297353CC}">
              <c16:uniqueId val="{00000002-98ED-4739-8841-A9910CAF2698}"/>
            </c:ext>
          </c:extLst>
        </c:ser>
        <c:ser>
          <c:idx val="3"/>
          <c:order val="3"/>
          <c:tx>
            <c:strRef>
              <c:f>Sheet1!$E$1</c:f>
              <c:strCache>
                <c:ptCount val="1"/>
                <c:pt idx="0">
                  <c:v>MultiGPrompt</c:v>
                </c:pt>
              </c:strCache>
            </c:strRef>
          </c:tx>
          <c:spPr>
            <a:solidFill>
              <a:schemeClr val="accent4"/>
            </a:solidFill>
            <a:ln>
              <a:noFill/>
            </a:ln>
            <a:effectLst/>
          </c:spPr>
          <c:invertIfNegative val="0"/>
          <c:cat>
            <c:strRef>
              <c:f>Sheet1!$A$2:$A$3</c:f>
              <c:strCache>
                <c:ptCount val="2"/>
                <c:pt idx="0">
                  <c:v>Pubmed+OD</c:v>
                </c:pt>
                <c:pt idx="1">
                  <c:v>Flickr+OD</c:v>
                </c:pt>
              </c:strCache>
            </c:strRef>
          </c:cat>
          <c:val>
            <c:numRef>
              <c:f>Sheet1!$E$2:$E$3</c:f>
              <c:numCache>
                <c:formatCode>General</c:formatCode>
                <c:ptCount val="2"/>
                <c:pt idx="0">
                  <c:v>0.93</c:v>
                </c:pt>
                <c:pt idx="1">
                  <c:v>0.94</c:v>
                </c:pt>
              </c:numCache>
            </c:numRef>
          </c:val>
          <c:extLst>
            <c:ext xmlns:c16="http://schemas.microsoft.com/office/drawing/2014/chart" uri="{C3380CC4-5D6E-409C-BE32-E72D297353CC}">
              <c16:uniqueId val="{00000003-98ED-4739-8841-A9910CAF2698}"/>
            </c:ext>
          </c:extLst>
        </c:ser>
        <c:dLbls>
          <c:showLegendKey val="0"/>
          <c:showVal val="0"/>
          <c:showCatName val="0"/>
          <c:showSerName val="0"/>
          <c:showPercent val="0"/>
          <c:showBubbleSize val="0"/>
        </c:dLbls>
        <c:gapWidth val="219"/>
        <c:overlap val="-27"/>
        <c:axId val="664541648"/>
        <c:axId val="664544048"/>
      </c:barChart>
      <c:catAx>
        <c:axId val="66454164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4048"/>
        <c:crosses val="autoZero"/>
        <c:auto val="1"/>
        <c:lblAlgn val="ctr"/>
        <c:lblOffset val="100"/>
        <c:noMultiLvlLbl val="0"/>
      </c:catAx>
      <c:valAx>
        <c:axId val="664544048"/>
        <c:scaling>
          <c:orientation val="minMax"/>
          <c:max val="1"/>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mn-cs"/>
              </a:defRPr>
            </a:pPr>
            <a:endParaRPr lang="zh-CN"/>
          </a:p>
        </c:txPr>
        <c:crossAx val="6645416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DEB9-4809-B3A9-4F7EE6683E4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DEB9-4809-B3A9-4F7EE6683E4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39C8-4C76-AC18-BF22545C074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39C8-4C76-AC18-BF22545C074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4954-4A22-BBEC-22DED477330A}"/>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4954-4A22-BBEC-22DED477330A}"/>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41BF-40A4-837E-D57983189778}"/>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41BF-40A4-837E-D57983189778}"/>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4.3</c:v>
                </c:pt>
                <c:pt idx="1">
                  <c:v>4</c:v>
                </c:pt>
                <c:pt idx="2">
                  <c:v>3.9</c:v>
                </c:pt>
                <c:pt idx="3">
                  <c:v>4.5</c:v>
                </c:pt>
              </c:numCache>
            </c:numRef>
          </c:val>
          <c:extLst>
            <c:ext xmlns:c16="http://schemas.microsoft.com/office/drawing/2014/chart" uri="{C3380CC4-5D6E-409C-BE32-E72D297353CC}">
              <c16:uniqueId val="{00000000-2CC0-4006-A940-52B2789C58C0}"/>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5</c:v>
                </c:pt>
                <c:pt idx="1">
                  <c:v>5</c:v>
                </c:pt>
                <c:pt idx="2">
                  <c:v>5</c:v>
                </c:pt>
                <c:pt idx="3">
                  <c:v>5</c:v>
                </c:pt>
              </c:numCache>
            </c:numRef>
          </c:val>
          <c:extLst>
            <c:ext xmlns:c16="http://schemas.microsoft.com/office/drawing/2014/chart" uri="{C3380CC4-5D6E-409C-BE32-E72D297353CC}">
              <c16:uniqueId val="{00000001-2CC0-4006-A940-52B2789C58C0}"/>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UGBA</c:v>
                </c:pt>
              </c:strCache>
            </c:strRef>
          </c:tx>
          <c:spPr>
            <a:solidFill>
              <a:schemeClr val="accent1"/>
            </a:solidFill>
            <a:ln>
              <a:noFill/>
            </a:ln>
            <a:effectLst/>
          </c:spPr>
          <c:invertIfNegative val="0"/>
          <c:cat>
            <c:strRef>
              <c:f>Sheet1!$A$2:$A$5</c:f>
              <c:strCache>
                <c:ptCount val="4"/>
                <c:pt idx="0">
                  <c:v>Cora</c:v>
                </c:pt>
                <c:pt idx="1">
                  <c:v>Citeseer</c:v>
                </c:pt>
                <c:pt idx="2">
                  <c:v>Pubmed</c:v>
                </c:pt>
                <c:pt idx="3">
                  <c:v>Flickr</c:v>
                </c:pt>
              </c:strCache>
            </c:strRef>
          </c:cat>
          <c:val>
            <c:numRef>
              <c:f>Sheet1!$B$2:$B$5</c:f>
              <c:numCache>
                <c:formatCode>General</c:formatCode>
                <c:ptCount val="4"/>
                <c:pt idx="0">
                  <c:v>1</c:v>
                </c:pt>
                <c:pt idx="1">
                  <c:v>0.8</c:v>
                </c:pt>
                <c:pt idx="2">
                  <c:v>0.9</c:v>
                </c:pt>
                <c:pt idx="3">
                  <c:v>0.5</c:v>
                </c:pt>
              </c:numCache>
            </c:numRef>
          </c:val>
          <c:extLst>
            <c:ext xmlns:c16="http://schemas.microsoft.com/office/drawing/2014/chart" uri="{C3380CC4-5D6E-409C-BE32-E72D297353CC}">
              <c16:uniqueId val="{00000000-0D16-45A1-86DC-4DC11426CD7B}"/>
            </c:ext>
          </c:extLst>
        </c:ser>
        <c:ser>
          <c:idx val="1"/>
          <c:order val="1"/>
          <c:tx>
            <c:strRef>
              <c:f>Sheet1!$C$1</c:f>
              <c:strCache>
                <c:ptCount val="1"/>
                <c:pt idx="0">
                  <c:v>Ours</c:v>
                </c:pt>
              </c:strCache>
            </c:strRef>
          </c:tx>
          <c:spPr>
            <a:solidFill>
              <a:schemeClr val="accent2"/>
            </a:solidFill>
            <a:ln>
              <a:noFill/>
            </a:ln>
            <a:effectLst/>
          </c:spPr>
          <c:invertIfNegative val="0"/>
          <c:cat>
            <c:strRef>
              <c:f>Sheet1!$A$2:$A$5</c:f>
              <c:strCache>
                <c:ptCount val="4"/>
                <c:pt idx="0">
                  <c:v>Cora</c:v>
                </c:pt>
                <c:pt idx="1">
                  <c:v>Citeseer</c:v>
                </c:pt>
                <c:pt idx="2">
                  <c:v>Pubmed</c:v>
                </c:pt>
                <c:pt idx="3">
                  <c:v>Flickr</c:v>
                </c:pt>
              </c:strCache>
            </c:strRef>
          </c:cat>
          <c:val>
            <c:numRef>
              <c:f>Sheet1!$C$2:$C$5</c:f>
              <c:numCache>
                <c:formatCode>General</c:formatCode>
                <c:ptCount val="4"/>
                <c:pt idx="0">
                  <c:v>4.5</c:v>
                </c:pt>
                <c:pt idx="1">
                  <c:v>4.5</c:v>
                </c:pt>
                <c:pt idx="2">
                  <c:v>4.5</c:v>
                </c:pt>
                <c:pt idx="3">
                  <c:v>4.5</c:v>
                </c:pt>
              </c:numCache>
            </c:numRef>
          </c:val>
          <c:extLst>
            <c:ext xmlns:c16="http://schemas.microsoft.com/office/drawing/2014/chart" uri="{C3380CC4-5D6E-409C-BE32-E72D297353CC}">
              <c16:uniqueId val="{00000001-0D16-45A1-86DC-4DC11426CD7B}"/>
            </c:ext>
          </c:extLst>
        </c:ser>
        <c:dLbls>
          <c:showLegendKey val="0"/>
          <c:showVal val="0"/>
          <c:showCatName val="0"/>
          <c:showSerName val="0"/>
          <c:showPercent val="0"/>
          <c:showBubbleSize val="0"/>
        </c:dLbls>
        <c:gapWidth val="219"/>
        <c:overlap val="-27"/>
        <c:axId val="1081415199"/>
        <c:axId val="1081419039"/>
      </c:barChart>
      <c:catAx>
        <c:axId val="108141519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1081419039"/>
        <c:crosses val="autoZero"/>
        <c:auto val="1"/>
        <c:lblAlgn val="ctr"/>
        <c:lblOffset val="100"/>
        <c:noMultiLvlLbl val="0"/>
      </c:catAx>
      <c:valAx>
        <c:axId val="108141903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08141519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通用格式">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plotArea>
      <cx:plotAreaRegion>
        <cx:series layoutId="clusteredColumn" uniqueId="{726E6AA2-CF4A-4AE9-AF40-C60ED1E2A0B4}">
          <cx:tx>
            <cx:txData>
              <cx:f>Sheet1!$A$1</cx:f>
              <cx:v>系列 1</cx:v>
            </cx:txData>
          </cx:tx>
          <cx:spPr>
            <a:solidFill>
              <a:schemeClr val="tx1">
                <a:lumMod val="50000"/>
                <a:lumOff val="50000"/>
              </a:schemeClr>
            </a:solidFill>
          </cx:spPr>
          <cx:dataId val="0"/>
          <cx:layoutPr>
            <cx:binning intervalClosed="r"/>
          </cx:layoutPr>
        </cx:series>
      </cx:plotAreaRegion>
      <cx:axis id="0" hidden="1">
        <cx:catScaling gapWidth="0"/>
        <cx:tickLabels/>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44D06-CC88-4061-A051-70E8302097D3}" type="datetimeFigureOut">
              <a:rPr lang="zh-CN" altLang="en-US" smtClean="0"/>
              <a:t>2025/6/6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AEC6E-9261-4CE3-B828-1DE0B6BB1D1E}" type="slidenum">
              <a:rPr lang="zh-CN" altLang="en-US" smtClean="0"/>
              <a:t>‹#›</a:t>
            </a:fld>
            <a:endParaRPr lang="zh-CN" altLang="en-US"/>
          </a:p>
        </p:txBody>
      </p:sp>
    </p:spTree>
    <p:extLst>
      <p:ext uri="{BB962C8B-B14F-4D97-AF65-F5344CB8AC3E}">
        <p14:creationId xmlns:p14="http://schemas.microsoft.com/office/powerpoint/2010/main" val="3922754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20B87-7C84-1CBA-D3CD-6983DDF7C3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F2D04D2-4B35-5398-FE23-A262BD60B9D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E16DCE-1373-8102-AA60-8B6008A798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9F3EBB6-F155-9C69-EA56-056F6934FBF6}"/>
              </a:ext>
            </a:extLst>
          </p:cNvPr>
          <p:cNvSpPr>
            <a:spLocks noGrp="1"/>
          </p:cNvSpPr>
          <p:nvPr>
            <p:ph type="sldNum" sz="quarter" idx="5"/>
          </p:nvPr>
        </p:nvSpPr>
        <p:spPr/>
        <p:txBody>
          <a:bodyPr/>
          <a:lstStyle/>
          <a:p>
            <a:fld id="{E7CAEC6E-9261-4CE3-B828-1DE0B6BB1D1E}" type="slidenum">
              <a:rPr lang="zh-CN" altLang="en-US" smtClean="0"/>
              <a:t>17</a:t>
            </a:fld>
            <a:endParaRPr lang="zh-CN" altLang="en-US"/>
          </a:p>
        </p:txBody>
      </p:sp>
    </p:spTree>
    <p:extLst>
      <p:ext uri="{BB962C8B-B14F-4D97-AF65-F5344CB8AC3E}">
        <p14:creationId xmlns:p14="http://schemas.microsoft.com/office/powerpoint/2010/main" val="2937299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DAEF1-A9DD-36EB-E462-BD19766F72B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F179A3-23AB-7A4C-E7EC-05939C33BA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EB1026-E6AC-C64F-DB8C-C673709604F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ADE2BE5-4559-CA7F-CBB7-E8D5D169558C}"/>
              </a:ext>
            </a:extLst>
          </p:cNvPr>
          <p:cNvSpPr>
            <a:spLocks noGrp="1"/>
          </p:cNvSpPr>
          <p:nvPr>
            <p:ph type="sldNum" sz="quarter" idx="5"/>
          </p:nvPr>
        </p:nvSpPr>
        <p:spPr/>
        <p:txBody>
          <a:bodyPr/>
          <a:lstStyle/>
          <a:p>
            <a:fld id="{E7CAEC6E-9261-4CE3-B828-1DE0B6BB1D1E}" type="slidenum">
              <a:rPr lang="zh-CN" altLang="en-US" smtClean="0"/>
              <a:t>28</a:t>
            </a:fld>
            <a:endParaRPr lang="zh-CN" altLang="en-US"/>
          </a:p>
        </p:txBody>
      </p:sp>
    </p:spTree>
    <p:extLst>
      <p:ext uri="{BB962C8B-B14F-4D97-AF65-F5344CB8AC3E}">
        <p14:creationId xmlns:p14="http://schemas.microsoft.com/office/powerpoint/2010/main" val="1786698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56FAA-067B-47F3-B18F-6D4E815F165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1BB3C2-5120-A91B-B257-B39CFB65D31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086534-F93B-F6D9-D72D-BFAE61C1495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8A96CA-296C-D241-361E-568517A51F3E}"/>
              </a:ext>
            </a:extLst>
          </p:cNvPr>
          <p:cNvSpPr>
            <a:spLocks noGrp="1"/>
          </p:cNvSpPr>
          <p:nvPr>
            <p:ph type="sldNum" sz="quarter" idx="5"/>
          </p:nvPr>
        </p:nvSpPr>
        <p:spPr/>
        <p:txBody>
          <a:bodyPr/>
          <a:lstStyle/>
          <a:p>
            <a:fld id="{E7CAEC6E-9261-4CE3-B828-1DE0B6BB1D1E}" type="slidenum">
              <a:rPr lang="zh-CN" altLang="en-US" smtClean="0"/>
              <a:t>29</a:t>
            </a:fld>
            <a:endParaRPr lang="zh-CN" altLang="en-US"/>
          </a:p>
        </p:txBody>
      </p:sp>
    </p:spTree>
    <p:extLst>
      <p:ext uri="{BB962C8B-B14F-4D97-AF65-F5344CB8AC3E}">
        <p14:creationId xmlns:p14="http://schemas.microsoft.com/office/powerpoint/2010/main" val="1480827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EEB36-53E5-76D5-DE1F-643670E282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EB6D6D3-840A-71BE-418E-8E5AE292F9D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1121B52-6285-77BB-939D-4555828A66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5374F1-0883-BCA6-127F-2AA3547F8874}"/>
              </a:ext>
            </a:extLst>
          </p:cNvPr>
          <p:cNvSpPr>
            <a:spLocks noGrp="1"/>
          </p:cNvSpPr>
          <p:nvPr>
            <p:ph type="sldNum" sz="quarter" idx="5"/>
          </p:nvPr>
        </p:nvSpPr>
        <p:spPr/>
        <p:txBody>
          <a:bodyPr/>
          <a:lstStyle/>
          <a:p>
            <a:fld id="{E7CAEC6E-9261-4CE3-B828-1DE0B6BB1D1E}" type="slidenum">
              <a:rPr lang="zh-CN" altLang="en-US" smtClean="0"/>
              <a:t>30</a:t>
            </a:fld>
            <a:endParaRPr lang="zh-CN" altLang="en-US"/>
          </a:p>
        </p:txBody>
      </p:sp>
    </p:spTree>
    <p:extLst>
      <p:ext uri="{BB962C8B-B14F-4D97-AF65-F5344CB8AC3E}">
        <p14:creationId xmlns:p14="http://schemas.microsoft.com/office/powerpoint/2010/main" val="353583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11D4-009A-0044-E10E-C7C987C06F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231CDF4-E3D6-9157-7B64-22768526EF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E9A872-388F-C544-7453-BD9EF6A939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0E3DBDD-D30F-A174-3B46-26DA0D3EA9E7}"/>
              </a:ext>
            </a:extLst>
          </p:cNvPr>
          <p:cNvSpPr>
            <a:spLocks noGrp="1"/>
          </p:cNvSpPr>
          <p:nvPr>
            <p:ph type="sldNum" sz="quarter" idx="5"/>
          </p:nvPr>
        </p:nvSpPr>
        <p:spPr/>
        <p:txBody>
          <a:bodyPr/>
          <a:lstStyle/>
          <a:p>
            <a:fld id="{E7CAEC6E-9261-4CE3-B828-1DE0B6BB1D1E}" type="slidenum">
              <a:rPr lang="zh-CN" altLang="en-US" smtClean="0"/>
              <a:t>31</a:t>
            </a:fld>
            <a:endParaRPr lang="zh-CN" altLang="en-US"/>
          </a:p>
        </p:txBody>
      </p:sp>
    </p:spTree>
    <p:extLst>
      <p:ext uri="{BB962C8B-B14F-4D97-AF65-F5344CB8AC3E}">
        <p14:creationId xmlns:p14="http://schemas.microsoft.com/office/powerpoint/2010/main" val="628412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18F0F-4BE9-DEAE-C576-A24B694BB3C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1F64378-4AA2-50A3-A14D-8B9DBDA65B4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DEE7F4-86DF-0438-CDBA-6C53DD6CFAB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B5E056D-646C-F346-673F-4B21396A259B}"/>
              </a:ext>
            </a:extLst>
          </p:cNvPr>
          <p:cNvSpPr>
            <a:spLocks noGrp="1"/>
          </p:cNvSpPr>
          <p:nvPr>
            <p:ph type="sldNum" sz="quarter" idx="5"/>
          </p:nvPr>
        </p:nvSpPr>
        <p:spPr/>
        <p:txBody>
          <a:bodyPr/>
          <a:lstStyle/>
          <a:p>
            <a:fld id="{E7CAEC6E-9261-4CE3-B828-1DE0B6BB1D1E}" type="slidenum">
              <a:rPr lang="zh-CN" altLang="en-US" smtClean="0"/>
              <a:t>32</a:t>
            </a:fld>
            <a:endParaRPr lang="zh-CN" altLang="en-US"/>
          </a:p>
        </p:txBody>
      </p:sp>
    </p:spTree>
    <p:extLst>
      <p:ext uri="{BB962C8B-B14F-4D97-AF65-F5344CB8AC3E}">
        <p14:creationId xmlns:p14="http://schemas.microsoft.com/office/powerpoint/2010/main" val="283165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10ADF-D7C6-F176-B60E-9073DA3DC3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A3200D-7686-31CD-1B70-04E0E2F70D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412739-94CB-E7CA-E449-9DC05978497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6237B45-4CCC-371A-77FA-3AB9B74C7557}"/>
              </a:ext>
            </a:extLst>
          </p:cNvPr>
          <p:cNvSpPr>
            <a:spLocks noGrp="1"/>
          </p:cNvSpPr>
          <p:nvPr>
            <p:ph type="sldNum" sz="quarter" idx="5"/>
          </p:nvPr>
        </p:nvSpPr>
        <p:spPr/>
        <p:txBody>
          <a:bodyPr/>
          <a:lstStyle/>
          <a:p>
            <a:fld id="{E7CAEC6E-9261-4CE3-B828-1DE0B6BB1D1E}" type="slidenum">
              <a:rPr lang="zh-CN" altLang="en-US" smtClean="0"/>
              <a:t>33</a:t>
            </a:fld>
            <a:endParaRPr lang="zh-CN" altLang="en-US"/>
          </a:p>
        </p:txBody>
      </p:sp>
    </p:spTree>
    <p:extLst>
      <p:ext uri="{BB962C8B-B14F-4D97-AF65-F5344CB8AC3E}">
        <p14:creationId xmlns:p14="http://schemas.microsoft.com/office/powerpoint/2010/main" val="260287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FF31-33C8-C159-97C1-1DB99BE19D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845E9A-9574-23FE-111A-7DD4E913D2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5084DF4-B5E9-8F46-897E-2FFB2F7C1A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562A6D-764C-0C83-5746-A8B6766BC5CF}"/>
              </a:ext>
            </a:extLst>
          </p:cNvPr>
          <p:cNvSpPr>
            <a:spLocks noGrp="1"/>
          </p:cNvSpPr>
          <p:nvPr>
            <p:ph type="sldNum" sz="quarter" idx="5"/>
          </p:nvPr>
        </p:nvSpPr>
        <p:spPr/>
        <p:txBody>
          <a:bodyPr/>
          <a:lstStyle/>
          <a:p>
            <a:fld id="{E7CAEC6E-9261-4CE3-B828-1DE0B6BB1D1E}" type="slidenum">
              <a:rPr lang="zh-CN" altLang="en-US" smtClean="0"/>
              <a:t>34</a:t>
            </a:fld>
            <a:endParaRPr lang="zh-CN" altLang="en-US"/>
          </a:p>
        </p:txBody>
      </p:sp>
    </p:spTree>
    <p:extLst>
      <p:ext uri="{BB962C8B-B14F-4D97-AF65-F5344CB8AC3E}">
        <p14:creationId xmlns:p14="http://schemas.microsoft.com/office/powerpoint/2010/main" val="3333776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39</a:t>
            </a:fld>
            <a:endParaRPr lang="zh-CN" altLang="en-US"/>
          </a:p>
        </p:txBody>
      </p:sp>
    </p:spTree>
    <p:extLst>
      <p:ext uri="{BB962C8B-B14F-4D97-AF65-F5344CB8AC3E}">
        <p14:creationId xmlns:p14="http://schemas.microsoft.com/office/powerpoint/2010/main" val="147929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42</a:t>
            </a:fld>
            <a:endParaRPr lang="zh-CN" altLang="en-US"/>
          </a:p>
        </p:txBody>
      </p:sp>
    </p:spTree>
    <p:extLst>
      <p:ext uri="{BB962C8B-B14F-4D97-AF65-F5344CB8AC3E}">
        <p14:creationId xmlns:p14="http://schemas.microsoft.com/office/powerpoint/2010/main" val="393789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97572-FBC0-D70D-4B5B-B82D6A4D60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F79A27-F19E-1084-156C-43EC48214B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E6AC97-BE84-A366-EC18-273BF58C3A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D60CCB3-56B4-EF28-E78B-E278A54874CC}"/>
              </a:ext>
            </a:extLst>
          </p:cNvPr>
          <p:cNvSpPr>
            <a:spLocks noGrp="1"/>
          </p:cNvSpPr>
          <p:nvPr>
            <p:ph type="sldNum" sz="quarter" idx="5"/>
          </p:nvPr>
        </p:nvSpPr>
        <p:spPr/>
        <p:txBody>
          <a:bodyPr/>
          <a:lstStyle/>
          <a:p>
            <a:fld id="{E7CAEC6E-9261-4CE3-B828-1DE0B6BB1D1E}" type="slidenum">
              <a:rPr lang="zh-CN" altLang="en-US" smtClean="0"/>
              <a:t>43</a:t>
            </a:fld>
            <a:endParaRPr lang="zh-CN" altLang="en-US"/>
          </a:p>
        </p:txBody>
      </p:sp>
    </p:spTree>
    <p:extLst>
      <p:ext uri="{BB962C8B-B14F-4D97-AF65-F5344CB8AC3E}">
        <p14:creationId xmlns:p14="http://schemas.microsoft.com/office/powerpoint/2010/main" val="2981743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18</a:t>
            </a:fld>
            <a:endParaRPr lang="zh-CN" altLang="en-US"/>
          </a:p>
        </p:txBody>
      </p:sp>
    </p:spTree>
    <p:extLst>
      <p:ext uri="{BB962C8B-B14F-4D97-AF65-F5344CB8AC3E}">
        <p14:creationId xmlns:p14="http://schemas.microsoft.com/office/powerpoint/2010/main" val="3386600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48</a:t>
            </a:fld>
            <a:endParaRPr lang="zh-CN" altLang="en-US"/>
          </a:p>
        </p:txBody>
      </p:sp>
    </p:spTree>
    <p:extLst>
      <p:ext uri="{BB962C8B-B14F-4D97-AF65-F5344CB8AC3E}">
        <p14:creationId xmlns:p14="http://schemas.microsoft.com/office/powerpoint/2010/main" val="2978349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ED667-C5B6-6786-31EF-3F47A0D588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C71F78-52BD-EB29-5CC6-42015912D3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8D69359-52DF-6D9C-F5FD-949162CD1CC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CBADE3-D5F0-550E-8322-8CA8EA1FD928}"/>
              </a:ext>
            </a:extLst>
          </p:cNvPr>
          <p:cNvSpPr>
            <a:spLocks noGrp="1"/>
          </p:cNvSpPr>
          <p:nvPr>
            <p:ph type="sldNum" sz="quarter" idx="5"/>
          </p:nvPr>
        </p:nvSpPr>
        <p:spPr/>
        <p:txBody>
          <a:bodyPr/>
          <a:lstStyle/>
          <a:p>
            <a:fld id="{E7CAEC6E-9261-4CE3-B828-1DE0B6BB1D1E}" type="slidenum">
              <a:rPr lang="zh-CN" altLang="en-US" smtClean="0"/>
              <a:t>50</a:t>
            </a:fld>
            <a:endParaRPr lang="zh-CN" altLang="en-US"/>
          </a:p>
        </p:txBody>
      </p:sp>
    </p:spTree>
    <p:extLst>
      <p:ext uri="{BB962C8B-B14F-4D97-AF65-F5344CB8AC3E}">
        <p14:creationId xmlns:p14="http://schemas.microsoft.com/office/powerpoint/2010/main" val="458278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087A1-F7FD-7937-AA41-9930D7D7DC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AD018-32A1-EB9A-2214-D8B8B2A4E5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1F238C4-FD56-8CF6-D6B2-87DBA7EBE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0745F1F-E510-FBB4-AF53-6A9F2818DF71}"/>
              </a:ext>
            </a:extLst>
          </p:cNvPr>
          <p:cNvSpPr>
            <a:spLocks noGrp="1"/>
          </p:cNvSpPr>
          <p:nvPr>
            <p:ph type="sldNum" sz="quarter" idx="5"/>
          </p:nvPr>
        </p:nvSpPr>
        <p:spPr/>
        <p:txBody>
          <a:bodyPr/>
          <a:lstStyle/>
          <a:p>
            <a:fld id="{E7CAEC6E-9261-4CE3-B828-1DE0B6BB1D1E}" type="slidenum">
              <a:rPr lang="zh-CN" altLang="en-US" smtClean="0"/>
              <a:t>51</a:t>
            </a:fld>
            <a:endParaRPr lang="zh-CN" altLang="en-US"/>
          </a:p>
        </p:txBody>
      </p:sp>
    </p:spTree>
    <p:extLst>
      <p:ext uri="{BB962C8B-B14F-4D97-AF65-F5344CB8AC3E}">
        <p14:creationId xmlns:p14="http://schemas.microsoft.com/office/powerpoint/2010/main" val="2735364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AC9C1-1AE6-05D5-0153-7257859C72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D1D463E-60FF-ECBA-EDF0-9F0D0543B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DE06A2D-C093-B926-3203-88E9DDDC6C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48363B-2D4D-60DA-527C-4C2AB63D2D10}"/>
              </a:ext>
            </a:extLst>
          </p:cNvPr>
          <p:cNvSpPr>
            <a:spLocks noGrp="1"/>
          </p:cNvSpPr>
          <p:nvPr>
            <p:ph type="sldNum" sz="quarter" idx="5"/>
          </p:nvPr>
        </p:nvSpPr>
        <p:spPr/>
        <p:txBody>
          <a:bodyPr/>
          <a:lstStyle/>
          <a:p>
            <a:fld id="{E7CAEC6E-9261-4CE3-B828-1DE0B6BB1D1E}" type="slidenum">
              <a:rPr lang="zh-CN" altLang="en-US" smtClean="0"/>
              <a:t>53</a:t>
            </a:fld>
            <a:endParaRPr lang="zh-CN" altLang="en-US"/>
          </a:p>
        </p:txBody>
      </p:sp>
    </p:spTree>
    <p:extLst>
      <p:ext uri="{BB962C8B-B14F-4D97-AF65-F5344CB8AC3E}">
        <p14:creationId xmlns:p14="http://schemas.microsoft.com/office/powerpoint/2010/main" val="2947086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54727-3CC5-52C8-C53D-0BF3ED5DCC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5E1DEAB-C806-F253-FBA7-5CFA75D9BAD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63FC66-066A-9271-02E9-976893465C7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6C2CBA-D178-FF72-B18C-DF08C07E805D}"/>
              </a:ext>
            </a:extLst>
          </p:cNvPr>
          <p:cNvSpPr>
            <a:spLocks noGrp="1"/>
          </p:cNvSpPr>
          <p:nvPr>
            <p:ph type="sldNum" sz="quarter" idx="5"/>
          </p:nvPr>
        </p:nvSpPr>
        <p:spPr/>
        <p:txBody>
          <a:bodyPr/>
          <a:lstStyle/>
          <a:p>
            <a:fld id="{E7CAEC6E-9261-4CE3-B828-1DE0B6BB1D1E}" type="slidenum">
              <a:rPr lang="zh-CN" altLang="en-US" smtClean="0"/>
              <a:t>54</a:t>
            </a:fld>
            <a:endParaRPr lang="zh-CN" altLang="en-US"/>
          </a:p>
        </p:txBody>
      </p:sp>
    </p:spTree>
    <p:extLst>
      <p:ext uri="{BB962C8B-B14F-4D97-AF65-F5344CB8AC3E}">
        <p14:creationId xmlns:p14="http://schemas.microsoft.com/office/powerpoint/2010/main" val="3939191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2AF53-0AE0-0FC3-1084-58A2CAD0F5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A38CC0-DF48-1578-0B36-386300DEFA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62DB820-F620-BDC8-9FE7-AF211DD04F2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2B45BFF-647B-7722-26AA-453575B831DB}"/>
              </a:ext>
            </a:extLst>
          </p:cNvPr>
          <p:cNvSpPr>
            <a:spLocks noGrp="1"/>
          </p:cNvSpPr>
          <p:nvPr>
            <p:ph type="sldNum" sz="quarter" idx="5"/>
          </p:nvPr>
        </p:nvSpPr>
        <p:spPr/>
        <p:txBody>
          <a:bodyPr/>
          <a:lstStyle/>
          <a:p>
            <a:fld id="{E7CAEC6E-9261-4CE3-B828-1DE0B6BB1D1E}" type="slidenum">
              <a:rPr lang="zh-CN" altLang="en-US" smtClean="0"/>
              <a:t>55</a:t>
            </a:fld>
            <a:endParaRPr lang="zh-CN" altLang="en-US"/>
          </a:p>
        </p:txBody>
      </p:sp>
    </p:spTree>
    <p:extLst>
      <p:ext uri="{BB962C8B-B14F-4D97-AF65-F5344CB8AC3E}">
        <p14:creationId xmlns:p14="http://schemas.microsoft.com/office/powerpoint/2010/main" val="1198236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128F-2C9A-4D26-A8F3-1C10D5A041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8CF239-4F09-6F11-1CE6-6BDF2787F7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9EE06A-47E8-EE5B-46AC-17B15C2817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1C64ED-FA3A-6F6B-419D-923E5D3B46AC}"/>
              </a:ext>
            </a:extLst>
          </p:cNvPr>
          <p:cNvSpPr>
            <a:spLocks noGrp="1"/>
          </p:cNvSpPr>
          <p:nvPr>
            <p:ph type="sldNum" sz="quarter" idx="5"/>
          </p:nvPr>
        </p:nvSpPr>
        <p:spPr/>
        <p:txBody>
          <a:bodyPr/>
          <a:lstStyle/>
          <a:p>
            <a:fld id="{E7CAEC6E-9261-4CE3-B828-1DE0B6BB1D1E}" type="slidenum">
              <a:rPr lang="zh-CN" altLang="en-US" smtClean="0"/>
              <a:t>56</a:t>
            </a:fld>
            <a:endParaRPr lang="zh-CN" altLang="en-US"/>
          </a:p>
        </p:txBody>
      </p:sp>
    </p:spTree>
    <p:extLst>
      <p:ext uri="{BB962C8B-B14F-4D97-AF65-F5344CB8AC3E}">
        <p14:creationId xmlns:p14="http://schemas.microsoft.com/office/powerpoint/2010/main" val="2262400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2B41C-A994-6F72-B4CE-8CBDCF4111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8E492B-1925-6FF0-F59C-136755DF491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0A0026-C93A-8620-8F42-6EA81FD535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B40A9C6-4546-4A9C-8E9F-119B4C3E04E3}"/>
              </a:ext>
            </a:extLst>
          </p:cNvPr>
          <p:cNvSpPr>
            <a:spLocks noGrp="1"/>
          </p:cNvSpPr>
          <p:nvPr>
            <p:ph type="sldNum" sz="quarter" idx="5"/>
          </p:nvPr>
        </p:nvSpPr>
        <p:spPr/>
        <p:txBody>
          <a:bodyPr/>
          <a:lstStyle/>
          <a:p>
            <a:fld id="{E7CAEC6E-9261-4CE3-B828-1DE0B6BB1D1E}" type="slidenum">
              <a:rPr lang="zh-CN" altLang="en-US" smtClean="0"/>
              <a:t>57</a:t>
            </a:fld>
            <a:endParaRPr lang="zh-CN" altLang="en-US"/>
          </a:p>
        </p:txBody>
      </p:sp>
    </p:spTree>
    <p:extLst>
      <p:ext uri="{BB962C8B-B14F-4D97-AF65-F5344CB8AC3E}">
        <p14:creationId xmlns:p14="http://schemas.microsoft.com/office/powerpoint/2010/main" val="37155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9C1B6-54DB-79F3-E44E-76FEBBFF9D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F611F5-157B-C70A-154A-52258D549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D8D2CA-D0CF-3572-247D-AC4BEB17706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39C9D25-112B-35BA-8EC2-634B4954F245}"/>
              </a:ext>
            </a:extLst>
          </p:cNvPr>
          <p:cNvSpPr>
            <a:spLocks noGrp="1"/>
          </p:cNvSpPr>
          <p:nvPr>
            <p:ph type="sldNum" sz="quarter" idx="5"/>
          </p:nvPr>
        </p:nvSpPr>
        <p:spPr/>
        <p:txBody>
          <a:bodyPr/>
          <a:lstStyle/>
          <a:p>
            <a:fld id="{E7CAEC6E-9261-4CE3-B828-1DE0B6BB1D1E}" type="slidenum">
              <a:rPr lang="zh-CN" altLang="en-US" smtClean="0"/>
              <a:t>58</a:t>
            </a:fld>
            <a:endParaRPr lang="zh-CN" altLang="en-US"/>
          </a:p>
        </p:txBody>
      </p:sp>
    </p:spTree>
    <p:extLst>
      <p:ext uri="{BB962C8B-B14F-4D97-AF65-F5344CB8AC3E}">
        <p14:creationId xmlns:p14="http://schemas.microsoft.com/office/powerpoint/2010/main" val="3011428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890C6-C366-2DC7-0B56-B066913291F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F842313-BC6D-12DE-9A43-BA98B20CFF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C123F7-651D-DB9A-7C82-866E6BA5BC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46A2582-97A2-716B-1747-7C3C29498B68}"/>
              </a:ext>
            </a:extLst>
          </p:cNvPr>
          <p:cNvSpPr>
            <a:spLocks noGrp="1"/>
          </p:cNvSpPr>
          <p:nvPr>
            <p:ph type="sldNum" sz="quarter" idx="5"/>
          </p:nvPr>
        </p:nvSpPr>
        <p:spPr/>
        <p:txBody>
          <a:bodyPr/>
          <a:lstStyle/>
          <a:p>
            <a:fld id="{E7CAEC6E-9261-4CE3-B828-1DE0B6BB1D1E}" type="slidenum">
              <a:rPr lang="zh-CN" altLang="en-US" smtClean="0"/>
              <a:t>59</a:t>
            </a:fld>
            <a:endParaRPr lang="zh-CN" altLang="en-US"/>
          </a:p>
        </p:txBody>
      </p:sp>
    </p:spTree>
    <p:extLst>
      <p:ext uri="{BB962C8B-B14F-4D97-AF65-F5344CB8AC3E}">
        <p14:creationId xmlns:p14="http://schemas.microsoft.com/office/powerpoint/2010/main" val="36898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7CAEC6E-9261-4CE3-B828-1DE0B6BB1D1E}" type="slidenum">
              <a:rPr lang="zh-CN" altLang="en-US" smtClean="0"/>
              <a:t>20</a:t>
            </a:fld>
            <a:endParaRPr lang="zh-CN" altLang="en-US"/>
          </a:p>
        </p:txBody>
      </p:sp>
    </p:spTree>
    <p:extLst>
      <p:ext uri="{BB962C8B-B14F-4D97-AF65-F5344CB8AC3E}">
        <p14:creationId xmlns:p14="http://schemas.microsoft.com/office/powerpoint/2010/main" val="3672722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2685C-0E3B-91E8-6F82-A890A41ED6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A707C7-0CE0-B13F-92CA-555D84C9AD0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10B1AA-E038-FC94-7D0E-EBB88FEA3F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01BB52F-E900-E176-6C3F-F124171364E7}"/>
              </a:ext>
            </a:extLst>
          </p:cNvPr>
          <p:cNvSpPr>
            <a:spLocks noGrp="1"/>
          </p:cNvSpPr>
          <p:nvPr>
            <p:ph type="sldNum" sz="quarter" idx="5"/>
          </p:nvPr>
        </p:nvSpPr>
        <p:spPr/>
        <p:txBody>
          <a:bodyPr/>
          <a:lstStyle/>
          <a:p>
            <a:fld id="{E7CAEC6E-9261-4CE3-B828-1DE0B6BB1D1E}" type="slidenum">
              <a:rPr lang="zh-CN" altLang="en-US" smtClean="0"/>
              <a:t>60</a:t>
            </a:fld>
            <a:endParaRPr lang="zh-CN" altLang="en-US"/>
          </a:p>
        </p:txBody>
      </p:sp>
    </p:spTree>
    <p:extLst>
      <p:ext uri="{BB962C8B-B14F-4D97-AF65-F5344CB8AC3E}">
        <p14:creationId xmlns:p14="http://schemas.microsoft.com/office/powerpoint/2010/main" val="3333735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585E8-3301-9F90-DA44-9D0791BBA59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37DF3C-A540-DF73-99C2-34BAAA6B2DD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AB0179-739E-8B22-D8B8-0A82DA28B56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9CE1DA6-977D-9C93-FD44-2F4A0113024B}"/>
              </a:ext>
            </a:extLst>
          </p:cNvPr>
          <p:cNvSpPr>
            <a:spLocks noGrp="1"/>
          </p:cNvSpPr>
          <p:nvPr>
            <p:ph type="sldNum" sz="quarter" idx="5"/>
          </p:nvPr>
        </p:nvSpPr>
        <p:spPr/>
        <p:txBody>
          <a:bodyPr/>
          <a:lstStyle/>
          <a:p>
            <a:fld id="{E7CAEC6E-9261-4CE3-B828-1DE0B6BB1D1E}" type="slidenum">
              <a:rPr lang="zh-CN" altLang="en-US" smtClean="0"/>
              <a:t>61</a:t>
            </a:fld>
            <a:endParaRPr lang="zh-CN" altLang="en-US"/>
          </a:p>
        </p:txBody>
      </p:sp>
    </p:spTree>
    <p:extLst>
      <p:ext uri="{BB962C8B-B14F-4D97-AF65-F5344CB8AC3E}">
        <p14:creationId xmlns:p14="http://schemas.microsoft.com/office/powerpoint/2010/main" val="3040094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64E1B-A23F-AF57-CB8E-05F7E1200D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E1BBBB-02D2-2C6A-1254-6FF07BE60CB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8223E1-4947-D467-785E-49B1210E1C4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06588AC-A6C8-712D-BEBC-29AD51526DB7}"/>
              </a:ext>
            </a:extLst>
          </p:cNvPr>
          <p:cNvSpPr>
            <a:spLocks noGrp="1"/>
          </p:cNvSpPr>
          <p:nvPr>
            <p:ph type="sldNum" sz="quarter" idx="5"/>
          </p:nvPr>
        </p:nvSpPr>
        <p:spPr/>
        <p:txBody>
          <a:bodyPr/>
          <a:lstStyle/>
          <a:p>
            <a:fld id="{E7CAEC6E-9261-4CE3-B828-1DE0B6BB1D1E}" type="slidenum">
              <a:rPr lang="zh-CN" altLang="en-US" smtClean="0"/>
              <a:t>62</a:t>
            </a:fld>
            <a:endParaRPr lang="zh-CN" altLang="en-US"/>
          </a:p>
        </p:txBody>
      </p:sp>
    </p:spTree>
    <p:extLst>
      <p:ext uri="{BB962C8B-B14F-4D97-AF65-F5344CB8AC3E}">
        <p14:creationId xmlns:p14="http://schemas.microsoft.com/office/powerpoint/2010/main" val="3905937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4C00C-9BD2-17BA-F524-65FE9829030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BC5246-BD91-1C59-5A7C-935069B425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A772FC-0C74-5C9A-03A9-F4AA271348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DCFBA09-A870-5DD4-B6C2-41E69372DFAA}"/>
              </a:ext>
            </a:extLst>
          </p:cNvPr>
          <p:cNvSpPr>
            <a:spLocks noGrp="1"/>
          </p:cNvSpPr>
          <p:nvPr>
            <p:ph type="sldNum" sz="quarter" idx="5"/>
          </p:nvPr>
        </p:nvSpPr>
        <p:spPr/>
        <p:txBody>
          <a:bodyPr/>
          <a:lstStyle/>
          <a:p>
            <a:fld id="{E7CAEC6E-9261-4CE3-B828-1DE0B6BB1D1E}" type="slidenum">
              <a:rPr lang="zh-CN" altLang="en-US" smtClean="0"/>
              <a:t>63</a:t>
            </a:fld>
            <a:endParaRPr lang="zh-CN" altLang="en-US"/>
          </a:p>
        </p:txBody>
      </p:sp>
    </p:spTree>
    <p:extLst>
      <p:ext uri="{BB962C8B-B14F-4D97-AF65-F5344CB8AC3E}">
        <p14:creationId xmlns:p14="http://schemas.microsoft.com/office/powerpoint/2010/main" val="3071909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CD71-CCF3-0B01-0465-48796E96ED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2B3BA8-7652-0977-09CD-FDB4623615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94ED588-BFD3-31E8-B2BE-0EB0FB6071D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A42C94-8CFB-A8AE-004D-2A52D6B82111}"/>
              </a:ext>
            </a:extLst>
          </p:cNvPr>
          <p:cNvSpPr>
            <a:spLocks noGrp="1"/>
          </p:cNvSpPr>
          <p:nvPr>
            <p:ph type="sldNum" sz="quarter" idx="5"/>
          </p:nvPr>
        </p:nvSpPr>
        <p:spPr/>
        <p:txBody>
          <a:bodyPr/>
          <a:lstStyle/>
          <a:p>
            <a:fld id="{E7CAEC6E-9261-4CE3-B828-1DE0B6BB1D1E}" type="slidenum">
              <a:rPr lang="zh-CN" altLang="en-US" smtClean="0"/>
              <a:t>64</a:t>
            </a:fld>
            <a:endParaRPr lang="zh-CN" altLang="en-US"/>
          </a:p>
        </p:txBody>
      </p:sp>
    </p:spTree>
    <p:extLst>
      <p:ext uri="{BB962C8B-B14F-4D97-AF65-F5344CB8AC3E}">
        <p14:creationId xmlns:p14="http://schemas.microsoft.com/office/powerpoint/2010/main" val="1343294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8C49-47B7-FC7F-9E07-C1F582E1D8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21199ED-D192-0199-7BF1-E2FD2DA88AE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477C17-306D-34AD-F1BB-4808F8C647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2381993-CF2B-B0DF-8C98-58DB6B28B9DD}"/>
              </a:ext>
            </a:extLst>
          </p:cNvPr>
          <p:cNvSpPr>
            <a:spLocks noGrp="1"/>
          </p:cNvSpPr>
          <p:nvPr>
            <p:ph type="sldNum" sz="quarter" idx="5"/>
          </p:nvPr>
        </p:nvSpPr>
        <p:spPr/>
        <p:txBody>
          <a:bodyPr/>
          <a:lstStyle/>
          <a:p>
            <a:fld id="{E7CAEC6E-9261-4CE3-B828-1DE0B6BB1D1E}" type="slidenum">
              <a:rPr lang="zh-CN" altLang="en-US" smtClean="0"/>
              <a:t>65</a:t>
            </a:fld>
            <a:endParaRPr lang="zh-CN" altLang="en-US"/>
          </a:p>
        </p:txBody>
      </p:sp>
    </p:spTree>
    <p:extLst>
      <p:ext uri="{BB962C8B-B14F-4D97-AF65-F5344CB8AC3E}">
        <p14:creationId xmlns:p14="http://schemas.microsoft.com/office/powerpoint/2010/main" val="811991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80B5-A838-8D4B-69FA-5315BC4313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6B98E2-0412-0289-C71C-59752E42F1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30E70D6-2CB2-DEF2-1819-092396E21C7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2700B3-999B-F66C-DC2D-DACBA1066267}"/>
              </a:ext>
            </a:extLst>
          </p:cNvPr>
          <p:cNvSpPr>
            <a:spLocks noGrp="1"/>
          </p:cNvSpPr>
          <p:nvPr>
            <p:ph type="sldNum" sz="quarter" idx="5"/>
          </p:nvPr>
        </p:nvSpPr>
        <p:spPr/>
        <p:txBody>
          <a:bodyPr/>
          <a:lstStyle/>
          <a:p>
            <a:fld id="{E7CAEC6E-9261-4CE3-B828-1DE0B6BB1D1E}" type="slidenum">
              <a:rPr lang="zh-CN" altLang="en-US" smtClean="0"/>
              <a:t>66</a:t>
            </a:fld>
            <a:endParaRPr lang="zh-CN" altLang="en-US"/>
          </a:p>
        </p:txBody>
      </p:sp>
    </p:spTree>
    <p:extLst>
      <p:ext uri="{BB962C8B-B14F-4D97-AF65-F5344CB8AC3E}">
        <p14:creationId xmlns:p14="http://schemas.microsoft.com/office/powerpoint/2010/main" val="944990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42E63-9E71-9D8C-7591-923EDB3226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52091-6FE3-6664-4C2A-92AE2BE852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EBE2B14-516E-4E5F-24CD-5CA41F7A1D4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FFD9AF-EA5C-DCF8-3210-4913F7A6F3E5}"/>
              </a:ext>
            </a:extLst>
          </p:cNvPr>
          <p:cNvSpPr>
            <a:spLocks noGrp="1"/>
          </p:cNvSpPr>
          <p:nvPr>
            <p:ph type="sldNum" sz="quarter" idx="5"/>
          </p:nvPr>
        </p:nvSpPr>
        <p:spPr/>
        <p:txBody>
          <a:bodyPr/>
          <a:lstStyle/>
          <a:p>
            <a:fld id="{E7CAEC6E-9261-4CE3-B828-1DE0B6BB1D1E}" type="slidenum">
              <a:rPr lang="zh-CN" altLang="en-US" smtClean="0"/>
              <a:t>67</a:t>
            </a:fld>
            <a:endParaRPr lang="zh-CN" altLang="en-US"/>
          </a:p>
        </p:txBody>
      </p:sp>
    </p:spTree>
    <p:extLst>
      <p:ext uri="{BB962C8B-B14F-4D97-AF65-F5344CB8AC3E}">
        <p14:creationId xmlns:p14="http://schemas.microsoft.com/office/powerpoint/2010/main" val="429437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2FD-0B6A-CCFC-FCE0-A81CE612243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A0E7D1-449B-C8BE-0E29-7468FB8DD2D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348E09-4873-4ED4-DB38-50851636C4A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C62745B-FAA5-78F5-9165-0D3F49ABE28E}"/>
              </a:ext>
            </a:extLst>
          </p:cNvPr>
          <p:cNvSpPr>
            <a:spLocks noGrp="1"/>
          </p:cNvSpPr>
          <p:nvPr>
            <p:ph type="sldNum" sz="quarter" idx="5"/>
          </p:nvPr>
        </p:nvSpPr>
        <p:spPr/>
        <p:txBody>
          <a:bodyPr/>
          <a:lstStyle/>
          <a:p>
            <a:fld id="{E7CAEC6E-9261-4CE3-B828-1DE0B6BB1D1E}" type="slidenum">
              <a:rPr lang="zh-CN" altLang="en-US" smtClean="0"/>
              <a:t>68</a:t>
            </a:fld>
            <a:endParaRPr lang="zh-CN" altLang="en-US"/>
          </a:p>
        </p:txBody>
      </p:sp>
    </p:spTree>
    <p:extLst>
      <p:ext uri="{BB962C8B-B14F-4D97-AF65-F5344CB8AC3E}">
        <p14:creationId xmlns:p14="http://schemas.microsoft.com/office/powerpoint/2010/main" val="3631223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00D76-2DF2-6E0E-44A9-4BA70C6ADF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17126E-8C13-F5BC-164D-17FB4D7639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52D0AD-E54D-E6F9-2AEC-002F0CA5AEA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08D9AFA-EDE0-D8CD-E402-5CD0ED12D74A}"/>
              </a:ext>
            </a:extLst>
          </p:cNvPr>
          <p:cNvSpPr>
            <a:spLocks noGrp="1"/>
          </p:cNvSpPr>
          <p:nvPr>
            <p:ph type="sldNum" sz="quarter" idx="5"/>
          </p:nvPr>
        </p:nvSpPr>
        <p:spPr/>
        <p:txBody>
          <a:bodyPr/>
          <a:lstStyle/>
          <a:p>
            <a:fld id="{E7CAEC6E-9261-4CE3-B828-1DE0B6BB1D1E}" type="slidenum">
              <a:rPr lang="zh-CN" altLang="en-US" smtClean="0"/>
              <a:t>69</a:t>
            </a:fld>
            <a:endParaRPr lang="zh-CN" altLang="en-US"/>
          </a:p>
        </p:txBody>
      </p:sp>
    </p:spTree>
    <p:extLst>
      <p:ext uri="{BB962C8B-B14F-4D97-AF65-F5344CB8AC3E}">
        <p14:creationId xmlns:p14="http://schemas.microsoft.com/office/powerpoint/2010/main" val="210661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F3084-CFE0-ECAC-05A1-2150DB1D0A9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27200A-3BCF-5C7A-1550-CC00A61231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B81803-B9B9-BA7B-E558-4581A50FF3C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2DFAD79-326B-0B06-E8AD-F3A2F645B7D3}"/>
              </a:ext>
            </a:extLst>
          </p:cNvPr>
          <p:cNvSpPr>
            <a:spLocks noGrp="1"/>
          </p:cNvSpPr>
          <p:nvPr>
            <p:ph type="sldNum" sz="quarter" idx="5"/>
          </p:nvPr>
        </p:nvSpPr>
        <p:spPr/>
        <p:txBody>
          <a:bodyPr/>
          <a:lstStyle/>
          <a:p>
            <a:fld id="{E7CAEC6E-9261-4CE3-B828-1DE0B6BB1D1E}" type="slidenum">
              <a:rPr lang="zh-CN" altLang="en-US" smtClean="0"/>
              <a:t>21</a:t>
            </a:fld>
            <a:endParaRPr lang="zh-CN" altLang="en-US"/>
          </a:p>
        </p:txBody>
      </p:sp>
    </p:spTree>
    <p:extLst>
      <p:ext uri="{BB962C8B-B14F-4D97-AF65-F5344CB8AC3E}">
        <p14:creationId xmlns:p14="http://schemas.microsoft.com/office/powerpoint/2010/main" val="892960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85B2-2B53-FA36-D071-4712E047F6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E236BD7-9CDE-6424-5B8F-BC99490588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D0C07C-9C86-E4EF-6514-086162D907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E50EA68-AB87-319B-0B98-BE0097B375E1}"/>
              </a:ext>
            </a:extLst>
          </p:cNvPr>
          <p:cNvSpPr>
            <a:spLocks noGrp="1"/>
          </p:cNvSpPr>
          <p:nvPr>
            <p:ph type="sldNum" sz="quarter" idx="5"/>
          </p:nvPr>
        </p:nvSpPr>
        <p:spPr/>
        <p:txBody>
          <a:bodyPr/>
          <a:lstStyle/>
          <a:p>
            <a:fld id="{E7CAEC6E-9261-4CE3-B828-1DE0B6BB1D1E}" type="slidenum">
              <a:rPr lang="zh-CN" altLang="en-US" smtClean="0"/>
              <a:t>70</a:t>
            </a:fld>
            <a:endParaRPr lang="zh-CN" altLang="en-US"/>
          </a:p>
        </p:txBody>
      </p:sp>
    </p:spTree>
    <p:extLst>
      <p:ext uri="{BB962C8B-B14F-4D97-AF65-F5344CB8AC3E}">
        <p14:creationId xmlns:p14="http://schemas.microsoft.com/office/powerpoint/2010/main" val="1300203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42551-937E-D60C-FF94-4F631E97A5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EABA49-A41B-A35B-1B80-B0651E44AD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8E2286F-664C-2363-798B-1602382D7B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DA28604-F90C-4D2A-10C1-375C25CB3D8B}"/>
              </a:ext>
            </a:extLst>
          </p:cNvPr>
          <p:cNvSpPr>
            <a:spLocks noGrp="1"/>
          </p:cNvSpPr>
          <p:nvPr>
            <p:ph type="sldNum" sz="quarter" idx="5"/>
          </p:nvPr>
        </p:nvSpPr>
        <p:spPr/>
        <p:txBody>
          <a:bodyPr/>
          <a:lstStyle/>
          <a:p>
            <a:fld id="{E7CAEC6E-9261-4CE3-B828-1DE0B6BB1D1E}" type="slidenum">
              <a:rPr lang="zh-CN" altLang="en-US" smtClean="0"/>
              <a:t>71</a:t>
            </a:fld>
            <a:endParaRPr lang="zh-CN" altLang="en-US"/>
          </a:p>
        </p:txBody>
      </p:sp>
    </p:spTree>
    <p:extLst>
      <p:ext uri="{BB962C8B-B14F-4D97-AF65-F5344CB8AC3E}">
        <p14:creationId xmlns:p14="http://schemas.microsoft.com/office/powerpoint/2010/main" val="980743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50D79-B57C-392C-FEBB-060525AF10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3793267-1F6C-400A-D8F1-95BF2939DF0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4A2548-45A3-D089-A441-141203469A1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2378B69-4699-ECBB-A4EF-843ECAF73A3F}"/>
              </a:ext>
            </a:extLst>
          </p:cNvPr>
          <p:cNvSpPr>
            <a:spLocks noGrp="1"/>
          </p:cNvSpPr>
          <p:nvPr>
            <p:ph type="sldNum" sz="quarter" idx="5"/>
          </p:nvPr>
        </p:nvSpPr>
        <p:spPr/>
        <p:txBody>
          <a:bodyPr/>
          <a:lstStyle/>
          <a:p>
            <a:fld id="{E7CAEC6E-9261-4CE3-B828-1DE0B6BB1D1E}" type="slidenum">
              <a:rPr lang="zh-CN" altLang="en-US" smtClean="0"/>
              <a:t>73</a:t>
            </a:fld>
            <a:endParaRPr lang="zh-CN" altLang="en-US"/>
          </a:p>
        </p:txBody>
      </p:sp>
    </p:spTree>
    <p:extLst>
      <p:ext uri="{BB962C8B-B14F-4D97-AF65-F5344CB8AC3E}">
        <p14:creationId xmlns:p14="http://schemas.microsoft.com/office/powerpoint/2010/main" val="1321332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9F5B-5A21-4305-0785-03837ED3A3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4207AA-654B-4F4D-2C46-F73D38041D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9B2BC3-4817-765F-5DF7-EE1DD48D14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A1E7904-EC8F-5E34-9B6F-BE3F6F2B78D7}"/>
              </a:ext>
            </a:extLst>
          </p:cNvPr>
          <p:cNvSpPr>
            <a:spLocks noGrp="1"/>
          </p:cNvSpPr>
          <p:nvPr>
            <p:ph type="sldNum" sz="quarter" idx="5"/>
          </p:nvPr>
        </p:nvSpPr>
        <p:spPr/>
        <p:txBody>
          <a:bodyPr/>
          <a:lstStyle/>
          <a:p>
            <a:fld id="{E7CAEC6E-9261-4CE3-B828-1DE0B6BB1D1E}" type="slidenum">
              <a:rPr lang="zh-CN" altLang="en-US" smtClean="0"/>
              <a:t>74</a:t>
            </a:fld>
            <a:endParaRPr lang="zh-CN" altLang="en-US"/>
          </a:p>
        </p:txBody>
      </p:sp>
    </p:spTree>
    <p:extLst>
      <p:ext uri="{BB962C8B-B14F-4D97-AF65-F5344CB8AC3E}">
        <p14:creationId xmlns:p14="http://schemas.microsoft.com/office/powerpoint/2010/main" val="32793340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3A4C4-5E06-CF5D-E764-6D44644071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BB792D-C52A-5B77-67C7-76A31C851C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DAC6DD-5647-7622-580A-DF7AC72FB78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996DCA2-6FCF-8140-62EE-7E6F82E5AAAF}"/>
              </a:ext>
            </a:extLst>
          </p:cNvPr>
          <p:cNvSpPr>
            <a:spLocks noGrp="1"/>
          </p:cNvSpPr>
          <p:nvPr>
            <p:ph type="sldNum" sz="quarter" idx="5"/>
          </p:nvPr>
        </p:nvSpPr>
        <p:spPr/>
        <p:txBody>
          <a:bodyPr/>
          <a:lstStyle/>
          <a:p>
            <a:fld id="{E7CAEC6E-9261-4CE3-B828-1DE0B6BB1D1E}" type="slidenum">
              <a:rPr lang="zh-CN" altLang="en-US" smtClean="0"/>
              <a:t>75</a:t>
            </a:fld>
            <a:endParaRPr lang="zh-CN" altLang="en-US"/>
          </a:p>
        </p:txBody>
      </p:sp>
    </p:spTree>
    <p:extLst>
      <p:ext uri="{BB962C8B-B14F-4D97-AF65-F5344CB8AC3E}">
        <p14:creationId xmlns:p14="http://schemas.microsoft.com/office/powerpoint/2010/main" val="2731269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6359-0831-740B-1899-BE3DDFF87B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D7931B-85BF-2B0B-9E8A-03FAF1BFBF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747DC8-0D63-BF7D-0C9D-79F2709EDA6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99448BC-C2A8-6891-E119-9A4280D4B40A}"/>
              </a:ext>
            </a:extLst>
          </p:cNvPr>
          <p:cNvSpPr>
            <a:spLocks noGrp="1"/>
          </p:cNvSpPr>
          <p:nvPr>
            <p:ph type="sldNum" sz="quarter" idx="5"/>
          </p:nvPr>
        </p:nvSpPr>
        <p:spPr/>
        <p:txBody>
          <a:bodyPr/>
          <a:lstStyle/>
          <a:p>
            <a:fld id="{E7CAEC6E-9261-4CE3-B828-1DE0B6BB1D1E}" type="slidenum">
              <a:rPr lang="zh-CN" altLang="en-US" smtClean="0"/>
              <a:t>76</a:t>
            </a:fld>
            <a:endParaRPr lang="zh-CN" altLang="en-US"/>
          </a:p>
        </p:txBody>
      </p:sp>
    </p:spTree>
    <p:extLst>
      <p:ext uri="{BB962C8B-B14F-4D97-AF65-F5344CB8AC3E}">
        <p14:creationId xmlns:p14="http://schemas.microsoft.com/office/powerpoint/2010/main" val="29088086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F0AEF-021E-BA51-7505-9A730041A8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0028F9-E4C5-92C1-882F-2703223B7B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134A10-604C-AF7D-30A6-D2A3566CC63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886DFFD-DFD8-94DA-A7E8-14B537AA58D6}"/>
              </a:ext>
            </a:extLst>
          </p:cNvPr>
          <p:cNvSpPr>
            <a:spLocks noGrp="1"/>
          </p:cNvSpPr>
          <p:nvPr>
            <p:ph type="sldNum" sz="quarter" idx="5"/>
          </p:nvPr>
        </p:nvSpPr>
        <p:spPr/>
        <p:txBody>
          <a:bodyPr/>
          <a:lstStyle/>
          <a:p>
            <a:fld id="{E7CAEC6E-9261-4CE3-B828-1DE0B6BB1D1E}" type="slidenum">
              <a:rPr lang="zh-CN" altLang="en-US" smtClean="0"/>
              <a:t>78</a:t>
            </a:fld>
            <a:endParaRPr lang="zh-CN" altLang="en-US"/>
          </a:p>
        </p:txBody>
      </p:sp>
    </p:spTree>
    <p:extLst>
      <p:ext uri="{BB962C8B-B14F-4D97-AF65-F5344CB8AC3E}">
        <p14:creationId xmlns:p14="http://schemas.microsoft.com/office/powerpoint/2010/main" val="11794248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14565-9D61-EF47-F578-3E3BD5F246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3872A8-CD19-D17A-9684-A55677703D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A7AF4A-76F3-8AE9-E04D-BB88107D923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1834194-7EC3-1529-E2F3-EDCDCDE8F783}"/>
              </a:ext>
            </a:extLst>
          </p:cNvPr>
          <p:cNvSpPr>
            <a:spLocks noGrp="1"/>
          </p:cNvSpPr>
          <p:nvPr>
            <p:ph type="sldNum" sz="quarter" idx="5"/>
          </p:nvPr>
        </p:nvSpPr>
        <p:spPr/>
        <p:txBody>
          <a:bodyPr/>
          <a:lstStyle/>
          <a:p>
            <a:fld id="{E7CAEC6E-9261-4CE3-B828-1DE0B6BB1D1E}" type="slidenum">
              <a:rPr lang="zh-CN" altLang="en-US" smtClean="0"/>
              <a:t>79</a:t>
            </a:fld>
            <a:endParaRPr lang="zh-CN" altLang="en-US"/>
          </a:p>
        </p:txBody>
      </p:sp>
    </p:spTree>
    <p:extLst>
      <p:ext uri="{BB962C8B-B14F-4D97-AF65-F5344CB8AC3E}">
        <p14:creationId xmlns:p14="http://schemas.microsoft.com/office/powerpoint/2010/main" val="8934206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D3EE4-8022-CA31-B822-6C8B1B259C2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A79ECF4-570D-CEF2-2028-23EEE147E6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2533E13-180D-CCAB-2454-8FDEE8F66A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43FB291-1A79-47B1-50ED-CEDED5B6DF31}"/>
              </a:ext>
            </a:extLst>
          </p:cNvPr>
          <p:cNvSpPr>
            <a:spLocks noGrp="1"/>
          </p:cNvSpPr>
          <p:nvPr>
            <p:ph type="sldNum" sz="quarter" idx="5"/>
          </p:nvPr>
        </p:nvSpPr>
        <p:spPr/>
        <p:txBody>
          <a:bodyPr/>
          <a:lstStyle/>
          <a:p>
            <a:fld id="{E7CAEC6E-9261-4CE3-B828-1DE0B6BB1D1E}" type="slidenum">
              <a:rPr lang="zh-CN" altLang="en-US" smtClean="0"/>
              <a:t>80</a:t>
            </a:fld>
            <a:endParaRPr lang="zh-CN" altLang="en-US"/>
          </a:p>
        </p:txBody>
      </p:sp>
    </p:spTree>
    <p:extLst>
      <p:ext uri="{BB962C8B-B14F-4D97-AF65-F5344CB8AC3E}">
        <p14:creationId xmlns:p14="http://schemas.microsoft.com/office/powerpoint/2010/main" val="2704652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DD256-3AE5-C9D7-8DBE-1DE72C7B57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2F56E1D-78C2-EED3-F667-A5E22D66DFB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2CF444-A45D-9104-AF26-AD0001593C8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2B2859-85CE-E34D-5956-EF5FD74CE77F}"/>
              </a:ext>
            </a:extLst>
          </p:cNvPr>
          <p:cNvSpPr>
            <a:spLocks noGrp="1"/>
          </p:cNvSpPr>
          <p:nvPr>
            <p:ph type="sldNum" sz="quarter" idx="5"/>
          </p:nvPr>
        </p:nvSpPr>
        <p:spPr/>
        <p:txBody>
          <a:bodyPr/>
          <a:lstStyle/>
          <a:p>
            <a:fld id="{E7CAEC6E-9261-4CE3-B828-1DE0B6BB1D1E}" type="slidenum">
              <a:rPr lang="zh-CN" altLang="en-US" smtClean="0"/>
              <a:t>81</a:t>
            </a:fld>
            <a:endParaRPr lang="zh-CN" altLang="en-US"/>
          </a:p>
        </p:txBody>
      </p:sp>
    </p:spTree>
    <p:extLst>
      <p:ext uri="{BB962C8B-B14F-4D97-AF65-F5344CB8AC3E}">
        <p14:creationId xmlns:p14="http://schemas.microsoft.com/office/powerpoint/2010/main" val="86692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2D4DF-AC55-72FF-D93A-0F8D90C6CC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C194CF-DF5A-C22E-1E27-EAA7EBFC9D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7CD4F7-CB21-484F-5D08-C5A1C445D50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9823EE2-306E-028B-E53E-8EB42BA4C52C}"/>
              </a:ext>
            </a:extLst>
          </p:cNvPr>
          <p:cNvSpPr>
            <a:spLocks noGrp="1"/>
          </p:cNvSpPr>
          <p:nvPr>
            <p:ph type="sldNum" sz="quarter" idx="5"/>
          </p:nvPr>
        </p:nvSpPr>
        <p:spPr/>
        <p:txBody>
          <a:bodyPr/>
          <a:lstStyle/>
          <a:p>
            <a:fld id="{E7CAEC6E-9261-4CE3-B828-1DE0B6BB1D1E}" type="slidenum">
              <a:rPr lang="zh-CN" altLang="en-US" smtClean="0"/>
              <a:t>22</a:t>
            </a:fld>
            <a:endParaRPr lang="zh-CN" altLang="en-US"/>
          </a:p>
        </p:txBody>
      </p:sp>
    </p:spTree>
    <p:extLst>
      <p:ext uri="{BB962C8B-B14F-4D97-AF65-F5344CB8AC3E}">
        <p14:creationId xmlns:p14="http://schemas.microsoft.com/office/powerpoint/2010/main" val="680491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EE98D-67D7-8A69-D13E-3622300EE8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E1AD6A-A8C3-F2F0-6841-24FBBE1C889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ED0572-772C-77B6-9880-F17BCB7641D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76ED0A4-0EFD-B12B-77C8-C6EFBCC00E17}"/>
              </a:ext>
            </a:extLst>
          </p:cNvPr>
          <p:cNvSpPr>
            <a:spLocks noGrp="1"/>
          </p:cNvSpPr>
          <p:nvPr>
            <p:ph type="sldNum" sz="quarter" idx="5"/>
          </p:nvPr>
        </p:nvSpPr>
        <p:spPr/>
        <p:txBody>
          <a:bodyPr/>
          <a:lstStyle/>
          <a:p>
            <a:fld id="{E7CAEC6E-9261-4CE3-B828-1DE0B6BB1D1E}" type="slidenum">
              <a:rPr lang="zh-CN" altLang="en-US" smtClean="0"/>
              <a:t>82</a:t>
            </a:fld>
            <a:endParaRPr lang="zh-CN" altLang="en-US"/>
          </a:p>
        </p:txBody>
      </p:sp>
    </p:spTree>
    <p:extLst>
      <p:ext uri="{BB962C8B-B14F-4D97-AF65-F5344CB8AC3E}">
        <p14:creationId xmlns:p14="http://schemas.microsoft.com/office/powerpoint/2010/main" val="1709536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A6944-E765-BAF2-C5E2-C174439F0C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BCDBAF9-50E6-F6A8-279D-7E572C4754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0C2608-5857-0505-CC4E-C04B76C1C62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EB5C607-9845-AB1A-77DE-D542677C4B14}"/>
              </a:ext>
            </a:extLst>
          </p:cNvPr>
          <p:cNvSpPr>
            <a:spLocks noGrp="1"/>
          </p:cNvSpPr>
          <p:nvPr>
            <p:ph type="sldNum" sz="quarter" idx="5"/>
          </p:nvPr>
        </p:nvSpPr>
        <p:spPr/>
        <p:txBody>
          <a:bodyPr/>
          <a:lstStyle/>
          <a:p>
            <a:fld id="{E7CAEC6E-9261-4CE3-B828-1DE0B6BB1D1E}" type="slidenum">
              <a:rPr lang="zh-CN" altLang="en-US" smtClean="0"/>
              <a:t>84</a:t>
            </a:fld>
            <a:endParaRPr lang="zh-CN" altLang="en-US"/>
          </a:p>
        </p:txBody>
      </p:sp>
    </p:spTree>
    <p:extLst>
      <p:ext uri="{BB962C8B-B14F-4D97-AF65-F5344CB8AC3E}">
        <p14:creationId xmlns:p14="http://schemas.microsoft.com/office/powerpoint/2010/main" val="10699019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64829-C581-DC81-5511-65650E5337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34468B-99D6-4826-A806-F0296C3C9D6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C92BD9-4BDC-F05F-9252-4B199011BF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3D0DC9-22C8-3905-85B4-8B892E3AB1B3}"/>
              </a:ext>
            </a:extLst>
          </p:cNvPr>
          <p:cNvSpPr>
            <a:spLocks noGrp="1"/>
          </p:cNvSpPr>
          <p:nvPr>
            <p:ph type="sldNum" sz="quarter" idx="5"/>
          </p:nvPr>
        </p:nvSpPr>
        <p:spPr/>
        <p:txBody>
          <a:bodyPr/>
          <a:lstStyle/>
          <a:p>
            <a:fld id="{E7CAEC6E-9261-4CE3-B828-1DE0B6BB1D1E}" type="slidenum">
              <a:rPr lang="zh-CN" altLang="en-US" smtClean="0"/>
              <a:t>85</a:t>
            </a:fld>
            <a:endParaRPr lang="zh-CN" altLang="en-US"/>
          </a:p>
        </p:txBody>
      </p:sp>
    </p:spTree>
    <p:extLst>
      <p:ext uri="{BB962C8B-B14F-4D97-AF65-F5344CB8AC3E}">
        <p14:creationId xmlns:p14="http://schemas.microsoft.com/office/powerpoint/2010/main" val="3614147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44B5-5B43-B041-0CF8-C9D6564040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3E2F6E-94BD-19AA-54FA-FB47D80F49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EF652D-3819-0E54-3885-CAEF8C85A99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10C8547-D191-C85A-72C8-9CC68E8B3DB5}"/>
              </a:ext>
            </a:extLst>
          </p:cNvPr>
          <p:cNvSpPr>
            <a:spLocks noGrp="1"/>
          </p:cNvSpPr>
          <p:nvPr>
            <p:ph type="sldNum" sz="quarter" idx="5"/>
          </p:nvPr>
        </p:nvSpPr>
        <p:spPr/>
        <p:txBody>
          <a:bodyPr/>
          <a:lstStyle/>
          <a:p>
            <a:fld id="{E7CAEC6E-9261-4CE3-B828-1DE0B6BB1D1E}" type="slidenum">
              <a:rPr lang="zh-CN" altLang="en-US" smtClean="0"/>
              <a:t>86</a:t>
            </a:fld>
            <a:endParaRPr lang="zh-CN" altLang="en-US"/>
          </a:p>
        </p:txBody>
      </p:sp>
    </p:spTree>
    <p:extLst>
      <p:ext uri="{BB962C8B-B14F-4D97-AF65-F5344CB8AC3E}">
        <p14:creationId xmlns:p14="http://schemas.microsoft.com/office/powerpoint/2010/main" val="2934358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B39C5-643A-CDA9-87BC-4D16E3D567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AAA4BC-A884-BF83-E978-08B5E9588F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C7D8EEE-3F26-1834-DC8E-82F826F0E01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E3EFB03-65C4-7F84-949C-CC7E7F37414F}"/>
              </a:ext>
            </a:extLst>
          </p:cNvPr>
          <p:cNvSpPr>
            <a:spLocks noGrp="1"/>
          </p:cNvSpPr>
          <p:nvPr>
            <p:ph type="sldNum" sz="quarter" idx="5"/>
          </p:nvPr>
        </p:nvSpPr>
        <p:spPr/>
        <p:txBody>
          <a:bodyPr/>
          <a:lstStyle/>
          <a:p>
            <a:fld id="{E7CAEC6E-9261-4CE3-B828-1DE0B6BB1D1E}" type="slidenum">
              <a:rPr lang="zh-CN" altLang="en-US" smtClean="0"/>
              <a:t>88</a:t>
            </a:fld>
            <a:endParaRPr lang="zh-CN" altLang="en-US"/>
          </a:p>
        </p:txBody>
      </p:sp>
    </p:spTree>
    <p:extLst>
      <p:ext uri="{BB962C8B-B14F-4D97-AF65-F5344CB8AC3E}">
        <p14:creationId xmlns:p14="http://schemas.microsoft.com/office/powerpoint/2010/main" val="32284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C0427-4021-E7CF-EDE8-E26F38B415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159515A-336A-29C9-6EBB-DB324CC437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784F1F-C2F7-5261-39C5-7D2044CB3F4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058566-A9E3-826F-E58C-6F652494A711}"/>
              </a:ext>
            </a:extLst>
          </p:cNvPr>
          <p:cNvSpPr>
            <a:spLocks noGrp="1"/>
          </p:cNvSpPr>
          <p:nvPr>
            <p:ph type="sldNum" sz="quarter" idx="5"/>
          </p:nvPr>
        </p:nvSpPr>
        <p:spPr/>
        <p:txBody>
          <a:bodyPr/>
          <a:lstStyle/>
          <a:p>
            <a:fld id="{E7CAEC6E-9261-4CE3-B828-1DE0B6BB1D1E}" type="slidenum">
              <a:rPr lang="zh-CN" altLang="en-US" smtClean="0"/>
              <a:t>23</a:t>
            </a:fld>
            <a:endParaRPr lang="zh-CN" altLang="en-US"/>
          </a:p>
        </p:txBody>
      </p:sp>
    </p:spTree>
    <p:extLst>
      <p:ext uri="{BB962C8B-B14F-4D97-AF65-F5344CB8AC3E}">
        <p14:creationId xmlns:p14="http://schemas.microsoft.com/office/powerpoint/2010/main" val="116061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C3EE5-9A5A-02F7-2267-9516064CAF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59A1BF-5FCC-A226-55D6-BFCE82DF2E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7F9E9A-5807-0C75-B576-27215AFCDDE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BBA7A1D-703D-FF97-241C-4D117ABC1517}"/>
              </a:ext>
            </a:extLst>
          </p:cNvPr>
          <p:cNvSpPr>
            <a:spLocks noGrp="1"/>
          </p:cNvSpPr>
          <p:nvPr>
            <p:ph type="sldNum" sz="quarter" idx="5"/>
          </p:nvPr>
        </p:nvSpPr>
        <p:spPr/>
        <p:txBody>
          <a:bodyPr/>
          <a:lstStyle/>
          <a:p>
            <a:fld id="{E7CAEC6E-9261-4CE3-B828-1DE0B6BB1D1E}" type="slidenum">
              <a:rPr lang="zh-CN" altLang="en-US" smtClean="0"/>
              <a:t>24</a:t>
            </a:fld>
            <a:endParaRPr lang="zh-CN" altLang="en-US"/>
          </a:p>
        </p:txBody>
      </p:sp>
    </p:spTree>
    <p:extLst>
      <p:ext uri="{BB962C8B-B14F-4D97-AF65-F5344CB8AC3E}">
        <p14:creationId xmlns:p14="http://schemas.microsoft.com/office/powerpoint/2010/main" val="642393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22130-371C-04BF-B03B-49359706ADF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DAFB3-EF49-10DC-6B50-DD9226FB91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F188C5-6839-8FA1-895A-EA66A6DE7DE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BA15D6-997D-BE28-0CBE-B093933B4BB7}"/>
              </a:ext>
            </a:extLst>
          </p:cNvPr>
          <p:cNvSpPr>
            <a:spLocks noGrp="1"/>
          </p:cNvSpPr>
          <p:nvPr>
            <p:ph type="sldNum" sz="quarter" idx="5"/>
          </p:nvPr>
        </p:nvSpPr>
        <p:spPr/>
        <p:txBody>
          <a:bodyPr/>
          <a:lstStyle/>
          <a:p>
            <a:fld id="{E7CAEC6E-9261-4CE3-B828-1DE0B6BB1D1E}" type="slidenum">
              <a:rPr lang="zh-CN" altLang="en-US" smtClean="0"/>
              <a:t>25</a:t>
            </a:fld>
            <a:endParaRPr lang="zh-CN" altLang="en-US"/>
          </a:p>
        </p:txBody>
      </p:sp>
    </p:spTree>
    <p:extLst>
      <p:ext uri="{BB962C8B-B14F-4D97-AF65-F5344CB8AC3E}">
        <p14:creationId xmlns:p14="http://schemas.microsoft.com/office/powerpoint/2010/main" val="207180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C0205-A725-E8F3-5DAB-3C7C0C7552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BCD44D-F32C-BD91-5BF1-2EEAC492C81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AEC79E8-3926-C723-F842-31CEF92F876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C5D1169-5C1A-6802-B3C0-DE9DA2E32F76}"/>
              </a:ext>
            </a:extLst>
          </p:cNvPr>
          <p:cNvSpPr>
            <a:spLocks noGrp="1"/>
          </p:cNvSpPr>
          <p:nvPr>
            <p:ph type="sldNum" sz="quarter" idx="5"/>
          </p:nvPr>
        </p:nvSpPr>
        <p:spPr/>
        <p:txBody>
          <a:bodyPr/>
          <a:lstStyle/>
          <a:p>
            <a:fld id="{E7CAEC6E-9261-4CE3-B828-1DE0B6BB1D1E}" type="slidenum">
              <a:rPr lang="zh-CN" altLang="en-US" smtClean="0"/>
              <a:t>26</a:t>
            </a:fld>
            <a:endParaRPr lang="zh-CN" altLang="en-US"/>
          </a:p>
        </p:txBody>
      </p:sp>
    </p:spTree>
    <p:extLst>
      <p:ext uri="{BB962C8B-B14F-4D97-AF65-F5344CB8AC3E}">
        <p14:creationId xmlns:p14="http://schemas.microsoft.com/office/powerpoint/2010/main" val="467923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FD84A-B0AA-0FF5-4E47-DD9062A7CA2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0DC4867-BACD-B1C1-0BB3-E9DA711B0A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A5AD3E1-EB2F-1A60-BFBA-4B7A20A8DE68}"/>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D173CA1E-C9F3-A424-5311-A90B0FA433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D11885-96DA-3AAB-E493-2A242B6F0772}"/>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540749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FD760-9381-1398-C062-B5024A47786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7100556-BBAE-21AB-7C7F-FD723FBFDDE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C3DB37-3C2D-F59A-3D62-CCE19A7B3DE6}"/>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E086C3C8-35C0-1895-5F4F-14992AE272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7F1768-B89B-4C94-A88D-52832B36490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374507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CC09D7-7D86-1493-7B2A-76B114F8338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8B602DF-B082-6D34-EFC9-F862AF43936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082EBC-6DE1-1BBB-0739-1095A1066BF0}"/>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BB5945D0-C108-AAE6-9100-0D26519A13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044246-4096-9B45-A5E6-8AE58A22ECA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404764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5106B-B29F-CEF1-0CC3-5474224886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D2041C-DE3B-4F11-75D5-2657E51409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016ABB-6652-CE9D-65D3-4A60F8A684CF}"/>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FCA9D298-4972-64B6-2AD2-70D0FA5C38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91D234-0073-EF09-F070-F69A6825A6D6}"/>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864914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55C10-FA23-17C0-9B02-96AD943E67F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9312897-53E8-72AF-3FE1-32FE4CC7DA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05CBDFA-3D91-8FC4-C9B3-CE55289EBF8D}"/>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F9F22719-B43E-3D65-6D57-67CD3C31C1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E2A9E0-CBFC-85C6-FC6A-C39251294D18}"/>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546856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43BD3-3962-F4F0-9354-484834240F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00924A4-9A73-F128-4D2F-17602B45893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C4E96FA-B01E-0DDE-7917-FF533FB41E8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7A62BD5-6ACE-C7BC-F490-E89A23DBB894}"/>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6" name="页脚占位符 5">
            <a:extLst>
              <a:ext uri="{FF2B5EF4-FFF2-40B4-BE49-F238E27FC236}">
                <a16:creationId xmlns:a16="http://schemas.microsoft.com/office/drawing/2014/main" id="{3AE564E6-FD62-FE06-2BC4-0E5FC1B2321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2FDC90-30CB-FF68-C305-DDDC2871AFDD}"/>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061268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B197E-A225-29DB-5E16-D281E5C4D88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E14B83-9A06-B0EB-AE9F-CEC02F1D3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A285233-30C7-7177-26F5-355090F69F9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889C5F8-BDF1-5F2E-7AA9-5B2CCDD07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E5CEE4F-E1C9-D014-5913-0347FE79B6C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54414F2-5D7F-327A-CEB8-B1F12C68FD46}"/>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8" name="页脚占位符 7">
            <a:extLst>
              <a:ext uri="{FF2B5EF4-FFF2-40B4-BE49-F238E27FC236}">
                <a16:creationId xmlns:a16="http://schemas.microsoft.com/office/drawing/2014/main" id="{8C1316C7-06A4-635B-8E92-9F106F304C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47F1A0F-9725-24A2-52AD-A492F55B913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649211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C8DDC-1DAA-7229-34F7-8F44D48369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C714C55-287D-9FEB-7866-F507F51A474F}"/>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4" name="页脚占位符 3">
            <a:extLst>
              <a:ext uri="{FF2B5EF4-FFF2-40B4-BE49-F238E27FC236}">
                <a16:creationId xmlns:a16="http://schemas.microsoft.com/office/drawing/2014/main" id="{CAD520F2-7988-7490-8EDC-7F6A4D39C3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0A812AC-F50E-D18D-3795-635A7BE8F7A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43621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B3EA790-7C46-6E45-EC56-8C58F3D13C3E}"/>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3" name="页脚占位符 2">
            <a:extLst>
              <a:ext uri="{FF2B5EF4-FFF2-40B4-BE49-F238E27FC236}">
                <a16:creationId xmlns:a16="http://schemas.microsoft.com/office/drawing/2014/main" id="{337F31BC-0E79-2C82-F130-780CACA90DC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565EF4-BF7A-A075-29A2-5F189D1E1E1C}"/>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1491911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D5330-3B4C-9218-7794-0A169305D1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45E081-BD3E-B7F6-8CE7-7A8694B4E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73D348-1BA1-8C82-BEE5-9977628759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3C7F53A-37B6-E387-A42E-1E69A3C93384}"/>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6" name="页脚占位符 5">
            <a:extLst>
              <a:ext uri="{FF2B5EF4-FFF2-40B4-BE49-F238E27FC236}">
                <a16:creationId xmlns:a16="http://schemas.microsoft.com/office/drawing/2014/main" id="{EB3DF549-39FF-70E9-2BC9-92817A694C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80AE73-2E70-CE19-F7FD-F4E8FB0E2BAE}"/>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31604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E4720E-0E2A-E99B-CD93-7C1016C0D7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891308F-9EC1-B3C1-A09A-CA5B6FDCDC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D1DE598-415D-39B2-2151-1CED970EA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2B985C9-9283-5284-A3AC-804F6A6FE3C7}"/>
              </a:ext>
            </a:extLst>
          </p:cNvPr>
          <p:cNvSpPr>
            <a:spLocks noGrp="1"/>
          </p:cNvSpPr>
          <p:nvPr>
            <p:ph type="dt" sz="half" idx="10"/>
          </p:nvPr>
        </p:nvSpPr>
        <p:spPr/>
        <p:txBody>
          <a:bodyPr/>
          <a:lstStyle/>
          <a:p>
            <a:fld id="{CC1B6E48-89BD-4915-95EE-0EAC7E7B21F6}" type="datetimeFigureOut">
              <a:rPr lang="zh-CN" altLang="en-US" smtClean="0"/>
              <a:t>2025/6/6</a:t>
            </a:fld>
            <a:endParaRPr lang="zh-CN" altLang="en-US"/>
          </a:p>
        </p:txBody>
      </p:sp>
      <p:sp>
        <p:nvSpPr>
          <p:cNvPr id="6" name="页脚占位符 5">
            <a:extLst>
              <a:ext uri="{FF2B5EF4-FFF2-40B4-BE49-F238E27FC236}">
                <a16:creationId xmlns:a16="http://schemas.microsoft.com/office/drawing/2014/main" id="{59061087-FDB3-A6F2-9786-9F2C7231E9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B9BF25-D8BF-50C8-07FA-4A99DF61F445}"/>
              </a:ext>
            </a:extLst>
          </p:cNvPr>
          <p:cNvSpPr>
            <a:spLocks noGrp="1"/>
          </p:cNvSpPr>
          <p:nvPr>
            <p:ph type="sldNum" sz="quarter" idx="12"/>
          </p:nvPr>
        </p:nvSpPr>
        <p:spPr/>
        <p:txBody>
          <a:body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2227693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22E87EA-3D40-7D34-EDF6-5869DF21D6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B575743-A289-F30F-C92F-4281720A2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01CD33-E793-FA6F-1E68-FBBE01035D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1B6E48-89BD-4915-95EE-0EAC7E7B21F6}" type="datetimeFigureOut">
              <a:rPr lang="zh-CN" altLang="en-US" smtClean="0"/>
              <a:t>2025/6/6</a:t>
            </a:fld>
            <a:endParaRPr lang="zh-CN" altLang="en-US"/>
          </a:p>
        </p:txBody>
      </p:sp>
      <p:sp>
        <p:nvSpPr>
          <p:cNvPr id="5" name="页脚占位符 4">
            <a:extLst>
              <a:ext uri="{FF2B5EF4-FFF2-40B4-BE49-F238E27FC236}">
                <a16:creationId xmlns:a16="http://schemas.microsoft.com/office/drawing/2014/main" id="{4D416E77-D455-61D2-A9F6-BB1767C97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7A1E10-7AC9-9C6C-9FBF-056C287C1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593ED2-1992-4B93-A343-1DE4BE82AB6B}" type="slidenum">
              <a:rPr lang="zh-CN" altLang="en-US" smtClean="0"/>
              <a:t>‹#›</a:t>
            </a:fld>
            <a:endParaRPr lang="zh-CN" altLang="en-US"/>
          </a:p>
        </p:txBody>
      </p:sp>
    </p:spTree>
    <p:extLst>
      <p:ext uri="{BB962C8B-B14F-4D97-AF65-F5344CB8AC3E}">
        <p14:creationId xmlns:p14="http://schemas.microsoft.com/office/powerpoint/2010/main" val="99543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90.png"/><Relationship Id="rId7" Type="http://schemas.openxmlformats.org/officeDocument/2006/relationships/image" Target="../media/image330.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1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6.png"/><Relationship Id="rId18" Type="http://schemas.openxmlformats.org/officeDocument/2006/relationships/image" Target="../media/image36.png"/><Relationship Id="rId3" Type="http://schemas.openxmlformats.org/officeDocument/2006/relationships/image" Target="../media/image63.png"/><Relationship Id="rId7" Type="http://schemas.openxmlformats.org/officeDocument/2006/relationships/image" Target="../media/image34.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62.png"/><Relationship Id="rId16"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64.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20.png"/><Relationship Id="rId4" Type="http://schemas.openxmlformats.org/officeDocument/2006/relationships/image" Target="../media/image29.png"/><Relationship Id="rId9" Type="http://schemas.openxmlformats.org/officeDocument/2006/relationships/image" Target="../media/image19.png"/><Relationship Id="rId14" Type="http://schemas.openxmlformats.org/officeDocument/2006/relationships/image" Target="../media/image67.png"/></Relationships>
</file>

<file path=ppt/slides/_rels/slide14.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image" Target="../media/image29.png"/><Relationship Id="rId7" Type="http://schemas.openxmlformats.org/officeDocument/2006/relationships/image" Target="../media/image691.png"/><Relationship Id="rId2" Type="http://schemas.openxmlformats.org/officeDocument/2006/relationships/image" Target="../media/image670.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4.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29.png"/><Relationship Id="rId18" Type="http://schemas.openxmlformats.org/officeDocument/2006/relationships/image" Target="../media/image20.png"/><Relationship Id="rId26" Type="http://schemas.microsoft.com/office/2014/relationships/chartEx" Target="../charts/chartEx1.xml"/><Relationship Id="rId3" Type="http://schemas.openxmlformats.org/officeDocument/2006/relationships/image" Target="../media/image690.png"/><Relationship Id="rId21" Type="http://schemas.openxmlformats.org/officeDocument/2006/relationships/image" Target="../media/image45.png"/><Relationship Id="rId7" Type="http://schemas.openxmlformats.org/officeDocument/2006/relationships/image" Target="../media/image720.png"/><Relationship Id="rId12" Type="http://schemas.openxmlformats.org/officeDocument/2006/relationships/image" Target="../media/image31.png"/><Relationship Id="rId17" Type="http://schemas.openxmlformats.org/officeDocument/2006/relationships/image" Target="../media/image35.png"/><Relationship Id="rId25" Type="http://schemas.openxmlformats.org/officeDocument/2006/relationships/image" Target="../media/image51.png"/><Relationship Id="rId2" Type="http://schemas.openxmlformats.org/officeDocument/2006/relationships/image" Target="../media/image62.png"/><Relationship Id="rId16" Type="http://schemas.openxmlformats.org/officeDocument/2006/relationships/image" Target="../media/image34.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710.png"/><Relationship Id="rId11" Type="http://schemas.openxmlformats.org/officeDocument/2006/relationships/image" Target="../media/image75.png"/><Relationship Id="rId24" Type="http://schemas.openxmlformats.org/officeDocument/2006/relationships/image" Target="../media/image50.png"/><Relationship Id="rId5" Type="http://schemas.openxmlformats.org/officeDocument/2006/relationships/image" Target="../media/image40.png"/><Relationship Id="rId15" Type="http://schemas.openxmlformats.org/officeDocument/2006/relationships/image" Target="../media/image14.png"/><Relationship Id="rId23" Type="http://schemas.openxmlformats.org/officeDocument/2006/relationships/image" Target="../media/image49.png"/><Relationship Id="rId10" Type="http://schemas.openxmlformats.org/officeDocument/2006/relationships/image" Target="../media/image740.png"/><Relationship Id="rId19" Type="http://schemas.openxmlformats.org/officeDocument/2006/relationships/image" Target="../media/image42.png"/><Relationship Id="rId4" Type="http://schemas.openxmlformats.org/officeDocument/2006/relationships/image" Target="../media/image700.png"/><Relationship Id="rId9" Type="http://schemas.openxmlformats.org/officeDocument/2006/relationships/image" Target="../media/image41.png"/><Relationship Id="rId14" Type="http://schemas.openxmlformats.org/officeDocument/2006/relationships/image" Target="../media/image30.png"/><Relationship Id="rId22" Type="http://schemas.openxmlformats.org/officeDocument/2006/relationships/image" Target="../media/image46.png"/><Relationship Id="rId27"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1.png"/><Relationship Id="rId18" Type="http://schemas.openxmlformats.org/officeDocument/2006/relationships/image" Target="../media/image53.png"/><Relationship Id="rId26" Type="http://schemas.openxmlformats.org/officeDocument/2006/relationships/image" Target="../media/image35.png"/><Relationship Id="rId3" Type="http://schemas.openxmlformats.org/officeDocument/2006/relationships/image" Target="../media/image55.png"/><Relationship Id="rId21" Type="http://schemas.openxmlformats.org/officeDocument/2006/relationships/image" Target="../media/image53.png"/><Relationship Id="rId7" Type="http://schemas.openxmlformats.org/officeDocument/2006/relationships/image" Target="../media/image191.png"/><Relationship Id="rId12" Type="http://schemas.microsoft.com/office/2014/relationships/chartEx" Target="../charts/chartEx2.xml"/><Relationship Id="rId17" Type="http://schemas.openxmlformats.org/officeDocument/2006/relationships/image" Target="../media/image52.png"/><Relationship Id="rId25" Type="http://schemas.openxmlformats.org/officeDocument/2006/relationships/image" Target="../media/image77.png"/><Relationship Id="rId2" Type="http://schemas.openxmlformats.org/officeDocument/2006/relationships/image" Target="../media/image54.png"/><Relationship Id="rId16" Type="http://schemas.openxmlformats.org/officeDocument/2006/relationships/image" Target="../media/image41.png"/><Relationship Id="rId20" Type="http://schemas.openxmlformats.org/officeDocument/2006/relationships/image" Target="../media/image52.png"/><Relationship Id="rId29"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180.png"/><Relationship Id="rId11" Type="http://schemas.openxmlformats.org/officeDocument/2006/relationships/image" Target="../media/image231.png"/><Relationship Id="rId24" Type="http://schemas.openxmlformats.org/officeDocument/2006/relationships/image" Target="../media/image55.png"/><Relationship Id="rId32" Type="http://schemas.openxmlformats.org/officeDocument/2006/relationships/image" Target="../media/image45.png"/><Relationship Id="rId5" Type="http://schemas.openxmlformats.org/officeDocument/2006/relationships/image" Target="../media/image77.png"/><Relationship Id="rId15" Type="http://schemas.openxmlformats.org/officeDocument/2006/relationships/image" Target="../media/image46.png"/><Relationship Id="rId23" Type="http://schemas.openxmlformats.org/officeDocument/2006/relationships/image" Target="../media/image34.png"/><Relationship Id="rId28" Type="http://schemas.openxmlformats.org/officeDocument/2006/relationships/image" Target="../media/image50.png"/><Relationship Id="rId10" Type="http://schemas.openxmlformats.org/officeDocument/2006/relationships/image" Target="../media/image221.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78.png"/><Relationship Id="rId14" Type="http://schemas.openxmlformats.org/officeDocument/2006/relationships/image" Target="../media/image49.png"/><Relationship Id="rId22" Type="http://schemas.openxmlformats.org/officeDocument/2006/relationships/image" Target="../media/image54.png"/><Relationship Id="rId27" Type="http://schemas.openxmlformats.org/officeDocument/2006/relationships/image" Target="../media/image20.png"/><Relationship Id="rId30"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4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05.png"/><Relationship Id="rId18" Type="http://schemas.openxmlformats.org/officeDocument/2006/relationships/image" Target="../media/image90.png"/><Relationship Id="rId3" Type="http://schemas.openxmlformats.org/officeDocument/2006/relationships/image" Target="../media/image29.png"/><Relationship Id="rId21" Type="http://schemas.openxmlformats.org/officeDocument/2006/relationships/image" Target="../media/image110.png"/><Relationship Id="rId7" Type="http://schemas.openxmlformats.org/officeDocument/2006/relationships/image" Target="../media/image87.png"/><Relationship Id="rId12" Type="http://schemas.openxmlformats.org/officeDocument/2006/relationships/image" Target="../media/image104.png"/><Relationship Id="rId17" Type="http://schemas.openxmlformats.org/officeDocument/2006/relationships/image" Target="../media/image19.png"/><Relationship Id="rId2" Type="http://schemas.openxmlformats.org/officeDocument/2006/relationships/image" Target="../media/image101.png"/><Relationship Id="rId16" Type="http://schemas.openxmlformats.org/officeDocument/2006/relationships/image" Target="../media/image108.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103.png"/><Relationship Id="rId24" Type="http://schemas.openxmlformats.org/officeDocument/2006/relationships/image" Target="../media/image93.png"/><Relationship Id="rId5" Type="http://schemas.openxmlformats.org/officeDocument/2006/relationships/image" Target="../media/image85.png"/><Relationship Id="rId15" Type="http://schemas.openxmlformats.org/officeDocument/2006/relationships/image" Target="../media/image107.png"/><Relationship Id="rId23" Type="http://schemas.openxmlformats.org/officeDocument/2006/relationships/image" Target="../media/image92.png"/><Relationship Id="rId10" Type="http://schemas.openxmlformats.org/officeDocument/2006/relationships/image" Target="../media/image102.png"/><Relationship Id="rId19" Type="http://schemas.openxmlformats.org/officeDocument/2006/relationships/image" Target="../media/image10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106.png"/><Relationship Id="rId22"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8.png"/><Relationship Id="rId18" Type="http://schemas.openxmlformats.org/officeDocument/2006/relationships/image" Target="../media/image19.png"/><Relationship Id="rId3" Type="http://schemas.openxmlformats.org/officeDocument/2006/relationships/image" Target="../media/image820.png"/><Relationship Id="rId21" Type="http://schemas.openxmlformats.org/officeDocument/2006/relationships/image" Target="../media/image28.png"/><Relationship Id="rId7" Type="http://schemas.openxmlformats.org/officeDocument/2006/relationships/image" Target="../media/image86.png"/><Relationship Id="rId12" Type="http://schemas.openxmlformats.org/officeDocument/2006/relationships/image" Target="../media/image900.png"/><Relationship Id="rId17" Type="http://schemas.openxmlformats.org/officeDocument/2006/relationships/image" Target="../media/image94.png"/><Relationship Id="rId25" Type="http://schemas.openxmlformats.org/officeDocument/2006/relationships/image" Target="../media/image100.png"/><Relationship Id="rId2" Type="http://schemas.openxmlformats.org/officeDocument/2006/relationships/notesSlide" Target="../notesSlides/notesSlide3.xml"/><Relationship Id="rId16" Type="http://schemas.openxmlformats.org/officeDocument/2006/relationships/image" Target="../media/image880.png"/><Relationship Id="rId20" Type="http://schemas.openxmlformats.org/officeDocument/2006/relationships/image" Target="../media/image96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5.png"/><Relationship Id="rId24" Type="http://schemas.openxmlformats.org/officeDocument/2006/relationships/image" Target="../media/image99.png"/><Relationship Id="rId5" Type="http://schemas.openxmlformats.org/officeDocument/2006/relationships/image" Target="../media/image84.png"/><Relationship Id="rId15" Type="http://schemas.openxmlformats.org/officeDocument/2006/relationships/image" Target="../media/image100.png"/><Relationship Id="rId23" Type="http://schemas.openxmlformats.org/officeDocument/2006/relationships/image" Target="../media/image98.png"/><Relationship Id="rId10" Type="http://schemas.openxmlformats.org/officeDocument/2006/relationships/image" Target="../media/image89.png"/><Relationship Id="rId19" Type="http://schemas.openxmlformats.org/officeDocument/2006/relationships/image" Target="../media/image95.png"/><Relationship Id="rId4" Type="http://schemas.openxmlformats.org/officeDocument/2006/relationships/image" Target="../media/image29.png"/><Relationship Id="rId9" Type="http://schemas.openxmlformats.org/officeDocument/2006/relationships/image" Target="../media/image88.png"/><Relationship Id="rId14" Type="http://schemas.openxmlformats.org/officeDocument/2006/relationships/image" Target="../media/image99.png"/><Relationship Id="rId22"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32.png"/><Relationship Id="rId18" Type="http://schemas.openxmlformats.org/officeDocument/2006/relationships/image" Target="../media/image114.png"/><Relationship Id="rId26" Type="http://schemas.openxmlformats.org/officeDocument/2006/relationships/image" Target="../media/image117.png"/><Relationship Id="rId3" Type="http://schemas.openxmlformats.org/officeDocument/2006/relationships/image" Target="../media/image85.png"/><Relationship Id="rId21" Type="http://schemas.openxmlformats.org/officeDocument/2006/relationships/image" Target="../media/image86.png"/><Relationship Id="rId7" Type="http://schemas.openxmlformats.org/officeDocument/2006/relationships/image" Target="../media/image122.png"/><Relationship Id="rId12" Type="http://schemas.openxmlformats.org/officeDocument/2006/relationships/image" Target="../media/image131.png"/><Relationship Id="rId17" Type="http://schemas.openxmlformats.org/officeDocument/2006/relationships/image" Target="../media/image134.png"/><Relationship Id="rId25" Type="http://schemas.openxmlformats.org/officeDocument/2006/relationships/image" Target="../media/image84.png"/><Relationship Id="rId2" Type="http://schemas.openxmlformats.org/officeDocument/2006/relationships/notesSlide" Target="../notesSlides/notesSlide4.xml"/><Relationship Id="rId16" Type="http://schemas.openxmlformats.org/officeDocument/2006/relationships/image" Target="../media/image133.png"/><Relationship Id="rId20" Type="http://schemas.openxmlformats.org/officeDocument/2006/relationships/image" Target="../media/image136.png"/><Relationship Id="rId29"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129.png"/><Relationship Id="rId24" Type="http://schemas.openxmlformats.org/officeDocument/2006/relationships/image" Target="../media/image137.png"/><Relationship Id="rId5" Type="http://schemas.openxmlformats.org/officeDocument/2006/relationships/image" Target="../media/image88.png"/><Relationship Id="rId15" Type="http://schemas.openxmlformats.org/officeDocument/2006/relationships/image" Target="../media/image90.png"/><Relationship Id="rId23" Type="http://schemas.openxmlformats.org/officeDocument/2006/relationships/image" Target="../media/image29.png"/><Relationship Id="rId28" Type="http://schemas.openxmlformats.org/officeDocument/2006/relationships/image" Target="../media/image119.png"/><Relationship Id="rId10" Type="http://schemas.openxmlformats.org/officeDocument/2006/relationships/image" Target="../media/image128.png"/><Relationship Id="rId19" Type="http://schemas.openxmlformats.org/officeDocument/2006/relationships/image" Target="../media/image115.png"/><Relationship Id="rId31" Type="http://schemas.openxmlformats.org/officeDocument/2006/relationships/image" Target="../media/image141.png"/><Relationship Id="rId4" Type="http://schemas.openxmlformats.org/officeDocument/2006/relationships/image" Target="../media/image87.png"/><Relationship Id="rId9" Type="http://schemas.openxmlformats.org/officeDocument/2006/relationships/image" Target="../media/image127.png"/><Relationship Id="rId14" Type="http://schemas.openxmlformats.org/officeDocument/2006/relationships/image" Target="../media/image19.png"/><Relationship Id="rId22" Type="http://schemas.openxmlformats.org/officeDocument/2006/relationships/image" Target="../media/image116.png"/><Relationship Id="rId27" Type="http://schemas.openxmlformats.org/officeDocument/2006/relationships/image" Target="../media/image118.png"/><Relationship Id="rId30" Type="http://schemas.openxmlformats.org/officeDocument/2006/relationships/image" Target="../media/image139.png"/></Relationships>
</file>

<file path=ppt/slides/_rels/slide2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85.png"/><Relationship Id="rId7" Type="http://schemas.openxmlformats.org/officeDocument/2006/relationships/image" Target="../media/image121.png"/><Relationship Id="rId12" Type="http://schemas.openxmlformats.org/officeDocument/2006/relationships/image" Target="../media/image115.png"/><Relationship Id="rId17" Type="http://schemas.openxmlformats.org/officeDocument/2006/relationships/image" Target="../media/image146.png"/><Relationship Id="rId2" Type="http://schemas.openxmlformats.org/officeDocument/2006/relationships/notesSlide" Target="../notesSlides/notesSlide5.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35.png"/><Relationship Id="rId5" Type="http://schemas.openxmlformats.org/officeDocument/2006/relationships/image" Target="../media/image89.png"/><Relationship Id="rId15" Type="http://schemas.openxmlformats.org/officeDocument/2006/relationships/image" Target="../media/image144.png"/><Relationship Id="rId10" Type="http://schemas.openxmlformats.org/officeDocument/2006/relationships/image" Target="../media/image126.png"/><Relationship Id="rId19" Type="http://schemas.openxmlformats.org/officeDocument/2006/relationships/image" Target="../media/image119.png"/><Relationship Id="rId4" Type="http://schemas.openxmlformats.org/officeDocument/2006/relationships/image" Target="../media/image87.png"/><Relationship Id="rId9" Type="http://schemas.openxmlformats.org/officeDocument/2006/relationships/image" Target="../media/image125.png"/><Relationship Id="rId14" Type="http://schemas.openxmlformats.org/officeDocument/2006/relationships/image" Target="../media/image143.png"/></Relationships>
</file>

<file path=ppt/slides/_rels/slide2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6.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51.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notesSlide" Target="../notesSlides/notesSlide6.xml"/><Relationship Id="rId16" Type="http://schemas.openxmlformats.org/officeDocument/2006/relationships/image" Target="../media/image159.png"/><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image" Target="../media/image115.png"/><Relationship Id="rId5" Type="http://schemas.openxmlformats.org/officeDocument/2006/relationships/image" Target="../media/image149.png"/><Relationship Id="rId15" Type="http://schemas.openxmlformats.org/officeDocument/2006/relationships/image" Target="../media/image158.png"/><Relationship Id="rId10" Type="http://schemas.openxmlformats.org/officeDocument/2006/relationships/image" Target="../media/image15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53.png"/><Relationship Id="rId14" Type="http://schemas.openxmlformats.org/officeDocument/2006/relationships/image" Target="../media/image157.png"/></Relationships>
</file>

<file path=ppt/slides/_rels/slide24.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8.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63.png"/><Relationship Id="rId12" Type="http://schemas.openxmlformats.org/officeDocument/2006/relationships/image" Target="../media/image167.png"/><Relationship Id="rId17" Type="http://schemas.openxmlformats.org/officeDocument/2006/relationships/image" Target="../media/image173.png"/><Relationship Id="rId2" Type="http://schemas.openxmlformats.org/officeDocument/2006/relationships/notesSlide" Target="../notesSlides/notesSlide7.xml"/><Relationship Id="rId16"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62.png"/><Relationship Id="rId11" Type="http://schemas.openxmlformats.org/officeDocument/2006/relationships/image" Target="../media/image115.png"/><Relationship Id="rId5" Type="http://schemas.openxmlformats.org/officeDocument/2006/relationships/image" Target="../media/image161.png"/><Relationship Id="rId15" Type="http://schemas.openxmlformats.org/officeDocument/2006/relationships/image" Target="../media/image171.png"/><Relationship Id="rId10" Type="http://schemas.openxmlformats.org/officeDocument/2006/relationships/image" Target="../media/image166.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65.png"/><Relationship Id="rId14" Type="http://schemas.openxmlformats.org/officeDocument/2006/relationships/image" Target="../media/image169.png"/></Relationships>
</file>

<file path=ppt/slides/_rels/slide25.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 Type="http://schemas.openxmlformats.org/officeDocument/2006/relationships/notesSlide" Target="../notesSlides/notesSlide8.xml"/><Relationship Id="rId16" Type="http://schemas.openxmlformats.org/officeDocument/2006/relationships/image" Target="../media/image185.png"/><Relationship Id="rId1" Type="http://schemas.openxmlformats.org/officeDocument/2006/relationships/slideLayout" Target="../slideLayouts/slideLayout1.xml"/><Relationship Id="rId6" Type="http://schemas.openxmlformats.org/officeDocument/2006/relationships/image" Target="../media/image175.png"/><Relationship Id="rId11" Type="http://schemas.openxmlformats.org/officeDocument/2006/relationships/image" Target="../media/image115.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78.png"/><Relationship Id="rId14" Type="http://schemas.openxmlformats.org/officeDocument/2006/relationships/image" Target="../media/image183.png"/></Relationships>
</file>

<file path=ppt/slides/_rels/slide26.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6.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189.png"/><Relationship Id="rId12" Type="http://schemas.openxmlformats.org/officeDocument/2006/relationships/image" Target="../media/image195.png"/><Relationship Id="rId17" Type="http://schemas.openxmlformats.org/officeDocument/2006/relationships/image" Target="../media/image201.png"/><Relationship Id="rId2" Type="http://schemas.openxmlformats.org/officeDocument/2006/relationships/notesSlide" Target="../notesSlides/notesSlide9.xml"/><Relationship Id="rId16" Type="http://schemas.openxmlformats.org/officeDocument/2006/relationships/image" Target="../media/image199.png"/><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15.png"/><Relationship Id="rId5" Type="http://schemas.openxmlformats.org/officeDocument/2006/relationships/image" Target="../media/image187.png"/><Relationship Id="rId15" Type="http://schemas.openxmlformats.org/officeDocument/2006/relationships/image" Target="../media/image198.png"/><Relationship Id="rId10" Type="http://schemas.openxmlformats.org/officeDocument/2006/relationships/image" Target="../media/image19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193.png"/><Relationship Id="rId14" Type="http://schemas.openxmlformats.org/officeDocument/2006/relationships/image" Target="../media/image197.png"/></Relationships>
</file>

<file path=ppt/slides/_rels/slide27.xml.rels><?xml version="1.0" encoding="UTF-8" standalone="yes"?>
<Relationships xmlns="http://schemas.openxmlformats.org/package/2006/relationships"><Relationship Id="rId8" Type="http://schemas.openxmlformats.org/officeDocument/2006/relationships/image" Target="../media/image1670.png"/><Relationship Id="rId3" Type="http://schemas.openxmlformats.org/officeDocument/2006/relationships/image" Target="../media/image202.png"/><Relationship Id="rId7" Type="http://schemas.openxmlformats.org/officeDocument/2006/relationships/image" Target="../media/image1660.png"/><Relationship Id="rId12" Type="http://schemas.openxmlformats.org/officeDocument/2006/relationships/image" Target="../media/image204.png"/><Relationship Id="rId2" Type="http://schemas.openxmlformats.org/officeDocument/2006/relationships/image" Target="../media/image1610.png"/><Relationship Id="rId1" Type="http://schemas.openxmlformats.org/officeDocument/2006/relationships/slideLayout" Target="../slideLayouts/slideLayout2.xml"/><Relationship Id="rId6" Type="http://schemas.openxmlformats.org/officeDocument/2006/relationships/image" Target="../media/image1650.png"/><Relationship Id="rId11" Type="http://schemas.openxmlformats.org/officeDocument/2006/relationships/image" Target="../media/image203.png"/><Relationship Id="rId5" Type="http://schemas.openxmlformats.org/officeDocument/2006/relationships/image" Target="../media/image1750.png"/><Relationship Id="rId10" Type="http://schemas.openxmlformats.org/officeDocument/2006/relationships/image" Target="../media/image31.png"/><Relationship Id="rId4" Type="http://schemas.openxmlformats.org/officeDocument/2006/relationships/image" Target="../media/image1630.png"/><Relationship Id="rId9" Type="http://schemas.openxmlformats.org/officeDocument/2006/relationships/image" Target="../media/image1680.png"/></Relationships>
</file>

<file path=ppt/slides/_rels/slide28.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0.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29.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1.xml"/><Relationship Id="rId16" Type="http://schemas.openxmlformats.org/officeDocument/2006/relationships/image" Target="../media/image215.png"/><Relationship Id="rId20" Type="http://schemas.openxmlformats.org/officeDocument/2006/relationships/image" Target="../media/image217.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2.png"/><Relationship Id="rId18" Type="http://schemas.openxmlformats.org/officeDocument/2006/relationships/image" Target="../media/image119.png"/><Relationship Id="rId3" Type="http://schemas.openxmlformats.org/officeDocument/2006/relationships/image" Target="../media/image85.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6.png"/><Relationship Id="rId2" Type="http://schemas.openxmlformats.org/officeDocument/2006/relationships/notesSlide" Target="../notesSlides/notesSlide12.xml"/><Relationship Id="rId16" Type="http://schemas.openxmlformats.org/officeDocument/2006/relationships/image" Target="../media/image215.png"/><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115.png"/><Relationship Id="rId5" Type="http://schemas.openxmlformats.org/officeDocument/2006/relationships/image" Target="../media/image205.png"/><Relationship Id="rId15" Type="http://schemas.openxmlformats.org/officeDocument/2006/relationships/image" Target="../media/image214.png"/><Relationship Id="rId10" Type="http://schemas.openxmlformats.org/officeDocument/2006/relationships/image" Target="../media/image210.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09.png"/><Relationship Id="rId14" Type="http://schemas.openxmlformats.org/officeDocument/2006/relationships/image" Target="../media/image213.png"/></Relationships>
</file>

<file path=ppt/slides/_rels/slide3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7.png"/><Relationship Id="rId18" Type="http://schemas.openxmlformats.org/officeDocument/2006/relationships/image" Target="../media/image119.png"/><Relationship Id="rId26" Type="http://schemas.openxmlformats.org/officeDocument/2006/relationships/image" Target="../media/image239.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22.png"/><Relationship Id="rId12" Type="http://schemas.openxmlformats.org/officeDocument/2006/relationships/image" Target="../media/image226.png"/><Relationship Id="rId17" Type="http://schemas.openxmlformats.org/officeDocument/2006/relationships/image" Target="../media/image233.png"/><Relationship Id="rId25" Type="http://schemas.openxmlformats.org/officeDocument/2006/relationships/image" Target="../media/image238.png"/><Relationship Id="rId2" Type="http://schemas.openxmlformats.org/officeDocument/2006/relationships/notesSlide" Target="../notesSlides/notesSlide13.xml"/><Relationship Id="rId16" Type="http://schemas.openxmlformats.org/officeDocument/2006/relationships/image" Target="../media/image232.png"/><Relationship Id="rId20" Type="http://schemas.openxmlformats.org/officeDocument/2006/relationships/image" Target="../media/image234.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115.png"/><Relationship Id="rId24" Type="http://schemas.openxmlformats.org/officeDocument/2006/relationships/image" Target="../media/image237.png"/><Relationship Id="rId5" Type="http://schemas.openxmlformats.org/officeDocument/2006/relationships/image" Target="../media/image218.png"/><Relationship Id="rId15" Type="http://schemas.openxmlformats.org/officeDocument/2006/relationships/image" Target="../media/image229.png"/><Relationship Id="rId23" Type="http://schemas.openxmlformats.org/officeDocument/2006/relationships/image" Target="../media/image236.png"/><Relationship Id="rId28" Type="http://schemas.openxmlformats.org/officeDocument/2006/relationships/image" Target="../media/image31.png"/><Relationship Id="rId10" Type="http://schemas.openxmlformats.org/officeDocument/2006/relationships/image" Target="../media/image225.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24.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image" Target="../media/image242.png"/><Relationship Id="rId30" Type="http://schemas.openxmlformats.org/officeDocument/2006/relationships/image" Target="../media/image243.png"/></Relationships>
</file>

<file path=ppt/slides/_rels/slide32.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7.png"/><Relationship Id="rId18" Type="http://schemas.openxmlformats.org/officeDocument/2006/relationships/image" Target="../media/image119.png"/><Relationship Id="rId26" Type="http://schemas.openxmlformats.org/officeDocument/2006/relationships/image" Target="../media/image239.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22.png"/><Relationship Id="rId12" Type="http://schemas.openxmlformats.org/officeDocument/2006/relationships/image" Target="../media/image226.png"/><Relationship Id="rId17" Type="http://schemas.openxmlformats.org/officeDocument/2006/relationships/image" Target="../media/image233.png"/><Relationship Id="rId25" Type="http://schemas.openxmlformats.org/officeDocument/2006/relationships/image" Target="../media/image238.png"/><Relationship Id="rId2" Type="http://schemas.openxmlformats.org/officeDocument/2006/relationships/notesSlide" Target="../notesSlides/notesSlide14.xml"/><Relationship Id="rId16" Type="http://schemas.openxmlformats.org/officeDocument/2006/relationships/image" Target="../media/image232.png"/><Relationship Id="rId20" Type="http://schemas.openxmlformats.org/officeDocument/2006/relationships/image" Target="../media/image234.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19.png"/><Relationship Id="rId11" Type="http://schemas.openxmlformats.org/officeDocument/2006/relationships/image" Target="../media/image115.png"/><Relationship Id="rId24" Type="http://schemas.openxmlformats.org/officeDocument/2006/relationships/image" Target="../media/image237.png"/><Relationship Id="rId5" Type="http://schemas.openxmlformats.org/officeDocument/2006/relationships/image" Target="../media/image218.png"/><Relationship Id="rId15" Type="http://schemas.openxmlformats.org/officeDocument/2006/relationships/image" Target="../media/image229.png"/><Relationship Id="rId23" Type="http://schemas.openxmlformats.org/officeDocument/2006/relationships/image" Target="../media/image236.png"/><Relationship Id="rId28" Type="http://schemas.openxmlformats.org/officeDocument/2006/relationships/image" Target="../media/image31.png"/><Relationship Id="rId10" Type="http://schemas.openxmlformats.org/officeDocument/2006/relationships/image" Target="../media/image225.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24.png"/><Relationship Id="rId14" Type="http://schemas.openxmlformats.org/officeDocument/2006/relationships/image" Target="../media/image228.png"/><Relationship Id="rId22" Type="http://schemas.openxmlformats.org/officeDocument/2006/relationships/image" Target="../media/image235.png"/><Relationship Id="rId27" Type="http://schemas.openxmlformats.org/officeDocument/2006/relationships/image" Target="../media/image242.png"/><Relationship Id="rId30" Type="http://schemas.openxmlformats.org/officeDocument/2006/relationships/image" Target="../media/image243.png"/></Relationships>
</file>

<file path=ppt/slides/_rels/slide33.xml.rels><?xml version="1.0" encoding="UTF-8" standalone="yes"?>
<Relationships xmlns="http://schemas.openxmlformats.org/package/2006/relationships"><Relationship Id="rId8" Type="http://schemas.openxmlformats.org/officeDocument/2006/relationships/image" Target="../media/image247.png"/><Relationship Id="rId13" Type="http://schemas.openxmlformats.org/officeDocument/2006/relationships/image" Target="../media/image252.png"/><Relationship Id="rId18" Type="http://schemas.openxmlformats.org/officeDocument/2006/relationships/image" Target="../media/image119.png"/><Relationship Id="rId26" Type="http://schemas.openxmlformats.org/officeDocument/2006/relationships/image" Target="../media/image263.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46.png"/><Relationship Id="rId12" Type="http://schemas.openxmlformats.org/officeDocument/2006/relationships/image" Target="../media/image251.png"/><Relationship Id="rId17" Type="http://schemas.openxmlformats.org/officeDocument/2006/relationships/image" Target="../media/image256.png"/><Relationship Id="rId25" Type="http://schemas.openxmlformats.org/officeDocument/2006/relationships/image" Target="../media/image262.png"/><Relationship Id="rId2" Type="http://schemas.openxmlformats.org/officeDocument/2006/relationships/notesSlide" Target="../notesSlides/notesSlide15.xml"/><Relationship Id="rId16" Type="http://schemas.openxmlformats.org/officeDocument/2006/relationships/image" Target="../media/image255.png"/><Relationship Id="rId20" Type="http://schemas.openxmlformats.org/officeDocument/2006/relationships/image" Target="../media/image257.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45.png"/><Relationship Id="rId11" Type="http://schemas.openxmlformats.org/officeDocument/2006/relationships/image" Target="../media/image115.png"/><Relationship Id="rId24" Type="http://schemas.openxmlformats.org/officeDocument/2006/relationships/image" Target="../media/image261.png"/><Relationship Id="rId5" Type="http://schemas.openxmlformats.org/officeDocument/2006/relationships/image" Target="../media/image244.png"/><Relationship Id="rId15" Type="http://schemas.openxmlformats.org/officeDocument/2006/relationships/image" Target="../media/image254.png"/><Relationship Id="rId23" Type="http://schemas.openxmlformats.org/officeDocument/2006/relationships/image" Target="../media/image259.png"/><Relationship Id="rId28" Type="http://schemas.openxmlformats.org/officeDocument/2006/relationships/image" Target="../media/image31.png"/><Relationship Id="rId10" Type="http://schemas.openxmlformats.org/officeDocument/2006/relationships/image" Target="../media/image249.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48.png"/><Relationship Id="rId14" Type="http://schemas.openxmlformats.org/officeDocument/2006/relationships/image" Target="../media/image253.png"/><Relationship Id="rId22" Type="http://schemas.openxmlformats.org/officeDocument/2006/relationships/image" Target="../media/image258.png"/><Relationship Id="rId27" Type="http://schemas.openxmlformats.org/officeDocument/2006/relationships/image" Target="../media/image264.png"/><Relationship Id="rId30" Type="http://schemas.openxmlformats.org/officeDocument/2006/relationships/image" Target="../media/image243.png"/></Relationships>
</file>

<file path=ppt/slides/_rels/slide34.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273.png"/><Relationship Id="rId18" Type="http://schemas.openxmlformats.org/officeDocument/2006/relationships/image" Target="../media/image119.png"/><Relationship Id="rId26" Type="http://schemas.openxmlformats.org/officeDocument/2006/relationships/image" Target="../media/image284.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image" Target="../media/image277.png"/><Relationship Id="rId25" Type="http://schemas.openxmlformats.org/officeDocument/2006/relationships/image" Target="../media/image283.png"/><Relationship Id="rId2" Type="http://schemas.openxmlformats.org/officeDocument/2006/relationships/notesSlide" Target="../notesSlides/notesSlide16.xml"/><Relationship Id="rId16" Type="http://schemas.openxmlformats.org/officeDocument/2006/relationships/image" Target="../media/image276.png"/><Relationship Id="rId20" Type="http://schemas.openxmlformats.org/officeDocument/2006/relationships/image" Target="../media/image278.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66.png"/><Relationship Id="rId11" Type="http://schemas.openxmlformats.org/officeDocument/2006/relationships/image" Target="../media/image115.png"/><Relationship Id="rId24" Type="http://schemas.openxmlformats.org/officeDocument/2006/relationships/image" Target="../media/image282.png"/><Relationship Id="rId5" Type="http://schemas.openxmlformats.org/officeDocument/2006/relationships/image" Target="../media/image265.png"/><Relationship Id="rId15" Type="http://schemas.openxmlformats.org/officeDocument/2006/relationships/image" Target="../media/image275.png"/><Relationship Id="rId23" Type="http://schemas.openxmlformats.org/officeDocument/2006/relationships/image" Target="../media/image281.png"/><Relationship Id="rId28" Type="http://schemas.openxmlformats.org/officeDocument/2006/relationships/image" Target="../media/image31.png"/><Relationship Id="rId10" Type="http://schemas.openxmlformats.org/officeDocument/2006/relationships/image" Target="../media/image271.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269.png"/><Relationship Id="rId14" Type="http://schemas.openxmlformats.org/officeDocument/2006/relationships/image" Target="../media/image274.png"/><Relationship Id="rId22" Type="http://schemas.openxmlformats.org/officeDocument/2006/relationships/image" Target="../media/image279.png"/><Relationship Id="rId27" Type="http://schemas.openxmlformats.org/officeDocument/2006/relationships/image" Target="../media/image285.png"/><Relationship Id="rId30" Type="http://schemas.openxmlformats.org/officeDocument/2006/relationships/image" Target="../media/image2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linqs.org/datasets/#pubmed-diabetes" TargetMode="External"/><Relationship Id="rId3" Type="http://schemas.openxmlformats.org/officeDocument/2006/relationships/image" Target="../media/image287.png"/><Relationship Id="rId7" Type="http://schemas.openxmlformats.org/officeDocument/2006/relationships/hyperlink" Target="https://www.cs.umd.edu/~sen/lbc-proj/LBC.html" TargetMode="External"/><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 Id="rId9" Type="http://schemas.openxmlformats.org/officeDocument/2006/relationships/hyperlink" Target="https://socialnetworks.mpi-sws.org/data-imc2007.html"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linqs.org/datasets/#pubmed-diabetes" TargetMode="External"/><Relationship Id="rId3" Type="http://schemas.openxmlformats.org/officeDocument/2006/relationships/image" Target="../media/image287.png"/><Relationship Id="rId7" Type="http://schemas.openxmlformats.org/officeDocument/2006/relationships/hyperlink" Target="https://www.cs.umd.edu/~sen/lbc-proj/LBC.html" TargetMode="External"/><Relationship Id="rId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 Id="rId9" Type="http://schemas.openxmlformats.org/officeDocument/2006/relationships/hyperlink" Target="https://socialnetworks.mpi-sws.org/data-imc2007.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44.png"/><Relationship Id="rId7" Type="http://schemas.openxmlformats.org/officeDocument/2006/relationships/image" Target="../media/image18.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48.pn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47.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20.png"/><Relationship Id="rId1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960.png"/><Relationship Id="rId4" Type="http://schemas.microsoft.com/office/2014/relationships/chartEx" Target="../charts/chartEx3.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chart" Target="../charts/chart4.xml"/><Relationship Id="rId1" Type="http://schemas.openxmlformats.org/officeDocument/2006/relationships/slideLayout" Target="../slideLayouts/slideLayout1.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chart" Target="../charts/chart11.xml"/></Relationships>
</file>

<file path=ppt/slides/_rels/slide4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760.png"/><Relationship Id="rId13" Type="http://schemas.openxmlformats.org/officeDocument/2006/relationships/image" Target="../media/image2820.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8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40.png"/><Relationship Id="rId11" Type="http://schemas.openxmlformats.org/officeDocument/2006/relationships/image" Target="../media/image2790.png"/><Relationship Id="rId5" Type="http://schemas.openxmlformats.org/officeDocument/2006/relationships/image" Target="../media/image2730.png"/><Relationship Id="rId15" Type="http://schemas.openxmlformats.org/officeDocument/2006/relationships/image" Target="../media/image2840.png"/><Relationship Id="rId10" Type="http://schemas.openxmlformats.org/officeDocument/2006/relationships/image" Target="../media/image295.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296.png"/></Relationships>
</file>

<file path=ppt/slides/_rels/slide4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7.png"/><Relationship Id="rId7" Type="http://schemas.openxmlformats.org/officeDocument/2006/relationships/image" Target="../media/image296.pn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99.png"/><Relationship Id="rId5" Type="http://schemas.openxmlformats.org/officeDocument/2006/relationships/image" Target="../media/image294.png"/><Relationship Id="rId10" Type="http://schemas.openxmlformats.org/officeDocument/2006/relationships/image" Target="../media/image302.png"/><Relationship Id="rId4" Type="http://schemas.openxmlformats.org/officeDocument/2006/relationships/image" Target="../media/image298.png"/><Relationship Id="rId9" Type="http://schemas.openxmlformats.org/officeDocument/2006/relationships/image" Target="../media/image293.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0.png"/><Relationship Id="rId3" Type="http://schemas.openxmlformats.org/officeDocument/2006/relationships/image" Target="../media/image44.png"/><Relationship Id="rId7" Type="http://schemas.openxmlformats.org/officeDocument/2006/relationships/image" Target="../media/image58.png"/><Relationship Id="rId12" Type="http://schemas.openxmlformats.org/officeDocument/2006/relationships/image" Target="../media/image18.png"/><Relationship Id="rId17" Type="http://schemas.openxmlformats.org/officeDocument/2006/relationships/image" Target="../media/image48.png"/><Relationship Id="rId2" Type="http://schemas.openxmlformats.org/officeDocument/2006/relationships/image" Target="../media/image57.png"/><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1.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29.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2940.png"/><Relationship Id="rId13" Type="http://schemas.openxmlformats.org/officeDocument/2006/relationships/image" Target="../media/image2980.png"/><Relationship Id="rId3" Type="http://schemas.openxmlformats.org/officeDocument/2006/relationships/image" Target="../media/image2900.png"/><Relationship Id="rId7" Type="http://schemas.openxmlformats.org/officeDocument/2006/relationships/image" Target="../media/image2930.png"/><Relationship Id="rId12" Type="http://schemas.openxmlformats.org/officeDocument/2006/relationships/image" Target="../media/image2970.png"/><Relationship Id="rId2" Type="http://schemas.openxmlformats.org/officeDocument/2006/relationships/notesSlide" Target="../notesSlides/notesSlide21.xml"/><Relationship Id="rId16"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960.png"/><Relationship Id="rId5" Type="http://schemas.openxmlformats.org/officeDocument/2006/relationships/image" Target="../media/image303.png"/><Relationship Id="rId15" Type="http://schemas.openxmlformats.org/officeDocument/2006/relationships/image" Target="../media/image203.png"/><Relationship Id="rId10" Type="http://schemas.openxmlformats.org/officeDocument/2006/relationships/image" Target="../media/image304.png"/><Relationship Id="rId4" Type="http://schemas.openxmlformats.org/officeDocument/2006/relationships/image" Target="../media/image2910.png"/><Relationship Id="rId9" Type="http://schemas.openxmlformats.org/officeDocument/2006/relationships/image" Target="../media/image31.png"/><Relationship Id="rId14" Type="http://schemas.openxmlformats.org/officeDocument/2006/relationships/image" Target="../media/image2990.png"/></Relationships>
</file>

<file path=ppt/slides/_rels/slide51.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08.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020.png"/><Relationship Id="rId11" Type="http://schemas.openxmlformats.org/officeDocument/2006/relationships/image" Target="../media/image305.png"/><Relationship Id="rId5" Type="http://schemas.openxmlformats.org/officeDocument/2006/relationships/image" Target="../media/image3010.png"/><Relationship Id="rId15" Type="http://schemas.openxmlformats.org/officeDocument/2006/relationships/image" Target="../media/image311.png"/><Relationship Id="rId10" Type="http://schemas.openxmlformats.org/officeDocument/2006/relationships/image" Target="../media/image309.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90.png"/><Relationship Id="rId13" Type="http://schemas.openxmlformats.org/officeDocument/2006/relationships/image" Target="../media/image303.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3.png"/><Relationship Id="rId11" Type="http://schemas.openxmlformats.org/officeDocument/2006/relationships/image" Target="../media/image312.png"/><Relationship Id="rId5" Type="http://schemas.openxmlformats.org/officeDocument/2006/relationships/image" Target="../media/image3070.png"/><Relationship Id="rId15" Type="http://schemas.openxmlformats.org/officeDocument/2006/relationships/image" Target="../media/image313.png"/><Relationship Id="rId10" Type="http://schemas.openxmlformats.org/officeDocument/2006/relationships/image" Target="../media/image3110.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4.png"/></Relationships>
</file>

<file path=ppt/slides/_rels/slide54.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03.png"/><Relationship Id="rId3" Type="http://schemas.openxmlformats.org/officeDocument/2006/relationships/image" Target="../media/image291.png"/><Relationship Id="rId7" Type="http://schemas.openxmlformats.org/officeDocument/2006/relationships/image" Target="../media/image293.png"/><Relationship Id="rId12" Type="http://schemas.openxmlformats.org/officeDocument/2006/relationships/image" Target="../media/image29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140.png"/><Relationship Id="rId11" Type="http://schemas.openxmlformats.org/officeDocument/2006/relationships/image" Target="../media/image317.png"/><Relationship Id="rId5" Type="http://schemas.openxmlformats.org/officeDocument/2006/relationships/image" Target="../media/image3130.png"/><Relationship Id="rId15" Type="http://schemas.openxmlformats.org/officeDocument/2006/relationships/image" Target="../media/image311.png"/><Relationship Id="rId10" Type="http://schemas.openxmlformats.org/officeDocument/2006/relationships/image" Target="../media/image316.png"/><Relationship Id="rId4" Type="http://schemas.openxmlformats.org/officeDocument/2006/relationships/image" Target="../media/image292.png"/><Relationship Id="rId9" Type="http://schemas.openxmlformats.org/officeDocument/2006/relationships/image" Target="../media/image294.png"/><Relationship Id="rId14" Type="http://schemas.openxmlformats.org/officeDocument/2006/relationships/image" Target="../media/image304.png"/></Relationships>
</file>

<file path=ppt/slides/_rels/slide55.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6.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7.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8.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59.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80.png"/><Relationship Id="rId12" Type="http://schemas.openxmlformats.org/officeDocument/2006/relationships/image" Target="../media/image23.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2.png"/><Relationship Id="rId5" Type="http://schemas.openxmlformats.org/officeDocument/2006/relationships/image" Target="../media/image30.png"/><Relationship Id="rId10" Type="http://schemas.openxmlformats.org/officeDocument/2006/relationships/image" Target="../media/image21.png"/><Relationship Id="rId4" Type="http://schemas.openxmlformats.org/officeDocument/2006/relationships/image" Target="../media/image59.png"/><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91.png"/><Relationship Id="rId7" Type="http://schemas.openxmlformats.org/officeDocument/2006/relationships/image" Target="../media/image3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4.png"/><Relationship Id="rId5" Type="http://schemas.openxmlformats.org/officeDocument/2006/relationships/image" Target="../media/image293.png"/><Relationship Id="rId10" Type="http://schemas.openxmlformats.org/officeDocument/2006/relationships/image" Target="../media/image322.png"/><Relationship Id="rId4" Type="http://schemas.openxmlformats.org/officeDocument/2006/relationships/image" Target="../media/image292.png"/><Relationship Id="rId9" Type="http://schemas.openxmlformats.org/officeDocument/2006/relationships/image" Target="../media/image321.png"/></Relationships>
</file>

<file path=ppt/slides/_rels/slide61.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294.png"/><Relationship Id="rId9" Type="http://schemas.openxmlformats.org/officeDocument/2006/relationships/image" Target="../media/image327.png"/></Relationships>
</file>

<file path=ppt/slides/_rels/slide62.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294.png"/><Relationship Id="rId9" Type="http://schemas.openxmlformats.org/officeDocument/2006/relationships/image" Target="../media/image327.png"/></Relationships>
</file>

<file path=ppt/slides/_rels/slide63.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6.png"/><Relationship Id="rId18" Type="http://schemas.openxmlformats.org/officeDocument/2006/relationships/image" Target="../media/image119.png"/><Relationship Id="rId26" Type="http://schemas.openxmlformats.org/officeDocument/2006/relationships/image" Target="../media/image347.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1.png"/><Relationship Id="rId25" Type="http://schemas.openxmlformats.org/officeDocument/2006/relationships/image" Target="../media/image346.png"/><Relationship Id="rId2" Type="http://schemas.openxmlformats.org/officeDocument/2006/relationships/notesSlide" Target="../notesSlides/notesSlide33.xml"/><Relationship Id="rId16" Type="http://schemas.openxmlformats.org/officeDocument/2006/relationships/image" Target="../media/image339.png"/><Relationship Id="rId20" Type="http://schemas.openxmlformats.org/officeDocument/2006/relationships/image" Target="../media/image342.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5.png"/><Relationship Id="rId5" Type="http://schemas.openxmlformats.org/officeDocument/2006/relationships/image" Target="../media/image3280.png"/><Relationship Id="rId15" Type="http://schemas.openxmlformats.org/officeDocument/2006/relationships/image" Target="../media/image338.png"/><Relationship Id="rId23" Type="http://schemas.openxmlformats.org/officeDocument/2006/relationships/image" Target="../media/image344.png"/><Relationship Id="rId28" Type="http://schemas.openxmlformats.org/officeDocument/2006/relationships/image" Target="../media/image31.png"/><Relationship Id="rId10" Type="http://schemas.openxmlformats.org/officeDocument/2006/relationships/image" Target="../media/image33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37.png"/><Relationship Id="rId22" Type="http://schemas.openxmlformats.org/officeDocument/2006/relationships/image" Target="../media/image343.png"/><Relationship Id="rId27" Type="http://schemas.openxmlformats.org/officeDocument/2006/relationships/image" Target="../media/image348.png"/><Relationship Id="rId30" Type="http://schemas.openxmlformats.org/officeDocument/2006/relationships/image" Target="../media/image243.png"/></Relationships>
</file>

<file path=ppt/slides/_rels/slide64.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203.png"/><Relationship Id="rId2" Type="http://schemas.openxmlformats.org/officeDocument/2006/relationships/notesSlide" Target="../notesSlides/notesSlide34.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5.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9.png"/><Relationship Id="rId18" Type="http://schemas.openxmlformats.org/officeDocument/2006/relationships/image" Target="../media/image202.png"/><Relationship Id="rId26" Type="http://schemas.openxmlformats.org/officeDocument/2006/relationships/image" Target="../media/image203.png"/><Relationship Id="rId3" Type="http://schemas.openxmlformats.org/officeDocument/2006/relationships/image" Target="../media/image85.png"/><Relationship Id="rId21" Type="http://schemas.openxmlformats.org/officeDocument/2006/relationships/image" Target="../media/image345.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31.png"/><Relationship Id="rId2" Type="http://schemas.openxmlformats.org/officeDocument/2006/relationships/notesSlide" Target="../notesSlides/notesSlide35.xml"/><Relationship Id="rId16" Type="http://schemas.openxmlformats.org/officeDocument/2006/relationships/image" Target="../media/image148.png"/><Relationship Id="rId20" Type="http://schemas.openxmlformats.org/officeDocument/2006/relationships/image" Target="../media/image344.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8.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7.png"/><Relationship Id="rId10" Type="http://schemas.openxmlformats.org/officeDocument/2006/relationships/image" Target="../media/image334.png"/><Relationship Id="rId19" Type="http://schemas.openxmlformats.org/officeDocument/2006/relationships/image" Target="../media/image343.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6.png"/><Relationship Id="rId27" Type="http://schemas.openxmlformats.org/officeDocument/2006/relationships/image" Target="../media/image243.png"/></Relationships>
</file>

<file path=ppt/slides/_rels/slide66.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51.png"/><Relationship Id="rId25" Type="http://schemas.openxmlformats.org/officeDocument/2006/relationships/image" Target="../media/image203.png"/><Relationship Id="rId2" Type="http://schemas.openxmlformats.org/officeDocument/2006/relationships/notesSlide" Target="../notesSlides/notesSlide36.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7.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43.png"/><Relationship Id="rId18" Type="http://schemas.openxmlformats.org/officeDocument/2006/relationships/image" Target="../media/image202.png"/><Relationship Id="rId26" Type="http://schemas.openxmlformats.org/officeDocument/2006/relationships/image" Target="../media/image243.png"/><Relationship Id="rId3" Type="http://schemas.openxmlformats.org/officeDocument/2006/relationships/image" Target="../media/image85.png"/><Relationship Id="rId21" Type="http://schemas.openxmlformats.org/officeDocument/2006/relationships/image" Target="../media/image346.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2.png"/><Relationship Id="rId25" Type="http://schemas.openxmlformats.org/officeDocument/2006/relationships/image" Target="../media/image203.png"/><Relationship Id="rId2" Type="http://schemas.openxmlformats.org/officeDocument/2006/relationships/notesSlide" Target="../notesSlides/notesSlide37.xml"/><Relationship Id="rId16" Type="http://schemas.openxmlformats.org/officeDocument/2006/relationships/image" Target="../media/image148.png"/><Relationship Id="rId20"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1.png"/><Relationship Id="rId5" Type="http://schemas.openxmlformats.org/officeDocument/2006/relationships/image" Target="../media/image3280.png"/><Relationship Id="rId15" Type="http://schemas.openxmlformats.org/officeDocument/2006/relationships/image" Target="../media/image119.png"/><Relationship Id="rId23" Type="http://schemas.openxmlformats.org/officeDocument/2006/relationships/image" Target="../media/image348.png"/><Relationship Id="rId10" Type="http://schemas.openxmlformats.org/officeDocument/2006/relationships/image" Target="../media/image334.png"/><Relationship Id="rId19" Type="http://schemas.openxmlformats.org/officeDocument/2006/relationships/image" Target="../media/image344.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41.png"/><Relationship Id="rId22" Type="http://schemas.openxmlformats.org/officeDocument/2006/relationships/image" Target="../media/image347.png"/></Relationships>
</file>

<file path=ppt/slides/_rels/slide68.xml.rels><?xml version="1.0" encoding="UTF-8" standalone="yes"?>
<Relationships xmlns="http://schemas.openxmlformats.org/package/2006/relationships"><Relationship Id="rId3" Type="http://schemas.openxmlformats.org/officeDocument/2006/relationships/image" Target="../media/image351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36.png"/><Relationship Id="rId18" Type="http://schemas.openxmlformats.org/officeDocument/2006/relationships/image" Target="../media/image119.png"/><Relationship Id="rId26" Type="http://schemas.openxmlformats.org/officeDocument/2006/relationships/image" Target="../media/image347.png"/><Relationship Id="rId3" Type="http://schemas.openxmlformats.org/officeDocument/2006/relationships/image" Target="../media/image85.png"/><Relationship Id="rId21" Type="http://schemas.openxmlformats.org/officeDocument/2006/relationships/image" Target="../media/image202.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41.png"/><Relationship Id="rId25" Type="http://schemas.openxmlformats.org/officeDocument/2006/relationships/image" Target="../media/image346.png"/><Relationship Id="rId2" Type="http://schemas.openxmlformats.org/officeDocument/2006/relationships/notesSlide" Target="../notesSlides/notesSlide39.xml"/><Relationship Id="rId16" Type="http://schemas.openxmlformats.org/officeDocument/2006/relationships/image" Target="../media/image339.png"/><Relationship Id="rId20" Type="http://schemas.openxmlformats.org/officeDocument/2006/relationships/image" Target="../media/image342.png"/><Relationship Id="rId29"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3290.png"/><Relationship Id="rId11" Type="http://schemas.openxmlformats.org/officeDocument/2006/relationships/image" Target="../media/image115.png"/><Relationship Id="rId24" Type="http://schemas.openxmlformats.org/officeDocument/2006/relationships/image" Target="../media/image345.png"/><Relationship Id="rId5" Type="http://schemas.openxmlformats.org/officeDocument/2006/relationships/image" Target="../media/image352.png"/><Relationship Id="rId15" Type="http://schemas.openxmlformats.org/officeDocument/2006/relationships/image" Target="../media/image338.png"/><Relationship Id="rId23" Type="http://schemas.openxmlformats.org/officeDocument/2006/relationships/image" Target="../media/image344.png"/><Relationship Id="rId28" Type="http://schemas.openxmlformats.org/officeDocument/2006/relationships/image" Target="../media/image31.png"/><Relationship Id="rId10" Type="http://schemas.openxmlformats.org/officeDocument/2006/relationships/image" Target="../media/image334.png"/><Relationship Id="rId19" Type="http://schemas.openxmlformats.org/officeDocument/2006/relationships/image" Target="../media/image148.png"/><Relationship Id="rId4" Type="http://schemas.openxmlformats.org/officeDocument/2006/relationships/image" Target="../media/image87.png"/><Relationship Id="rId9" Type="http://schemas.openxmlformats.org/officeDocument/2006/relationships/image" Target="../media/image333.png"/><Relationship Id="rId14" Type="http://schemas.openxmlformats.org/officeDocument/2006/relationships/image" Target="../media/image337.png"/><Relationship Id="rId22" Type="http://schemas.openxmlformats.org/officeDocument/2006/relationships/image" Target="../media/image343.png"/><Relationship Id="rId27" Type="http://schemas.openxmlformats.org/officeDocument/2006/relationships/image" Target="../media/image348.png"/><Relationship Id="rId30" Type="http://schemas.openxmlformats.org/officeDocument/2006/relationships/image" Target="../media/image243.png"/></Relationships>
</file>

<file path=ppt/slides/_rels/slide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70.png"/><Relationship Id="rId4" Type="http://schemas.openxmlformats.org/officeDocument/2006/relationships/image" Target="../media/image140.png"/></Relationships>
</file>

<file path=ppt/slides/_rels/slide7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49.png"/><Relationship Id="rId7" Type="http://schemas.openxmlformats.org/officeDocument/2006/relationships/image" Target="../media/image356.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7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510.png"/><Relationship Id="rId7" Type="http://schemas.openxmlformats.org/officeDocument/2006/relationships/image" Target="../media/image356.png"/><Relationship Id="rId12" Type="http://schemas.openxmlformats.org/officeDocument/2006/relationships/image" Target="../media/image35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55.png"/><Relationship Id="rId11" Type="http://schemas.openxmlformats.org/officeDocument/2006/relationships/image" Target="../media/image358.png"/><Relationship Id="rId5" Type="http://schemas.openxmlformats.org/officeDocument/2006/relationships/image" Target="../media/image354.png"/><Relationship Id="rId10" Type="http://schemas.openxmlformats.org/officeDocument/2006/relationships/image" Target="../media/image3570.png"/><Relationship Id="rId4" Type="http://schemas.openxmlformats.org/officeDocument/2006/relationships/image" Target="../media/image353.png"/><Relationship Id="rId9" Type="http://schemas.openxmlformats.org/officeDocument/2006/relationships/image" Target="../media/image35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62.png"/></Relationships>
</file>

<file path=ppt/slides/_rels/slide7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75.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0.png"/><Relationship Id="rId18" Type="http://schemas.openxmlformats.org/officeDocument/2006/relationships/image" Target="../media/image329.png"/><Relationship Id="rId3" Type="http://schemas.openxmlformats.org/officeDocument/2006/relationships/image" Target="../media/image3631.png"/><Relationship Id="rId21" Type="http://schemas.openxmlformats.org/officeDocument/2006/relationships/image" Target="../media/image376.png"/><Relationship Id="rId7" Type="http://schemas.openxmlformats.org/officeDocument/2006/relationships/image" Target="../media/image365.png"/><Relationship Id="rId12" Type="http://schemas.openxmlformats.org/officeDocument/2006/relationships/image" Target="../media/image369.png"/><Relationship Id="rId17" Type="http://schemas.openxmlformats.org/officeDocument/2006/relationships/image" Target="../media/image374.png"/><Relationship Id="rId2" Type="http://schemas.openxmlformats.org/officeDocument/2006/relationships/notesSlide" Target="../notesSlides/notesSlide44.xml"/><Relationship Id="rId16" Type="http://schemas.openxmlformats.org/officeDocument/2006/relationships/image" Target="../media/image373.png"/><Relationship Id="rId20" Type="http://schemas.openxmlformats.org/officeDocument/2006/relationships/image" Target="../media/image375.png"/><Relationship Id="rId1" Type="http://schemas.openxmlformats.org/officeDocument/2006/relationships/slideLayout" Target="../slideLayouts/slideLayout1.xml"/><Relationship Id="rId6" Type="http://schemas.openxmlformats.org/officeDocument/2006/relationships/image" Target="../media/image3640.png"/><Relationship Id="rId11" Type="http://schemas.openxmlformats.org/officeDocument/2006/relationships/image" Target="../media/image368.png"/><Relationship Id="rId24" Type="http://schemas.openxmlformats.org/officeDocument/2006/relationships/image" Target="../media/image379.png"/><Relationship Id="rId5" Type="http://schemas.openxmlformats.org/officeDocument/2006/relationships/image" Target="../media/image3630.png"/><Relationship Id="rId15" Type="http://schemas.openxmlformats.org/officeDocument/2006/relationships/image" Target="../media/image372.png"/><Relationship Id="rId23" Type="http://schemas.openxmlformats.org/officeDocument/2006/relationships/image" Target="../media/image378.png"/><Relationship Id="rId10" Type="http://schemas.openxmlformats.org/officeDocument/2006/relationships/image" Target="../media/image367.png"/><Relationship Id="rId19" Type="http://schemas.openxmlformats.org/officeDocument/2006/relationships/image" Target="../media/image328.png"/><Relationship Id="rId4" Type="http://schemas.openxmlformats.org/officeDocument/2006/relationships/image" Target="../media/image362.png"/><Relationship Id="rId9" Type="http://schemas.openxmlformats.org/officeDocument/2006/relationships/image" Target="../media/image243.png"/><Relationship Id="rId14" Type="http://schemas.openxmlformats.org/officeDocument/2006/relationships/image" Target="../media/image371.png"/><Relationship Id="rId22" Type="http://schemas.openxmlformats.org/officeDocument/2006/relationships/image" Target="../media/image377.png"/></Relationships>
</file>

<file path=ppt/slides/_rels/slide76.xml.rels><?xml version="1.0" encoding="UTF-8" standalone="yes"?>
<Relationships xmlns="http://schemas.openxmlformats.org/package/2006/relationships"><Relationship Id="rId8" Type="http://schemas.openxmlformats.org/officeDocument/2006/relationships/image" Target="../media/image381.png"/><Relationship Id="rId13" Type="http://schemas.openxmlformats.org/officeDocument/2006/relationships/image" Target="../media/image386.png"/><Relationship Id="rId18" Type="http://schemas.openxmlformats.org/officeDocument/2006/relationships/image" Target="../media/image389.png"/><Relationship Id="rId3" Type="http://schemas.openxmlformats.org/officeDocument/2006/relationships/image" Target="../media/image362.png"/><Relationship Id="rId21" Type="http://schemas.openxmlformats.org/officeDocument/2006/relationships/image" Target="../media/image392.png"/><Relationship Id="rId7" Type="http://schemas.openxmlformats.org/officeDocument/2006/relationships/image" Target="../media/image243.png"/><Relationship Id="rId12" Type="http://schemas.openxmlformats.org/officeDocument/2006/relationships/image" Target="../media/image385.png"/><Relationship Id="rId17" Type="http://schemas.openxmlformats.org/officeDocument/2006/relationships/image" Target="../media/image328.png"/><Relationship Id="rId2" Type="http://schemas.openxmlformats.org/officeDocument/2006/relationships/notesSlide" Target="../notesSlides/notesSlide45.xml"/><Relationship Id="rId16" Type="http://schemas.openxmlformats.org/officeDocument/2006/relationships/image" Target="../media/image329.png"/><Relationship Id="rId20" Type="http://schemas.openxmlformats.org/officeDocument/2006/relationships/image" Target="../media/image391.png"/><Relationship Id="rId1" Type="http://schemas.openxmlformats.org/officeDocument/2006/relationships/slideLayout" Target="../slideLayouts/slideLayout1.xml"/><Relationship Id="rId6" Type="http://schemas.openxmlformats.org/officeDocument/2006/relationships/image" Target="../media/image366.png"/><Relationship Id="rId11" Type="http://schemas.openxmlformats.org/officeDocument/2006/relationships/image" Target="../media/image384.png"/><Relationship Id="rId5" Type="http://schemas.openxmlformats.org/officeDocument/2006/relationships/image" Target="../media/image380.png"/><Relationship Id="rId15" Type="http://schemas.openxmlformats.org/officeDocument/2006/relationships/image" Target="../media/image388.png"/><Relationship Id="rId10" Type="http://schemas.openxmlformats.org/officeDocument/2006/relationships/image" Target="../media/image383.png"/><Relationship Id="rId19" Type="http://schemas.openxmlformats.org/officeDocument/2006/relationships/image" Target="../media/image390.png"/><Relationship Id="rId4" Type="http://schemas.openxmlformats.org/officeDocument/2006/relationships/image" Target="../media/image365.png"/><Relationship Id="rId9" Type="http://schemas.openxmlformats.org/officeDocument/2006/relationships/image" Target="../media/image382.png"/><Relationship Id="rId14" Type="http://schemas.openxmlformats.org/officeDocument/2006/relationships/image" Target="../media/image387.png"/><Relationship Id="rId22" Type="http://schemas.openxmlformats.org/officeDocument/2006/relationships/image" Target="../media/image39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1.png"/><Relationship Id="rId18" Type="http://schemas.openxmlformats.org/officeDocument/2006/relationships/image" Target="../media/image406.png"/><Relationship Id="rId3" Type="http://schemas.openxmlformats.org/officeDocument/2006/relationships/image" Target="../media/image362.png"/><Relationship Id="rId21" Type="http://schemas.openxmlformats.org/officeDocument/2006/relationships/image" Target="../media/image409.png"/><Relationship Id="rId7" Type="http://schemas.openxmlformats.org/officeDocument/2006/relationships/image" Target="../media/image395.png"/><Relationship Id="rId12" Type="http://schemas.openxmlformats.org/officeDocument/2006/relationships/image" Target="../media/image400.png"/><Relationship Id="rId17" Type="http://schemas.openxmlformats.org/officeDocument/2006/relationships/image" Target="../media/image405.png"/><Relationship Id="rId2" Type="http://schemas.openxmlformats.org/officeDocument/2006/relationships/notesSlide" Target="../notesSlides/notesSlide46.xml"/><Relationship Id="rId16" Type="http://schemas.openxmlformats.org/officeDocument/2006/relationships/image" Target="../media/image404.png"/><Relationship Id="rId20" Type="http://schemas.openxmlformats.org/officeDocument/2006/relationships/image" Target="../media/image408.png"/><Relationship Id="rId1" Type="http://schemas.openxmlformats.org/officeDocument/2006/relationships/slideLayout" Target="../slideLayouts/slideLayout1.xml"/><Relationship Id="rId6" Type="http://schemas.openxmlformats.org/officeDocument/2006/relationships/image" Target="../media/image366.png"/><Relationship Id="rId11" Type="http://schemas.openxmlformats.org/officeDocument/2006/relationships/image" Target="../media/image399.png"/><Relationship Id="rId24" Type="http://schemas.openxmlformats.org/officeDocument/2006/relationships/image" Target="../media/image329.png"/><Relationship Id="rId5" Type="http://schemas.openxmlformats.org/officeDocument/2006/relationships/image" Target="../media/image394.png"/><Relationship Id="rId15" Type="http://schemas.openxmlformats.org/officeDocument/2006/relationships/image" Target="../media/image403.png"/><Relationship Id="rId23" Type="http://schemas.openxmlformats.org/officeDocument/2006/relationships/image" Target="../media/image328.png"/><Relationship Id="rId10" Type="http://schemas.openxmlformats.org/officeDocument/2006/relationships/image" Target="../media/image398.png"/><Relationship Id="rId19" Type="http://schemas.openxmlformats.org/officeDocument/2006/relationships/image" Target="../media/image407.png"/><Relationship Id="rId4" Type="http://schemas.openxmlformats.org/officeDocument/2006/relationships/image" Target="../media/image365.png"/><Relationship Id="rId9" Type="http://schemas.openxmlformats.org/officeDocument/2006/relationships/image" Target="../media/image397.png"/><Relationship Id="rId14" Type="http://schemas.openxmlformats.org/officeDocument/2006/relationships/image" Target="../media/image402.png"/><Relationship Id="rId22" Type="http://schemas.openxmlformats.org/officeDocument/2006/relationships/image" Target="../media/image410.png"/></Relationships>
</file>

<file path=ppt/slides/_rels/slide79.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png"/><Relationship Id="rId18" Type="http://schemas.openxmlformats.org/officeDocument/2006/relationships/image" Target="../media/image407.png"/><Relationship Id="rId3" Type="http://schemas.openxmlformats.org/officeDocument/2006/relationships/image" Target="../media/image362.png"/><Relationship Id="rId21" Type="http://schemas.openxmlformats.org/officeDocument/2006/relationships/image" Target="../media/image410.png"/><Relationship Id="rId7" Type="http://schemas.openxmlformats.org/officeDocument/2006/relationships/image" Target="../media/image412.png"/><Relationship Id="rId12" Type="http://schemas.openxmlformats.org/officeDocument/2006/relationships/image" Target="../media/image417.png"/><Relationship Id="rId17" Type="http://schemas.openxmlformats.org/officeDocument/2006/relationships/image" Target="../media/image422.png"/><Relationship Id="rId2" Type="http://schemas.openxmlformats.org/officeDocument/2006/relationships/notesSlide" Target="../notesSlides/notesSlide47.xml"/><Relationship Id="rId16" Type="http://schemas.openxmlformats.org/officeDocument/2006/relationships/image" Target="../media/image421.png"/><Relationship Id="rId20" Type="http://schemas.openxmlformats.org/officeDocument/2006/relationships/image" Target="../media/image409.png"/><Relationship Id="rId1" Type="http://schemas.openxmlformats.org/officeDocument/2006/relationships/slideLayout" Target="../slideLayouts/slideLayout1.xml"/><Relationship Id="rId6" Type="http://schemas.openxmlformats.org/officeDocument/2006/relationships/image" Target="../media/image411.png"/><Relationship Id="rId11" Type="http://schemas.openxmlformats.org/officeDocument/2006/relationships/image" Target="../media/image416.png"/><Relationship Id="rId5" Type="http://schemas.openxmlformats.org/officeDocument/2006/relationships/image" Target="../media/image366.png"/><Relationship Id="rId15" Type="http://schemas.openxmlformats.org/officeDocument/2006/relationships/image" Target="../media/image420.png"/><Relationship Id="rId23" Type="http://schemas.openxmlformats.org/officeDocument/2006/relationships/image" Target="../media/image329.png"/><Relationship Id="rId10" Type="http://schemas.openxmlformats.org/officeDocument/2006/relationships/image" Target="../media/image415.png"/><Relationship Id="rId19" Type="http://schemas.openxmlformats.org/officeDocument/2006/relationships/image" Target="../media/image408.png"/><Relationship Id="rId4" Type="http://schemas.openxmlformats.org/officeDocument/2006/relationships/image" Target="../media/image365.png"/><Relationship Id="rId9" Type="http://schemas.openxmlformats.org/officeDocument/2006/relationships/image" Target="../media/image414.png"/><Relationship Id="rId14" Type="http://schemas.openxmlformats.org/officeDocument/2006/relationships/image" Target="../media/image419.png"/><Relationship Id="rId22" Type="http://schemas.openxmlformats.org/officeDocument/2006/relationships/image" Target="../media/image328.png"/></Relationships>
</file>

<file path=ppt/slides/_rels/slide8.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240.png"/><Relationship Id="rId9" Type="http://schemas.openxmlformats.org/officeDocument/2006/relationships/image" Target="../media/image32.png"/></Relationships>
</file>

<file path=ppt/slides/_rels/slide80.xml.rels><?xml version="1.0" encoding="UTF-8" standalone="yes"?>
<Relationships xmlns="http://schemas.openxmlformats.org/package/2006/relationships"><Relationship Id="rId8" Type="http://schemas.openxmlformats.org/officeDocument/2006/relationships/image" Target="../media/image425.png"/><Relationship Id="rId13" Type="http://schemas.openxmlformats.org/officeDocument/2006/relationships/image" Target="../media/image430.png"/><Relationship Id="rId18" Type="http://schemas.openxmlformats.org/officeDocument/2006/relationships/image" Target="../media/image407.png"/><Relationship Id="rId3" Type="http://schemas.openxmlformats.org/officeDocument/2006/relationships/image" Target="../media/image362.png"/><Relationship Id="rId21" Type="http://schemas.openxmlformats.org/officeDocument/2006/relationships/image" Target="../media/image410.png"/><Relationship Id="rId7" Type="http://schemas.openxmlformats.org/officeDocument/2006/relationships/image" Target="../media/image424.png"/><Relationship Id="rId12" Type="http://schemas.openxmlformats.org/officeDocument/2006/relationships/image" Target="../media/image429.png"/><Relationship Id="rId17" Type="http://schemas.openxmlformats.org/officeDocument/2006/relationships/image" Target="../media/image434.png"/><Relationship Id="rId2" Type="http://schemas.openxmlformats.org/officeDocument/2006/relationships/notesSlide" Target="../notesSlides/notesSlide48.xml"/><Relationship Id="rId16" Type="http://schemas.openxmlformats.org/officeDocument/2006/relationships/image" Target="../media/image433.png"/><Relationship Id="rId20" Type="http://schemas.openxmlformats.org/officeDocument/2006/relationships/image" Target="../media/image409.png"/><Relationship Id="rId1" Type="http://schemas.openxmlformats.org/officeDocument/2006/relationships/slideLayout" Target="../slideLayouts/slideLayout1.xml"/><Relationship Id="rId6" Type="http://schemas.openxmlformats.org/officeDocument/2006/relationships/image" Target="../media/image423.png"/><Relationship Id="rId11" Type="http://schemas.openxmlformats.org/officeDocument/2006/relationships/image" Target="../media/image428.png"/><Relationship Id="rId5" Type="http://schemas.openxmlformats.org/officeDocument/2006/relationships/image" Target="../media/image366.png"/><Relationship Id="rId15" Type="http://schemas.openxmlformats.org/officeDocument/2006/relationships/image" Target="../media/image432.png"/><Relationship Id="rId23" Type="http://schemas.openxmlformats.org/officeDocument/2006/relationships/image" Target="../media/image329.png"/><Relationship Id="rId10" Type="http://schemas.openxmlformats.org/officeDocument/2006/relationships/image" Target="../media/image427.png"/><Relationship Id="rId19" Type="http://schemas.openxmlformats.org/officeDocument/2006/relationships/image" Target="../media/image408.png"/><Relationship Id="rId4" Type="http://schemas.openxmlformats.org/officeDocument/2006/relationships/image" Target="../media/image365.png"/><Relationship Id="rId9" Type="http://schemas.openxmlformats.org/officeDocument/2006/relationships/image" Target="../media/image426.png"/><Relationship Id="rId14" Type="http://schemas.openxmlformats.org/officeDocument/2006/relationships/image" Target="../media/image431.png"/><Relationship Id="rId22" Type="http://schemas.openxmlformats.org/officeDocument/2006/relationships/image" Target="../media/image328.png"/></Relationships>
</file>

<file path=ppt/slides/_rels/slide81.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2.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39.png"/><Relationship Id="rId18" Type="http://schemas.openxmlformats.org/officeDocument/2006/relationships/image" Target="../media/image408.png"/><Relationship Id="rId3" Type="http://schemas.openxmlformats.org/officeDocument/2006/relationships/image" Target="../media/image362.png"/><Relationship Id="rId21" Type="http://schemas.openxmlformats.org/officeDocument/2006/relationships/image" Target="../media/image328.png"/><Relationship Id="rId7" Type="http://schemas.openxmlformats.org/officeDocument/2006/relationships/image" Target="../media/image424.png"/><Relationship Id="rId12" Type="http://schemas.openxmlformats.org/officeDocument/2006/relationships/image" Target="../media/image438.png"/><Relationship Id="rId17" Type="http://schemas.openxmlformats.org/officeDocument/2006/relationships/image" Target="../media/image407.png"/><Relationship Id="rId2" Type="http://schemas.openxmlformats.org/officeDocument/2006/relationships/notesSlide" Target="../notesSlides/notesSlide50.xml"/><Relationship Id="rId16" Type="http://schemas.openxmlformats.org/officeDocument/2006/relationships/image" Target="../media/image442.png"/><Relationship Id="rId20"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423.png"/><Relationship Id="rId11" Type="http://schemas.openxmlformats.org/officeDocument/2006/relationships/image" Target="../media/image428.png"/><Relationship Id="rId5" Type="http://schemas.openxmlformats.org/officeDocument/2006/relationships/image" Target="../media/image366.png"/><Relationship Id="rId15" Type="http://schemas.openxmlformats.org/officeDocument/2006/relationships/image" Target="../media/image441.png"/><Relationship Id="rId10" Type="http://schemas.openxmlformats.org/officeDocument/2006/relationships/image" Target="../media/image437.png"/><Relationship Id="rId19" Type="http://schemas.openxmlformats.org/officeDocument/2006/relationships/image" Target="../media/image409.png"/><Relationship Id="rId4" Type="http://schemas.openxmlformats.org/officeDocument/2006/relationships/image" Target="../media/image365.png"/><Relationship Id="rId9" Type="http://schemas.openxmlformats.org/officeDocument/2006/relationships/image" Target="../media/image436.png"/><Relationship Id="rId14" Type="http://schemas.openxmlformats.org/officeDocument/2006/relationships/image" Target="../media/image440.png"/><Relationship Id="rId22" Type="http://schemas.openxmlformats.org/officeDocument/2006/relationships/image" Target="../media/image3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5.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291.png"/><Relationship Id="rId7" Type="http://schemas.openxmlformats.org/officeDocument/2006/relationships/image" Target="../media/image32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64.png"/><Relationship Id="rId5" Type="http://schemas.openxmlformats.org/officeDocument/2006/relationships/image" Target="../media/image323.png"/><Relationship Id="rId10" Type="http://schemas.openxmlformats.org/officeDocument/2006/relationships/image" Target="../media/image363.png"/><Relationship Id="rId4" Type="http://schemas.openxmlformats.org/officeDocument/2006/relationships/image" Target="../media/image294.png"/><Relationship Id="rId9" Type="http://schemas.openxmlformats.org/officeDocument/2006/relationships/image" Target="../media/image327.png"/></Relationships>
</file>

<file path=ppt/slides/_rels/slide86.xml.rels><?xml version="1.0" encoding="UTF-8" standalone="yes"?>
<Relationships xmlns="http://schemas.openxmlformats.org/package/2006/relationships"><Relationship Id="rId8" Type="http://schemas.openxmlformats.org/officeDocument/2006/relationships/image" Target="../media/image445.png"/><Relationship Id="rId13" Type="http://schemas.openxmlformats.org/officeDocument/2006/relationships/image" Target="../media/image450.png"/><Relationship Id="rId18" Type="http://schemas.openxmlformats.org/officeDocument/2006/relationships/image" Target="../media/image409.png"/><Relationship Id="rId3" Type="http://schemas.openxmlformats.org/officeDocument/2006/relationships/image" Target="../media/image362.png"/><Relationship Id="rId21" Type="http://schemas.openxmlformats.org/officeDocument/2006/relationships/image" Target="../media/image329.png"/><Relationship Id="rId7" Type="http://schemas.openxmlformats.org/officeDocument/2006/relationships/image" Target="../media/image444.png"/><Relationship Id="rId12" Type="http://schemas.openxmlformats.org/officeDocument/2006/relationships/image" Target="../media/image449.png"/><Relationship Id="rId17" Type="http://schemas.openxmlformats.org/officeDocument/2006/relationships/image" Target="../media/image408.png"/><Relationship Id="rId2" Type="http://schemas.openxmlformats.org/officeDocument/2006/relationships/notesSlide" Target="../notesSlides/notesSlide53.xml"/><Relationship Id="rId16" Type="http://schemas.openxmlformats.org/officeDocument/2006/relationships/image" Target="../media/image407.png"/><Relationship Id="rId20" Type="http://schemas.openxmlformats.org/officeDocument/2006/relationships/image" Target="../media/image328.png"/><Relationship Id="rId1" Type="http://schemas.openxmlformats.org/officeDocument/2006/relationships/slideLayout" Target="../slideLayouts/slideLayout1.xml"/><Relationship Id="rId6" Type="http://schemas.openxmlformats.org/officeDocument/2006/relationships/image" Target="../media/image443.png"/><Relationship Id="rId11" Type="http://schemas.openxmlformats.org/officeDocument/2006/relationships/image" Target="../media/image448.png"/><Relationship Id="rId5" Type="http://schemas.openxmlformats.org/officeDocument/2006/relationships/image" Target="../media/image366.png"/><Relationship Id="rId15" Type="http://schemas.openxmlformats.org/officeDocument/2006/relationships/image" Target="../media/image452.png"/><Relationship Id="rId10" Type="http://schemas.openxmlformats.org/officeDocument/2006/relationships/image" Target="../media/image447.png"/><Relationship Id="rId19" Type="http://schemas.openxmlformats.org/officeDocument/2006/relationships/image" Target="../media/image410.png"/><Relationship Id="rId4" Type="http://schemas.openxmlformats.org/officeDocument/2006/relationships/image" Target="../media/image365.png"/><Relationship Id="rId9" Type="http://schemas.openxmlformats.org/officeDocument/2006/relationships/image" Target="../media/image446.png"/><Relationship Id="rId14" Type="http://schemas.openxmlformats.org/officeDocument/2006/relationships/image" Target="../media/image4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60.png"/><Relationship Id="rId18" Type="http://schemas.openxmlformats.org/officeDocument/2006/relationships/image" Target="../media/image409.png"/><Relationship Id="rId3" Type="http://schemas.openxmlformats.org/officeDocument/2006/relationships/image" Target="../media/image362.png"/><Relationship Id="rId21" Type="http://schemas.openxmlformats.org/officeDocument/2006/relationships/image" Target="../media/image329.png"/><Relationship Id="rId7" Type="http://schemas.openxmlformats.org/officeDocument/2006/relationships/image" Target="../media/image454.png"/><Relationship Id="rId12" Type="http://schemas.openxmlformats.org/officeDocument/2006/relationships/image" Target="../media/image459.png"/><Relationship Id="rId17" Type="http://schemas.openxmlformats.org/officeDocument/2006/relationships/image" Target="../media/image408.png"/><Relationship Id="rId2" Type="http://schemas.openxmlformats.org/officeDocument/2006/relationships/notesSlide" Target="../notesSlides/notesSlide54.xml"/><Relationship Id="rId16" Type="http://schemas.openxmlformats.org/officeDocument/2006/relationships/image" Target="../media/image407.png"/><Relationship Id="rId20" Type="http://schemas.openxmlformats.org/officeDocument/2006/relationships/image" Target="../media/image328.png"/><Relationship Id="rId1" Type="http://schemas.openxmlformats.org/officeDocument/2006/relationships/slideLayout" Target="../slideLayouts/slideLayout1.xml"/><Relationship Id="rId6" Type="http://schemas.openxmlformats.org/officeDocument/2006/relationships/image" Target="../media/image453.png"/><Relationship Id="rId11" Type="http://schemas.openxmlformats.org/officeDocument/2006/relationships/image" Target="../media/image458.png"/><Relationship Id="rId5" Type="http://schemas.openxmlformats.org/officeDocument/2006/relationships/image" Target="../media/image366.png"/><Relationship Id="rId15" Type="http://schemas.openxmlformats.org/officeDocument/2006/relationships/image" Target="../media/image462.png"/><Relationship Id="rId10" Type="http://schemas.openxmlformats.org/officeDocument/2006/relationships/image" Target="../media/image457.png"/><Relationship Id="rId19" Type="http://schemas.openxmlformats.org/officeDocument/2006/relationships/image" Target="../media/image410.png"/><Relationship Id="rId4" Type="http://schemas.openxmlformats.org/officeDocument/2006/relationships/image" Target="../media/image365.png"/><Relationship Id="rId9" Type="http://schemas.openxmlformats.org/officeDocument/2006/relationships/image" Target="../media/image456.png"/><Relationship Id="rId14" Type="http://schemas.openxmlformats.org/officeDocument/2006/relationships/image" Target="../media/image46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636B40-7A39-D2A1-7D23-84329DE4CB89}"/>
              </a:ext>
            </a:extLst>
          </p:cNvPr>
          <p:cNvSpPr/>
          <p:nvPr/>
        </p:nvSpPr>
        <p:spPr>
          <a:xfrm>
            <a:off x="3544853" y="1233552"/>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40DBB4-9042-293E-B3DB-6DE15CFB3CC5}"/>
              </a:ext>
            </a:extLst>
          </p:cNvPr>
          <p:cNvSpPr txBox="1"/>
          <p:nvPr/>
        </p:nvSpPr>
        <p:spPr>
          <a:xfrm>
            <a:off x="3487318" y="851321"/>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7D4FB2E6-1FA8-14EA-9C13-F0F4E708D23F}"/>
              </a:ext>
            </a:extLst>
          </p:cNvPr>
          <p:cNvSpPr/>
          <p:nvPr/>
        </p:nvSpPr>
        <p:spPr>
          <a:xfrm>
            <a:off x="3770217" y="169468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8089FE5-69D3-F51E-D5B2-5BC7A867AEFB}"/>
              </a:ext>
            </a:extLst>
          </p:cNvPr>
          <p:cNvSpPr/>
          <p:nvPr/>
        </p:nvSpPr>
        <p:spPr>
          <a:xfrm>
            <a:off x="4057158" y="134130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7719AC2E-BC83-0819-2C41-7EDE4BF67811}"/>
              </a:ext>
            </a:extLst>
          </p:cNvPr>
          <p:cNvSpPr/>
          <p:nvPr/>
        </p:nvSpPr>
        <p:spPr>
          <a:xfrm>
            <a:off x="3992864" y="208324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AF689AD7-9A1A-44CF-7964-4790D79ED782}"/>
              </a:ext>
            </a:extLst>
          </p:cNvPr>
          <p:cNvSpPr/>
          <p:nvPr/>
        </p:nvSpPr>
        <p:spPr>
          <a:xfrm>
            <a:off x="4361958" y="171456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54FB5F47-E5B8-DB41-3995-8F0C59997DD7}"/>
              </a:ext>
            </a:extLst>
          </p:cNvPr>
          <p:cNvSpPr/>
          <p:nvPr/>
        </p:nvSpPr>
        <p:spPr>
          <a:xfrm>
            <a:off x="4650092" y="13629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9AFB831-D5D8-9AF3-0FD3-4F0AF1860DDA}"/>
              </a:ext>
            </a:extLst>
          </p:cNvPr>
          <p:cNvSpPr/>
          <p:nvPr/>
        </p:nvSpPr>
        <p:spPr>
          <a:xfrm>
            <a:off x="4783445" y="205309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84527A9C-808B-C03B-7CAB-EFB949C39B9E}"/>
              </a:ext>
            </a:extLst>
          </p:cNvPr>
          <p:cNvSpPr/>
          <p:nvPr/>
        </p:nvSpPr>
        <p:spPr>
          <a:xfrm>
            <a:off x="4863208" y="17967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35079F01-B232-8895-80CB-65417A3D96CD}"/>
              </a:ext>
            </a:extLst>
          </p:cNvPr>
          <p:cNvSpPr/>
          <p:nvPr/>
        </p:nvSpPr>
        <p:spPr>
          <a:xfrm>
            <a:off x="4494114" y="226680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6F9E4770-8E35-B337-B6FD-67421E47C70F}"/>
              </a:ext>
            </a:extLst>
          </p:cNvPr>
          <p:cNvCxnSpPr>
            <a:stCxn id="9" idx="3"/>
            <a:endCxn id="8" idx="0"/>
          </p:cNvCxnSpPr>
          <p:nvPr/>
        </p:nvCxnSpPr>
        <p:spPr>
          <a:xfrm flipH="1">
            <a:off x="3834511" y="1457158"/>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90FC0C-8AF6-DCB0-8495-FDDB4AA56059}"/>
              </a:ext>
            </a:extLst>
          </p:cNvPr>
          <p:cNvCxnSpPr>
            <a:cxnSpLocks/>
            <a:endCxn id="11" idx="1"/>
          </p:cNvCxnSpPr>
          <p:nvPr/>
        </p:nvCxnSpPr>
        <p:spPr>
          <a:xfrm>
            <a:off x="4164317" y="1373166"/>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8633E43-D2B3-567D-E0BA-7D78CD60C215}"/>
              </a:ext>
            </a:extLst>
          </p:cNvPr>
          <p:cNvCxnSpPr>
            <a:cxnSpLocks/>
            <a:stCxn id="8" idx="5"/>
            <a:endCxn id="10" idx="1"/>
          </p:cNvCxnSpPr>
          <p:nvPr/>
        </p:nvCxnSpPr>
        <p:spPr>
          <a:xfrm>
            <a:off x="3879974" y="1810542"/>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9DB6C1-FE25-A2BF-300E-484BEF282EB4}"/>
              </a:ext>
            </a:extLst>
          </p:cNvPr>
          <p:cNvCxnSpPr>
            <a:cxnSpLocks/>
            <a:stCxn id="11" idx="3"/>
            <a:endCxn id="10" idx="7"/>
          </p:cNvCxnSpPr>
          <p:nvPr/>
        </p:nvCxnSpPr>
        <p:spPr>
          <a:xfrm flipH="1">
            <a:off x="4102621" y="1830419"/>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0ECAF768-A364-8754-6871-089BEF1DB6E9}"/>
              </a:ext>
            </a:extLst>
          </p:cNvPr>
          <p:cNvCxnSpPr>
            <a:cxnSpLocks/>
            <a:stCxn id="12" idx="5"/>
            <a:endCxn id="11" idx="6"/>
          </p:cNvCxnSpPr>
          <p:nvPr/>
        </p:nvCxnSpPr>
        <p:spPr>
          <a:xfrm flipH="1">
            <a:off x="4490546" y="1478769"/>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18DADD6F-C708-AF93-BF79-A7A3652BA426}"/>
              </a:ext>
            </a:extLst>
          </p:cNvPr>
          <p:cNvCxnSpPr>
            <a:cxnSpLocks/>
            <a:stCxn id="15" idx="0"/>
            <a:endCxn id="11" idx="4"/>
          </p:cNvCxnSpPr>
          <p:nvPr/>
        </p:nvCxnSpPr>
        <p:spPr>
          <a:xfrm flipH="1" flipV="1">
            <a:off x="4426252" y="1850296"/>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E004AF2E-A567-5A88-4F0E-222C5D71A4E9}"/>
              </a:ext>
            </a:extLst>
          </p:cNvPr>
          <p:cNvCxnSpPr>
            <a:cxnSpLocks/>
            <a:stCxn id="13" idx="2"/>
            <a:endCxn id="11" idx="4"/>
          </p:cNvCxnSpPr>
          <p:nvPr/>
        </p:nvCxnSpPr>
        <p:spPr>
          <a:xfrm flipH="1" flipV="1">
            <a:off x="4426252" y="1850296"/>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0428501F-5714-F834-622D-F7CCB741C1DA}"/>
              </a:ext>
            </a:extLst>
          </p:cNvPr>
          <p:cNvCxnSpPr>
            <a:cxnSpLocks/>
            <a:stCxn id="12" idx="5"/>
            <a:endCxn id="14" idx="1"/>
          </p:cNvCxnSpPr>
          <p:nvPr/>
        </p:nvCxnSpPr>
        <p:spPr>
          <a:xfrm>
            <a:off x="4759849" y="1478769"/>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D0319D29-3296-B36C-2D42-1002B0FEFE23}"/>
              </a:ext>
            </a:extLst>
          </p:cNvPr>
          <p:cNvSpPr txBox="1"/>
          <p:nvPr/>
        </p:nvSpPr>
        <p:spPr>
          <a:xfrm>
            <a:off x="3675095" y="1579608"/>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0AB7A79F-1E27-1FC7-87B2-53BEFDC4D3E1}"/>
              </a:ext>
            </a:extLst>
          </p:cNvPr>
          <p:cNvSpPr txBox="1"/>
          <p:nvPr/>
        </p:nvSpPr>
        <p:spPr>
          <a:xfrm>
            <a:off x="4799461" y="1654092"/>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74DE1E37-151F-A1D6-BF7F-9D6417846253}"/>
              </a:ext>
            </a:extLst>
          </p:cNvPr>
          <p:cNvSpPr/>
          <p:nvPr/>
        </p:nvSpPr>
        <p:spPr>
          <a:xfrm>
            <a:off x="5976239" y="1554796"/>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60" name="箭头: 右 59">
            <a:extLst>
              <a:ext uri="{FF2B5EF4-FFF2-40B4-BE49-F238E27FC236}">
                <a16:creationId xmlns:a16="http://schemas.microsoft.com/office/drawing/2014/main" id="{24AA85D3-F344-AD5B-E958-8C0D84835068}"/>
              </a:ext>
            </a:extLst>
          </p:cNvPr>
          <p:cNvSpPr/>
          <p:nvPr/>
        </p:nvSpPr>
        <p:spPr>
          <a:xfrm rot="2261654">
            <a:off x="7709861" y="208494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ED60206-809D-508D-F9BE-4AB83B305EDD}"/>
                  </a:ext>
                </a:extLst>
              </p:cNvPr>
              <p:cNvSpPr txBox="1"/>
              <p:nvPr/>
            </p:nvSpPr>
            <p:spPr>
              <a:xfrm>
                <a:off x="7924671" y="1830032"/>
                <a:ext cx="169623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Representative 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FED60206-809D-508D-F9BE-4AB83B305EDD}"/>
                  </a:ext>
                </a:extLst>
              </p:cNvPr>
              <p:cNvSpPr txBox="1">
                <a:spLocks noRot="1" noChangeAspect="1" noMove="1" noResize="1" noEditPoints="1" noAdjustHandles="1" noChangeArrowheads="1" noChangeShapeType="1" noTextEdit="1"/>
              </p:cNvSpPr>
              <p:nvPr/>
            </p:nvSpPr>
            <p:spPr>
              <a:xfrm>
                <a:off x="7924671" y="1830032"/>
                <a:ext cx="1696234" cy="276999"/>
              </a:xfrm>
              <a:prstGeom prst="rect">
                <a:avLst/>
              </a:prstGeom>
              <a:blipFill>
                <a:blip r:embed="rId2"/>
                <a:stretch>
                  <a:fillRect l="-360"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FB28AF8F-E789-23D1-A140-7C409C871A57}"/>
                  </a:ext>
                </a:extLst>
              </p:cNvPr>
              <p:cNvSpPr/>
              <p:nvPr/>
            </p:nvSpPr>
            <p:spPr>
              <a:xfrm>
                <a:off x="8399750" y="2314274"/>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OOD</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3" name="矩形: 圆角 62">
                <a:extLst>
                  <a:ext uri="{FF2B5EF4-FFF2-40B4-BE49-F238E27FC236}">
                    <a16:creationId xmlns:a16="http://schemas.microsoft.com/office/drawing/2014/main" id="{FB28AF8F-E789-23D1-A140-7C409C871A57}"/>
                  </a:ext>
                </a:extLst>
              </p:cNvPr>
              <p:cNvSpPr>
                <a:spLocks noRot="1" noChangeAspect="1" noMove="1" noResize="1" noEditPoints="1" noAdjustHandles="1" noChangeArrowheads="1" noChangeShapeType="1" noTextEdit="1"/>
              </p:cNvSpPr>
              <p:nvPr/>
            </p:nvSpPr>
            <p:spPr>
              <a:xfrm>
                <a:off x="8399750" y="2314274"/>
                <a:ext cx="1522820" cy="626087"/>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E870A38A-A044-9ADA-E77C-0F91309927B6}"/>
                  </a:ext>
                </a:extLst>
              </p:cNvPr>
              <p:cNvSpPr/>
              <p:nvPr/>
            </p:nvSpPr>
            <p:spPr>
              <a:xfrm>
                <a:off x="8672322" y="3727985"/>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Backdoor Watermark 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4" name="矩形: 圆角 63">
                <a:extLst>
                  <a:ext uri="{FF2B5EF4-FFF2-40B4-BE49-F238E27FC236}">
                    <a16:creationId xmlns:a16="http://schemas.microsoft.com/office/drawing/2014/main" id="{E870A38A-A044-9ADA-E77C-0F91309927B6}"/>
                  </a:ext>
                </a:extLst>
              </p:cNvPr>
              <p:cNvSpPr>
                <a:spLocks noRot="1" noChangeAspect="1" noMove="1" noResize="1" noEditPoints="1" noAdjustHandles="1" noChangeArrowheads="1" noChangeShapeType="1" noTextEdit="1"/>
              </p:cNvSpPr>
              <p:nvPr/>
            </p:nvSpPr>
            <p:spPr>
              <a:xfrm>
                <a:off x="8672322" y="3727985"/>
                <a:ext cx="1416007" cy="626087"/>
              </a:xfrm>
              <a:prstGeom prst="roundRect">
                <a:avLst/>
              </a:prstGeom>
              <a:blipFill>
                <a:blip r:embed="rId4"/>
                <a:stretch>
                  <a:fillRect t="-1923" b="-6731"/>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A997555-4172-A7FA-A22F-3A67B1A5F679}"/>
              </a:ext>
            </a:extLst>
          </p:cNvPr>
          <p:cNvSpPr txBox="1"/>
          <p:nvPr/>
        </p:nvSpPr>
        <p:spPr>
          <a:xfrm>
            <a:off x="8046232" y="3133007"/>
            <a:ext cx="905005"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Adversarial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FA428C7-E094-F785-E8CF-614B3EF32159}"/>
                  </a:ext>
                </a:extLst>
              </p:cNvPr>
              <p:cNvSpPr txBox="1"/>
              <p:nvPr/>
            </p:nvSpPr>
            <p:spPr>
              <a:xfrm>
                <a:off x="9441169" y="3210992"/>
                <a:ext cx="99892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a:t>
                </a:r>
                <a14:m>
                  <m:oMath xmlns:m="http://schemas.openxmlformats.org/officeDocument/2006/math">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𝑔</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0FA428C7-E094-F785-E8CF-614B3EF32159}"/>
                  </a:ext>
                </a:extLst>
              </p:cNvPr>
              <p:cNvSpPr txBox="1">
                <a:spLocks noRot="1" noChangeAspect="1" noMove="1" noResize="1" noEditPoints="1" noAdjustHandles="1" noChangeArrowheads="1" noChangeShapeType="1" noTextEdit="1"/>
              </p:cNvSpPr>
              <p:nvPr/>
            </p:nvSpPr>
            <p:spPr>
              <a:xfrm>
                <a:off x="9441169" y="3210992"/>
                <a:ext cx="998928" cy="276999"/>
              </a:xfrm>
              <a:prstGeom prst="rect">
                <a:avLst/>
              </a:prstGeom>
              <a:blipFill>
                <a:blip r:embed="rId5"/>
                <a:stretch>
                  <a:fillRect l="-610" t="-2222" b="-17778"/>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5DF1F090-CF18-A969-F678-7BBDD8993BB9}"/>
              </a:ext>
            </a:extLst>
          </p:cNvPr>
          <p:cNvSpPr/>
          <p:nvPr/>
        </p:nvSpPr>
        <p:spPr>
          <a:xfrm rot="10800000">
            <a:off x="8046666" y="391828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CE0ADEB5-9F4F-54C2-0D63-05122C67C3C8}"/>
              </a:ext>
            </a:extLst>
          </p:cNvPr>
          <p:cNvSpPr/>
          <p:nvPr/>
        </p:nvSpPr>
        <p:spPr>
          <a:xfrm>
            <a:off x="5626818" y="3487425"/>
            <a:ext cx="2303582" cy="12931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B84C565-D57E-3DFB-C0FD-ACF7492F65EB}"/>
              </a:ext>
            </a:extLst>
          </p:cNvPr>
          <p:cNvSpPr/>
          <p:nvPr/>
        </p:nvSpPr>
        <p:spPr>
          <a:xfrm>
            <a:off x="6211757" y="39825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51C0009-C3B6-0E09-DCE3-3F040857D643}"/>
              </a:ext>
            </a:extLst>
          </p:cNvPr>
          <p:cNvSpPr/>
          <p:nvPr/>
        </p:nvSpPr>
        <p:spPr>
          <a:xfrm>
            <a:off x="6498698" y="362920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836D6009-503A-ED37-071C-E95F9AC397C4}"/>
              </a:ext>
            </a:extLst>
          </p:cNvPr>
          <p:cNvSpPr/>
          <p:nvPr/>
        </p:nvSpPr>
        <p:spPr>
          <a:xfrm>
            <a:off x="6434404" y="43711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6E408B41-BBA3-D8FD-4C9F-BE6C135ECC67}"/>
              </a:ext>
            </a:extLst>
          </p:cNvPr>
          <p:cNvSpPr/>
          <p:nvPr/>
        </p:nvSpPr>
        <p:spPr>
          <a:xfrm>
            <a:off x="6803498" y="400246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9831805C-ECDD-4493-C89E-31CE48F7469E}"/>
              </a:ext>
            </a:extLst>
          </p:cNvPr>
          <p:cNvSpPr/>
          <p:nvPr/>
        </p:nvSpPr>
        <p:spPr>
          <a:xfrm>
            <a:off x="7091632" y="36508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4C712BF2-73F0-B314-9A14-AFBDAE396DEE}"/>
              </a:ext>
            </a:extLst>
          </p:cNvPr>
          <p:cNvSpPr/>
          <p:nvPr/>
        </p:nvSpPr>
        <p:spPr>
          <a:xfrm>
            <a:off x="7224985" y="43409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AB0D4316-2AE2-C310-E174-6FBBABD817F8}"/>
              </a:ext>
            </a:extLst>
          </p:cNvPr>
          <p:cNvSpPr/>
          <p:nvPr/>
        </p:nvSpPr>
        <p:spPr>
          <a:xfrm>
            <a:off x="7304748" y="40846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44D6080-7603-F4B8-DCD0-8BFECF4BBEFF}"/>
              </a:ext>
            </a:extLst>
          </p:cNvPr>
          <p:cNvSpPr/>
          <p:nvPr/>
        </p:nvSpPr>
        <p:spPr>
          <a:xfrm>
            <a:off x="6935654" y="455470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7F7CA1F6-C2DD-73E1-C7BC-AAD368529504}"/>
              </a:ext>
            </a:extLst>
          </p:cNvPr>
          <p:cNvCxnSpPr>
            <a:stCxn id="30" idx="3"/>
            <a:endCxn id="29" idx="0"/>
          </p:cNvCxnSpPr>
          <p:nvPr/>
        </p:nvCxnSpPr>
        <p:spPr>
          <a:xfrm flipH="1">
            <a:off x="6276051" y="374505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8A1812B-92C7-63BB-DE7D-204817115170}"/>
              </a:ext>
            </a:extLst>
          </p:cNvPr>
          <p:cNvCxnSpPr>
            <a:cxnSpLocks/>
            <a:endCxn id="32" idx="1"/>
          </p:cNvCxnSpPr>
          <p:nvPr/>
        </p:nvCxnSpPr>
        <p:spPr>
          <a:xfrm>
            <a:off x="6605857" y="366106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511E3FF-E96B-85BE-C983-C13A361F82B6}"/>
              </a:ext>
            </a:extLst>
          </p:cNvPr>
          <p:cNvCxnSpPr>
            <a:cxnSpLocks/>
            <a:stCxn id="29" idx="5"/>
            <a:endCxn id="31" idx="1"/>
          </p:cNvCxnSpPr>
          <p:nvPr/>
        </p:nvCxnSpPr>
        <p:spPr>
          <a:xfrm>
            <a:off x="6321514" y="409844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4A200611-02D6-8FA0-231A-8BF2CEB9FEFD}"/>
              </a:ext>
            </a:extLst>
          </p:cNvPr>
          <p:cNvCxnSpPr>
            <a:cxnSpLocks/>
            <a:stCxn id="32" idx="3"/>
            <a:endCxn id="31" idx="7"/>
          </p:cNvCxnSpPr>
          <p:nvPr/>
        </p:nvCxnSpPr>
        <p:spPr>
          <a:xfrm flipH="1">
            <a:off x="6544161" y="411832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F10105BC-8799-286C-4464-D380DE743906}"/>
              </a:ext>
            </a:extLst>
          </p:cNvPr>
          <p:cNvCxnSpPr>
            <a:cxnSpLocks/>
            <a:stCxn id="33" idx="5"/>
            <a:endCxn id="32" idx="6"/>
          </p:cNvCxnSpPr>
          <p:nvPr/>
        </p:nvCxnSpPr>
        <p:spPr>
          <a:xfrm flipH="1">
            <a:off x="6932086" y="376667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0691CFAE-06BB-19A3-E369-47B5A551E9BE}"/>
              </a:ext>
            </a:extLst>
          </p:cNvPr>
          <p:cNvCxnSpPr>
            <a:cxnSpLocks/>
            <a:stCxn id="36" idx="0"/>
            <a:endCxn id="32" idx="4"/>
          </p:cNvCxnSpPr>
          <p:nvPr/>
        </p:nvCxnSpPr>
        <p:spPr>
          <a:xfrm flipH="1" flipV="1">
            <a:off x="6867792" y="413819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79525FE-C4F0-88ED-B4EC-CC1330D180D6}"/>
              </a:ext>
            </a:extLst>
          </p:cNvPr>
          <p:cNvCxnSpPr>
            <a:cxnSpLocks/>
            <a:stCxn id="34" idx="2"/>
            <a:endCxn id="32" idx="4"/>
          </p:cNvCxnSpPr>
          <p:nvPr/>
        </p:nvCxnSpPr>
        <p:spPr>
          <a:xfrm flipH="1" flipV="1">
            <a:off x="6867792" y="413819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D5C6B92-966A-4BB2-E527-81129EDE7199}"/>
              </a:ext>
            </a:extLst>
          </p:cNvPr>
          <p:cNvCxnSpPr>
            <a:cxnSpLocks/>
            <a:stCxn id="33" idx="5"/>
            <a:endCxn id="35" idx="1"/>
          </p:cNvCxnSpPr>
          <p:nvPr/>
        </p:nvCxnSpPr>
        <p:spPr>
          <a:xfrm>
            <a:off x="7201389" y="376667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3BD25F31-4A3B-CA87-55CF-E7AAE40FC310}"/>
              </a:ext>
            </a:extLst>
          </p:cNvPr>
          <p:cNvSpPr txBox="1"/>
          <p:nvPr/>
        </p:nvSpPr>
        <p:spPr>
          <a:xfrm rot="21265569">
            <a:off x="6116635" y="3867509"/>
            <a:ext cx="230677" cy="338554"/>
          </a:xfrm>
          <a:prstGeom prst="rect">
            <a:avLst/>
          </a:prstGeom>
          <a:noFill/>
        </p:spPr>
        <p:txBody>
          <a:bodyPr wrap="squar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66C086C-1C1C-F642-9D70-F24BB9A9DCF2}"/>
              </a:ext>
            </a:extLst>
          </p:cNvPr>
          <p:cNvSpPr txBox="1"/>
          <p:nvPr/>
        </p:nvSpPr>
        <p:spPr>
          <a:xfrm>
            <a:off x="7219941" y="3968734"/>
            <a:ext cx="300082" cy="338554"/>
          </a:xfrm>
          <a:prstGeom prst="rect">
            <a:avLst/>
          </a:prstGeom>
          <a:noFill/>
        </p:spPr>
        <p:txBody>
          <a:bodyPr wrap="non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681325E1-78F7-E3B7-68B6-B6308C9D6BB2}"/>
              </a:ext>
            </a:extLst>
          </p:cNvPr>
          <p:cNvSpPr/>
          <p:nvPr/>
        </p:nvSpPr>
        <p:spPr>
          <a:xfrm>
            <a:off x="7615354" y="360083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9AF6372E-F93B-FB6F-2B2B-C7F1C16DD596}"/>
              </a:ext>
            </a:extLst>
          </p:cNvPr>
          <p:cNvSpPr/>
          <p:nvPr/>
        </p:nvSpPr>
        <p:spPr>
          <a:xfrm>
            <a:off x="7489198" y="382785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AC8390FB-F184-FA61-AB5A-B19BF49E4326}"/>
              </a:ext>
            </a:extLst>
          </p:cNvPr>
          <p:cNvSpPr/>
          <p:nvPr/>
        </p:nvSpPr>
        <p:spPr>
          <a:xfrm>
            <a:off x="7753032" y="381603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53E95941-F156-2EA4-B913-66E989363342}"/>
              </a:ext>
            </a:extLst>
          </p:cNvPr>
          <p:cNvCxnSpPr>
            <a:cxnSpLocks/>
            <a:stCxn id="51" idx="3"/>
            <a:endCxn id="52" idx="0"/>
          </p:cNvCxnSpPr>
          <p:nvPr/>
        </p:nvCxnSpPr>
        <p:spPr>
          <a:xfrm flipH="1">
            <a:off x="7553492" y="3716687"/>
            <a:ext cx="80693" cy="111164"/>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08F12860-0FB0-6825-897B-348B0B134346}"/>
              </a:ext>
            </a:extLst>
          </p:cNvPr>
          <p:cNvCxnSpPr>
            <a:cxnSpLocks/>
            <a:stCxn id="53" idx="2"/>
            <a:endCxn id="52" idx="6"/>
          </p:cNvCxnSpPr>
          <p:nvPr/>
        </p:nvCxnSpPr>
        <p:spPr>
          <a:xfrm flipH="1">
            <a:off x="7617786" y="3883904"/>
            <a:ext cx="135246" cy="1181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4681446-2714-AEC2-EFBC-0DCD0F99C78C}"/>
              </a:ext>
            </a:extLst>
          </p:cNvPr>
          <p:cNvCxnSpPr>
            <a:cxnSpLocks/>
            <a:stCxn id="51" idx="6"/>
            <a:endCxn id="53" idx="0"/>
          </p:cNvCxnSpPr>
          <p:nvPr/>
        </p:nvCxnSpPr>
        <p:spPr>
          <a:xfrm>
            <a:off x="7743942" y="3668699"/>
            <a:ext cx="73384" cy="147339"/>
          </a:xfrm>
          <a:prstGeom prst="line">
            <a:avLst/>
          </a:prstGeom>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1FA8D4FD-48A2-5C1E-AACF-E788270AF7A2}"/>
              </a:ext>
            </a:extLst>
          </p:cNvPr>
          <p:cNvSpPr/>
          <p:nvPr/>
        </p:nvSpPr>
        <p:spPr>
          <a:xfrm>
            <a:off x="5804149" y="381385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7" name="椭圆 76">
            <a:extLst>
              <a:ext uri="{FF2B5EF4-FFF2-40B4-BE49-F238E27FC236}">
                <a16:creationId xmlns:a16="http://schemas.microsoft.com/office/drawing/2014/main" id="{1FD43910-8829-D136-A915-DF408F00FA92}"/>
              </a:ext>
            </a:extLst>
          </p:cNvPr>
          <p:cNvSpPr/>
          <p:nvPr/>
        </p:nvSpPr>
        <p:spPr>
          <a:xfrm>
            <a:off x="5677993" y="404087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EF625699-2BB8-DE97-C3E9-651A57BC411E}"/>
              </a:ext>
            </a:extLst>
          </p:cNvPr>
          <p:cNvSpPr/>
          <p:nvPr/>
        </p:nvSpPr>
        <p:spPr>
          <a:xfrm>
            <a:off x="5941827" y="402905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32E61385-866C-4BB0-A2FA-9D7072987B21}"/>
              </a:ext>
            </a:extLst>
          </p:cNvPr>
          <p:cNvCxnSpPr>
            <a:stCxn id="77" idx="7"/>
            <a:endCxn id="76" idx="3"/>
          </p:cNvCxnSpPr>
          <p:nvPr/>
        </p:nvCxnSpPr>
        <p:spPr>
          <a:xfrm flipV="1">
            <a:off x="5787750" y="3929707"/>
            <a:ext cx="35230" cy="13104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439D7FC7-9185-7FB4-3FE5-434399107429}"/>
              </a:ext>
            </a:extLst>
          </p:cNvPr>
          <p:cNvCxnSpPr>
            <a:cxnSpLocks/>
            <a:stCxn id="78" idx="7"/>
            <a:endCxn id="76" idx="6"/>
          </p:cNvCxnSpPr>
          <p:nvPr/>
        </p:nvCxnSpPr>
        <p:spPr>
          <a:xfrm flipH="1" flipV="1">
            <a:off x="5932737" y="3881719"/>
            <a:ext cx="118847" cy="167216"/>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2DAABCFD-A0BE-C14E-C99F-F6296DB8A197}"/>
              </a:ext>
            </a:extLst>
          </p:cNvPr>
          <p:cNvCxnSpPr>
            <a:cxnSpLocks/>
            <a:stCxn id="78" idx="3"/>
            <a:endCxn id="77" idx="5"/>
          </p:cNvCxnSpPr>
          <p:nvPr/>
        </p:nvCxnSpPr>
        <p:spPr>
          <a:xfrm flipH="1">
            <a:off x="5787750" y="4144912"/>
            <a:ext cx="172908" cy="11813"/>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E3F13881-0095-BC19-DDBF-0788503FE16A}"/>
              </a:ext>
            </a:extLst>
          </p:cNvPr>
          <p:cNvCxnSpPr>
            <a:cxnSpLocks/>
            <a:stCxn id="78" idx="6"/>
          </p:cNvCxnSpPr>
          <p:nvPr/>
        </p:nvCxnSpPr>
        <p:spPr>
          <a:xfrm flipV="1">
            <a:off x="6070415" y="4060748"/>
            <a:ext cx="157868" cy="3617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D1492AA-15BE-D065-09F9-8481535C7BFA}"/>
              </a:ext>
            </a:extLst>
          </p:cNvPr>
          <p:cNvCxnSpPr>
            <a:cxnSpLocks/>
            <a:endCxn id="52" idx="2"/>
          </p:cNvCxnSpPr>
          <p:nvPr/>
        </p:nvCxnSpPr>
        <p:spPr>
          <a:xfrm flipV="1">
            <a:off x="7405293" y="3895717"/>
            <a:ext cx="83905" cy="20120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矩形: 圆角 99">
                <a:extLst>
                  <a:ext uri="{FF2B5EF4-FFF2-40B4-BE49-F238E27FC236}">
                    <a16:creationId xmlns:a16="http://schemas.microsoft.com/office/drawing/2014/main" id="{44777254-9095-4574-51C2-92756202903C}"/>
                  </a:ext>
                </a:extLst>
              </p:cNvPr>
              <p:cNvSpPr/>
              <p:nvPr/>
            </p:nvSpPr>
            <p:spPr>
              <a:xfrm>
                <a:off x="2009447" y="3805276"/>
                <a:ext cx="162875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0" smtClean="0">
                        <a:latin typeface="Cambria Math" panose="02040503050406030204" pitchFamily="18" charset="0"/>
                      </a:rPr>
                      <m:t> </m:t>
                    </m:r>
                    <m:r>
                      <m:rPr>
                        <m:sty m:val="p"/>
                      </m:rPr>
                      <a:rPr lang="en-US" altLang="zh-CN" sz="1200" b="0" i="0" smtClean="0">
                        <a:latin typeface="Cambria Math" panose="02040503050406030204" pitchFamily="18" charset="0"/>
                      </a:rPr>
                      <m:t>Learning</m:t>
                    </m:r>
                    <m:r>
                      <a:rPr lang="en-US" altLang="zh-CN" sz="1200" b="0" i="0"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矩形: 圆角 99">
                <a:extLst>
                  <a:ext uri="{FF2B5EF4-FFF2-40B4-BE49-F238E27FC236}">
                    <a16:creationId xmlns:a16="http://schemas.microsoft.com/office/drawing/2014/main" id="{44777254-9095-4574-51C2-92756202903C}"/>
                  </a:ext>
                </a:extLst>
              </p:cNvPr>
              <p:cNvSpPr>
                <a:spLocks noRot="1" noChangeAspect="1" noMove="1" noResize="1" noEditPoints="1" noAdjustHandles="1" noChangeArrowheads="1" noChangeShapeType="1" noTextEdit="1"/>
              </p:cNvSpPr>
              <p:nvPr/>
            </p:nvSpPr>
            <p:spPr>
              <a:xfrm>
                <a:off x="2009447" y="3805276"/>
                <a:ext cx="1628750" cy="626087"/>
              </a:xfrm>
              <a:prstGeom prst="roundRect">
                <a:avLst/>
              </a:prstGeom>
              <a:blipFill>
                <a:blip r:embed="rId6"/>
                <a:stretch>
                  <a:fillRect/>
                </a:stretch>
              </a:blipFill>
            </p:spPr>
            <p:txBody>
              <a:bodyPr/>
              <a:lstStyle/>
              <a:p>
                <a:r>
                  <a:rPr lang="zh-CN" altLang="en-US">
                    <a:noFill/>
                  </a:rPr>
                  <a:t> </a:t>
                </a:r>
              </a:p>
            </p:txBody>
          </p:sp>
        </mc:Fallback>
      </mc:AlternateContent>
      <p:sp>
        <p:nvSpPr>
          <p:cNvPr id="101" name="矩形: 圆角 100">
            <a:extLst>
              <a:ext uri="{FF2B5EF4-FFF2-40B4-BE49-F238E27FC236}">
                <a16:creationId xmlns:a16="http://schemas.microsoft.com/office/drawing/2014/main" id="{CB9960B5-205C-1509-384D-B6DF08A3DB32}"/>
              </a:ext>
            </a:extLst>
          </p:cNvPr>
          <p:cNvSpPr/>
          <p:nvPr/>
        </p:nvSpPr>
        <p:spPr>
          <a:xfrm>
            <a:off x="4231805" y="3629205"/>
            <a:ext cx="900736" cy="106123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02" name="箭头: 右 101">
            <a:extLst>
              <a:ext uri="{FF2B5EF4-FFF2-40B4-BE49-F238E27FC236}">
                <a16:creationId xmlns:a16="http://schemas.microsoft.com/office/drawing/2014/main" id="{A1778047-73B6-6480-AF38-2EB2227BD19F}"/>
              </a:ext>
            </a:extLst>
          </p:cNvPr>
          <p:cNvSpPr/>
          <p:nvPr/>
        </p:nvSpPr>
        <p:spPr>
          <a:xfrm rot="10800000">
            <a:off x="5155141" y="398175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3" name="箭头: 右 102">
            <a:extLst>
              <a:ext uri="{FF2B5EF4-FFF2-40B4-BE49-F238E27FC236}">
                <a16:creationId xmlns:a16="http://schemas.microsoft.com/office/drawing/2014/main" id="{530445E6-3EA1-1FA4-12FC-D3E1F85B78EA}"/>
              </a:ext>
            </a:extLst>
          </p:cNvPr>
          <p:cNvSpPr/>
          <p:nvPr/>
        </p:nvSpPr>
        <p:spPr>
          <a:xfrm rot="10800000">
            <a:off x="3705214" y="400992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84BF243D-08D2-9403-F777-6E5C6529B025}"/>
              </a:ext>
            </a:extLst>
          </p:cNvPr>
          <p:cNvSpPr/>
          <p:nvPr/>
        </p:nvSpPr>
        <p:spPr>
          <a:xfrm>
            <a:off x="5222762" y="175375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0" name="直接箭头连接符 109">
            <a:extLst>
              <a:ext uri="{FF2B5EF4-FFF2-40B4-BE49-F238E27FC236}">
                <a16:creationId xmlns:a16="http://schemas.microsoft.com/office/drawing/2014/main" id="{2C8D9EF2-8BA5-81E7-C0C4-5EB3C977F1DC}"/>
              </a:ext>
            </a:extLst>
          </p:cNvPr>
          <p:cNvCxnSpPr/>
          <p:nvPr/>
        </p:nvCxnSpPr>
        <p:spPr>
          <a:xfrm>
            <a:off x="8918468" y="2940361"/>
            <a:ext cx="0" cy="7763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667D3058-4085-DC0C-E631-7DA018549AF1}"/>
              </a:ext>
            </a:extLst>
          </p:cNvPr>
          <p:cNvCxnSpPr>
            <a:cxnSpLocks/>
            <a:stCxn id="64" idx="0"/>
          </p:cNvCxnSpPr>
          <p:nvPr/>
        </p:nvCxnSpPr>
        <p:spPr>
          <a:xfrm flipH="1" flipV="1">
            <a:off x="9380325" y="2940361"/>
            <a:ext cx="1" cy="787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连接符: 肘形 116">
            <a:extLst>
              <a:ext uri="{FF2B5EF4-FFF2-40B4-BE49-F238E27FC236}">
                <a16:creationId xmlns:a16="http://schemas.microsoft.com/office/drawing/2014/main" id="{CE932878-F705-9777-56AF-7B2EEF352327}"/>
              </a:ext>
            </a:extLst>
          </p:cNvPr>
          <p:cNvCxnSpPr>
            <a:cxnSpLocks/>
            <a:stCxn id="100" idx="2"/>
            <a:endCxn id="64" idx="2"/>
          </p:cNvCxnSpPr>
          <p:nvPr/>
        </p:nvCxnSpPr>
        <p:spPr>
          <a:xfrm rot="5400000" flipH="1" flipV="1">
            <a:off x="6063428" y="1114466"/>
            <a:ext cx="77291" cy="6556504"/>
          </a:xfrm>
          <a:prstGeom prst="bentConnector3">
            <a:avLst>
              <a:gd name="adj1" fmla="val -979725"/>
            </a:avLst>
          </a:prstGeom>
          <a:ln>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5F9971E7-412E-EF71-6651-5B69D5C1B07E}"/>
              </a:ext>
            </a:extLst>
          </p:cNvPr>
          <p:cNvSpPr txBox="1"/>
          <p:nvPr/>
        </p:nvSpPr>
        <p:spPr>
          <a:xfrm>
            <a:off x="5312621" y="5204549"/>
            <a:ext cx="1690461"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Bi-level Optimization</a:t>
            </a:r>
          </a:p>
        </p:txBody>
      </p:sp>
      <p:sp>
        <p:nvSpPr>
          <p:cNvPr id="19" name="箭头: 右 18">
            <a:extLst>
              <a:ext uri="{FF2B5EF4-FFF2-40B4-BE49-F238E27FC236}">
                <a16:creationId xmlns:a16="http://schemas.microsoft.com/office/drawing/2014/main" id="{C4859B36-4C70-4F07-9A22-573D92025EE6}"/>
              </a:ext>
            </a:extLst>
          </p:cNvPr>
          <p:cNvSpPr/>
          <p:nvPr/>
        </p:nvSpPr>
        <p:spPr>
          <a:xfrm rot="10800000">
            <a:off x="1435898" y="404102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1" name="直接箭头连接符 20">
            <a:extLst>
              <a:ext uri="{FF2B5EF4-FFF2-40B4-BE49-F238E27FC236}">
                <a16:creationId xmlns:a16="http://schemas.microsoft.com/office/drawing/2014/main" id="{A6F17B68-399C-7662-2C6C-62BC654290AD}"/>
              </a:ext>
            </a:extLst>
          </p:cNvPr>
          <p:cNvCxnSpPr>
            <a:cxnSpLocks/>
          </p:cNvCxnSpPr>
          <p:nvPr/>
        </p:nvCxnSpPr>
        <p:spPr>
          <a:xfrm>
            <a:off x="992982" y="3284780"/>
            <a:ext cx="0" cy="149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D35DB976-B754-7D35-0755-83669E21ADE7}"/>
                  </a:ext>
                </a:extLst>
              </p:cNvPr>
              <p:cNvSpPr txBox="1"/>
              <p:nvPr/>
            </p:nvSpPr>
            <p:spPr>
              <a:xfrm>
                <a:off x="585095" y="2925965"/>
                <a:ext cx="10656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𝑏</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59" name="文本框 58">
                <a:extLst>
                  <a:ext uri="{FF2B5EF4-FFF2-40B4-BE49-F238E27FC236}">
                    <a16:creationId xmlns:a16="http://schemas.microsoft.com/office/drawing/2014/main" id="{D35DB976-B754-7D35-0755-83669E21ADE7}"/>
                  </a:ext>
                </a:extLst>
              </p:cNvPr>
              <p:cNvSpPr txBox="1">
                <a:spLocks noRot="1" noChangeAspect="1" noMove="1" noResize="1" noEditPoints="1" noAdjustHandles="1" noChangeArrowheads="1" noChangeShapeType="1" noTextEdit="1"/>
              </p:cNvSpPr>
              <p:nvPr/>
            </p:nvSpPr>
            <p:spPr>
              <a:xfrm>
                <a:off x="585095" y="2925965"/>
                <a:ext cx="1065613" cy="276999"/>
              </a:xfrm>
              <a:prstGeom prst="rect">
                <a:avLst/>
              </a:prstGeom>
              <a:blipFill>
                <a:blip r:embed="rId7"/>
                <a:stretch>
                  <a:fillRect l="-571"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DE7E7C83-22A0-F90C-EF97-4AEF6D3EB735}"/>
                  </a:ext>
                </a:extLst>
              </p:cNvPr>
              <p:cNvSpPr txBox="1"/>
              <p:nvPr/>
            </p:nvSpPr>
            <p:spPr>
              <a:xfrm>
                <a:off x="536300" y="4830013"/>
                <a:ext cx="111440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DE7E7C83-22A0-F90C-EF97-4AEF6D3EB735}"/>
                  </a:ext>
                </a:extLst>
              </p:cNvPr>
              <p:cNvSpPr txBox="1">
                <a:spLocks noRot="1" noChangeAspect="1" noMove="1" noResize="1" noEditPoints="1" noAdjustHandles="1" noChangeArrowheads="1" noChangeShapeType="1" noTextEdit="1"/>
              </p:cNvSpPr>
              <p:nvPr/>
            </p:nvSpPr>
            <p:spPr>
              <a:xfrm>
                <a:off x="536300" y="4830013"/>
                <a:ext cx="1114408" cy="276999"/>
              </a:xfrm>
              <a:prstGeom prst="rect">
                <a:avLst/>
              </a:prstGeom>
              <a:blipFill>
                <a:blip r:embed="rId8"/>
                <a:stretch>
                  <a:fillRect l="-546" b="-15217"/>
                </a:stretch>
              </a:blipFill>
            </p:spPr>
            <p:txBody>
              <a:bodyPr/>
              <a:lstStyle/>
              <a:p>
                <a:r>
                  <a:rPr lang="zh-CN" altLang="en-US">
                    <a:noFill/>
                  </a:rPr>
                  <a:t> </a:t>
                </a:r>
              </a:p>
            </p:txBody>
          </p:sp>
        </mc:Fallback>
      </mc:AlternateContent>
      <p:sp>
        <p:nvSpPr>
          <p:cNvPr id="69" name="文本框 68">
            <a:extLst>
              <a:ext uri="{FF2B5EF4-FFF2-40B4-BE49-F238E27FC236}">
                <a16:creationId xmlns:a16="http://schemas.microsoft.com/office/drawing/2014/main" id="{29B05616-8D13-3559-DFB4-FA23D08244BA}"/>
              </a:ext>
            </a:extLst>
          </p:cNvPr>
          <p:cNvSpPr txBox="1"/>
          <p:nvPr/>
        </p:nvSpPr>
        <p:spPr>
          <a:xfrm rot="5400000">
            <a:off x="207397" y="3913088"/>
            <a:ext cx="11457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Pair-wise T-test</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55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8876-008D-411B-6B3C-366A378253E6}"/>
            </a:ext>
          </a:extLst>
        </p:cNvPr>
        <p:cNvGrpSpPr/>
        <p:nvPr/>
      </p:nvGrpSpPr>
      <p:grpSpPr>
        <a:xfrm>
          <a:off x="0" y="0"/>
          <a:ext cx="0" cy="0"/>
          <a:chOff x="0" y="0"/>
          <a:chExt cx="0" cy="0"/>
        </a:xfrm>
      </p:grpSpPr>
      <p:sp>
        <p:nvSpPr>
          <p:cNvPr id="111" name="文本框 110">
            <a:extLst>
              <a:ext uri="{FF2B5EF4-FFF2-40B4-BE49-F238E27FC236}">
                <a16:creationId xmlns:a16="http://schemas.microsoft.com/office/drawing/2014/main" id="{DA75158A-8B8D-C51B-A9EA-EBADF4AC7EEA}"/>
              </a:ext>
            </a:extLst>
          </p:cNvPr>
          <p:cNvSpPr txBox="1"/>
          <p:nvPr/>
        </p:nvSpPr>
        <p:spPr>
          <a:xfrm>
            <a:off x="135648" y="250825"/>
            <a:ext cx="10179390" cy="954107"/>
          </a:xfrm>
          <a:prstGeom prst="rect">
            <a:avLst/>
          </a:prstGeom>
          <a:noFill/>
        </p:spPr>
        <p:txBody>
          <a:bodyPr wrap="none" rtlCol="0">
            <a:spAutoFit/>
          </a:bodyPr>
          <a:lstStyle/>
          <a:p>
            <a:r>
              <a:rPr lang="zh-CN" altLang="en-US" sz="1400" dirty="0">
                <a:solidFill>
                  <a:srgbClr val="FF0000"/>
                </a:solidFill>
              </a:rPr>
              <a:t>创新点：</a:t>
            </a:r>
            <a:r>
              <a:rPr lang="en-US" altLang="zh-CN" sz="1400" dirty="0"/>
              <a:t>1</a:t>
            </a:r>
            <a:r>
              <a:rPr lang="zh-CN" altLang="en-US" sz="1400" dirty="0"/>
              <a:t>、适合扰动的节点</a:t>
            </a:r>
            <a:r>
              <a:rPr lang="en-US" altLang="zh-CN" sz="1400" dirty="0"/>
              <a:t>/</a:t>
            </a:r>
            <a:r>
              <a:rPr lang="zh-CN" altLang="en-US" sz="1400" dirty="0"/>
              <a:t>代表节点选择</a:t>
            </a:r>
            <a:endParaRPr lang="en-US" altLang="zh-CN" sz="1400" dirty="0"/>
          </a:p>
          <a:p>
            <a:r>
              <a:rPr lang="en-US" altLang="zh-CN" sz="1400" dirty="0"/>
              <a:t>2</a:t>
            </a:r>
            <a:r>
              <a:rPr lang="zh-CN" altLang="en-US" sz="1400" dirty="0"/>
              <a:t>、扰动子图生成</a:t>
            </a:r>
            <a:endParaRPr lang="en-US" altLang="zh-CN" sz="1400" dirty="0"/>
          </a:p>
          <a:p>
            <a:r>
              <a:rPr lang="en-US" altLang="zh-CN" sz="1400" dirty="0"/>
              <a:t>3</a:t>
            </a:r>
            <a:r>
              <a:rPr lang="zh-CN" altLang="en-US" sz="1400" dirty="0"/>
              <a:t>、利用分布一致性提高生成扰动图的隐蔽性（通过扰动前后的分布对齐）扰动子图内部的分布对齐以及整个扰动图的分布对齐</a:t>
            </a:r>
            <a:endParaRPr lang="en-US" altLang="zh-CN" sz="1400" dirty="0"/>
          </a:p>
          <a:p>
            <a:endParaRPr lang="zh-CN" altLang="en-US" sz="1400" dirty="0"/>
          </a:p>
        </p:txBody>
      </p:sp>
      <p:sp>
        <p:nvSpPr>
          <p:cNvPr id="3" name="文本框 2">
            <a:extLst>
              <a:ext uri="{FF2B5EF4-FFF2-40B4-BE49-F238E27FC236}">
                <a16:creationId xmlns:a16="http://schemas.microsoft.com/office/drawing/2014/main" id="{0DBE0181-A715-25E3-FF50-7C5368CDF76B}"/>
              </a:ext>
            </a:extLst>
          </p:cNvPr>
          <p:cNvSpPr txBox="1"/>
          <p:nvPr/>
        </p:nvSpPr>
        <p:spPr>
          <a:xfrm>
            <a:off x="-73224" y="2208490"/>
            <a:ext cx="2566392" cy="307777"/>
          </a:xfrm>
          <a:prstGeom prst="rect">
            <a:avLst/>
          </a:prstGeom>
          <a:noFill/>
        </p:spPr>
        <p:txBody>
          <a:bodyPr wrap="square">
            <a:spAutoFit/>
          </a:bodyPr>
          <a:lstStyle/>
          <a:p>
            <a:r>
              <a:rPr lang="zh-CN" altLang="en-US" sz="1400" dirty="0"/>
              <a:t>适合扰动的节点</a:t>
            </a:r>
            <a:r>
              <a:rPr lang="en-US" altLang="zh-CN" sz="1400" dirty="0"/>
              <a:t>/</a:t>
            </a:r>
            <a:r>
              <a:rPr lang="zh-CN" altLang="en-US" sz="1400" dirty="0"/>
              <a:t>代表节点选择</a:t>
            </a:r>
            <a:endParaRPr lang="en-US" altLang="zh-CN" sz="1400" dirty="0"/>
          </a:p>
        </p:txBody>
      </p:sp>
      <p:sp>
        <p:nvSpPr>
          <p:cNvPr id="4" name="左大括号 3">
            <a:extLst>
              <a:ext uri="{FF2B5EF4-FFF2-40B4-BE49-F238E27FC236}">
                <a16:creationId xmlns:a16="http://schemas.microsoft.com/office/drawing/2014/main" id="{26E4D4C4-7DB1-304F-1AAD-C7BD15CED9A4}"/>
              </a:ext>
            </a:extLst>
          </p:cNvPr>
          <p:cNvSpPr/>
          <p:nvPr/>
        </p:nvSpPr>
        <p:spPr>
          <a:xfrm>
            <a:off x="2414587" y="2083613"/>
            <a:ext cx="485775" cy="6238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312103E-0C5A-E068-C84B-C2A01B91D929}"/>
              </a:ext>
            </a:extLst>
          </p:cNvPr>
          <p:cNvSpPr txBox="1"/>
          <p:nvPr/>
        </p:nvSpPr>
        <p:spPr>
          <a:xfrm>
            <a:off x="2900362" y="1931491"/>
            <a:ext cx="4993481" cy="276999"/>
          </a:xfrm>
          <a:prstGeom prst="rect">
            <a:avLst/>
          </a:prstGeom>
          <a:noFill/>
        </p:spPr>
        <p:txBody>
          <a:bodyPr wrap="square">
            <a:spAutoFit/>
          </a:bodyPr>
          <a:lstStyle/>
          <a:p>
            <a:r>
              <a:rPr lang="zh-CN" altLang="en-US" sz="1200" dirty="0"/>
              <a:t>避免选择在特征分布边缘或异常的节点 （属于</a:t>
            </a:r>
            <a:r>
              <a:rPr lang="en-US" altLang="zh-CN" sz="1200" dirty="0"/>
              <a:t>ID</a:t>
            </a:r>
            <a:r>
              <a:rPr lang="zh-CN" altLang="en-US" sz="1200" dirty="0"/>
              <a:t>内的具备代表性的节点）</a:t>
            </a:r>
          </a:p>
        </p:txBody>
      </p:sp>
      <p:sp>
        <p:nvSpPr>
          <p:cNvPr id="8" name="文本框 7">
            <a:extLst>
              <a:ext uri="{FF2B5EF4-FFF2-40B4-BE49-F238E27FC236}">
                <a16:creationId xmlns:a16="http://schemas.microsoft.com/office/drawing/2014/main" id="{8D89EAEE-8A72-B4D4-CCDA-23FACB1BA61D}"/>
              </a:ext>
            </a:extLst>
          </p:cNvPr>
          <p:cNvSpPr txBox="1"/>
          <p:nvPr/>
        </p:nvSpPr>
        <p:spPr>
          <a:xfrm>
            <a:off x="2900362" y="2525106"/>
            <a:ext cx="6466880" cy="276999"/>
          </a:xfrm>
          <a:prstGeom prst="rect">
            <a:avLst/>
          </a:prstGeom>
          <a:noFill/>
        </p:spPr>
        <p:txBody>
          <a:bodyPr wrap="square">
            <a:spAutoFit/>
          </a:bodyPr>
          <a:lstStyle/>
          <a:p>
            <a:r>
              <a:rPr lang="zh-CN" altLang="en-US" sz="1200" dirty="0"/>
              <a:t>结合图结构信息和节点特征的优化筛选 </a:t>
            </a:r>
            <a:r>
              <a:rPr lang="en-US" altLang="zh-CN" sz="1200" dirty="0"/>
              <a:t>(</a:t>
            </a:r>
            <a:r>
              <a:rPr lang="zh-CN" altLang="en-US" sz="1200" dirty="0"/>
              <a:t>度中心性、介数中心性、特征向量中心性）</a:t>
            </a:r>
            <a:endParaRPr lang="en-US" altLang="zh-CN" sz="1200" dirty="0"/>
          </a:p>
        </p:txBody>
      </p:sp>
      <p:pic>
        <p:nvPicPr>
          <p:cNvPr id="10" name="图片 9">
            <a:extLst>
              <a:ext uri="{FF2B5EF4-FFF2-40B4-BE49-F238E27FC236}">
                <a16:creationId xmlns:a16="http://schemas.microsoft.com/office/drawing/2014/main" id="{A339BAB5-659A-DA12-645E-F3F31ED7F533}"/>
              </a:ext>
            </a:extLst>
          </p:cNvPr>
          <p:cNvPicPr>
            <a:picLocks noChangeAspect="1"/>
          </p:cNvPicPr>
          <p:nvPr/>
        </p:nvPicPr>
        <p:blipFill>
          <a:blip r:embed="rId2"/>
          <a:stretch>
            <a:fillRect/>
          </a:stretch>
        </p:blipFill>
        <p:spPr>
          <a:xfrm>
            <a:off x="7822876" y="1329420"/>
            <a:ext cx="4033368" cy="314852"/>
          </a:xfrm>
          <a:prstGeom prst="rect">
            <a:avLst/>
          </a:prstGeom>
        </p:spPr>
      </p:pic>
      <p:sp>
        <p:nvSpPr>
          <p:cNvPr id="12" name="文本框 11">
            <a:extLst>
              <a:ext uri="{FF2B5EF4-FFF2-40B4-BE49-F238E27FC236}">
                <a16:creationId xmlns:a16="http://schemas.microsoft.com/office/drawing/2014/main" id="{6FACE17E-A375-6C75-6FB5-A893915261F9}"/>
              </a:ext>
            </a:extLst>
          </p:cNvPr>
          <p:cNvSpPr txBox="1"/>
          <p:nvPr/>
        </p:nvSpPr>
        <p:spPr>
          <a:xfrm>
            <a:off x="-7228" y="3507699"/>
            <a:ext cx="2794993" cy="307777"/>
          </a:xfrm>
          <a:prstGeom prst="rect">
            <a:avLst/>
          </a:prstGeom>
          <a:noFill/>
        </p:spPr>
        <p:txBody>
          <a:bodyPr wrap="square">
            <a:spAutoFit/>
          </a:bodyPr>
          <a:lstStyle/>
          <a:p>
            <a:r>
              <a:rPr lang="zh-CN" altLang="en-US" sz="1400" dirty="0"/>
              <a:t>扰动子图生成（多个约束条件）</a:t>
            </a:r>
            <a:endParaRPr lang="en-US" altLang="zh-CN" sz="1400" dirty="0"/>
          </a:p>
        </p:txBody>
      </p:sp>
      <p:sp>
        <p:nvSpPr>
          <p:cNvPr id="13" name="左大括号 12">
            <a:extLst>
              <a:ext uri="{FF2B5EF4-FFF2-40B4-BE49-F238E27FC236}">
                <a16:creationId xmlns:a16="http://schemas.microsoft.com/office/drawing/2014/main" id="{49069E40-9C91-F259-0D34-91DC2C966257}"/>
              </a:ext>
            </a:extLst>
          </p:cNvPr>
          <p:cNvSpPr/>
          <p:nvPr/>
        </p:nvSpPr>
        <p:spPr>
          <a:xfrm>
            <a:off x="2571749" y="3115388"/>
            <a:ext cx="485775" cy="14001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C1E7576-8E17-5275-C02E-719DFFB10C3C}"/>
              </a:ext>
            </a:extLst>
          </p:cNvPr>
          <p:cNvSpPr txBox="1"/>
          <p:nvPr/>
        </p:nvSpPr>
        <p:spPr>
          <a:xfrm>
            <a:off x="3057524" y="2976888"/>
            <a:ext cx="3320140" cy="276999"/>
          </a:xfrm>
          <a:prstGeom prst="rect">
            <a:avLst/>
          </a:prstGeom>
          <a:noFill/>
        </p:spPr>
        <p:txBody>
          <a:bodyPr wrap="none" rtlCol="0">
            <a:spAutoFit/>
          </a:bodyPr>
          <a:lstStyle/>
          <a:p>
            <a:r>
              <a:rPr lang="zh-CN" altLang="en-US" sz="1200" dirty="0"/>
              <a:t>扰动子图内部分布一致</a:t>
            </a:r>
            <a:r>
              <a:rPr lang="en-US" altLang="zh-CN" sz="1200" dirty="0"/>
              <a:t>/</a:t>
            </a:r>
            <a:r>
              <a:rPr lang="zh-CN" altLang="en-US" sz="1200" dirty="0"/>
              <a:t>整个扰动图的分布一致</a:t>
            </a:r>
          </a:p>
        </p:txBody>
      </p:sp>
      <p:sp>
        <p:nvSpPr>
          <p:cNvPr id="16" name="文本框 15">
            <a:extLst>
              <a:ext uri="{FF2B5EF4-FFF2-40B4-BE49-F238E27FC236}">
                <a16:creationId xmlns:a16="http://schemas.microsoft.com/office/drawing/2014/main" id="{5BBE044E-CA92-4BA9-B05B-3A0648E6E59B}"/>
              </a:ext>
            </a:extLst>
          </p:cNvPr>
          <p:cNvSpPr txBox="1"/>
          <p:nvPr/>
        </p:nvSpPr>
        <p:spPr>
          <a:xfrm>
            <a:off x="3057524" y="4377063"/>
            <a:ext cx="3877985" cy="276999"/>
          </a:xfrm>
          <a:prstGeom prst="rect">
            <a:avLst/>
          </a:prstGeom>
          <a:noFill/>
        </p:spPr>
        <p:txBody>
          <a:bodyPr wrap="none" rtlCol="0">
            <a:spAutoFit/>
          </a:bodyPr>
          <a:lstStyle/>
          <a:p>
            <a:r>
              <a:rPr lang="zh-CN" altLang="en-US" sz="1200" dirty="0"/>
              <a:t>生成的多个子图应该距离较远（在特征空间中分散）？</a:t>
            </a:r>
            <a:endParaRPr lang="en-US" altLang="zh-CN" sz="1200" dirty="0"/>
          </a:p>
        </p:txBody>
      </p:sp>
    </p:spTree>
    <p:extLst>
      <p:ext uri="{BB962C8B-B14F-4D97-AF65-F5344CB8AC3E}">
        <p14:creationId xmlns:p14="http://schemas.microsoft.com/office/powerpoint/2010/main" val="47378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94CE4-5A9E-52B3-5100-C03912FF8E72}"/>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AB68B7FA-E52F-CBBF-4D11-FB37424F8890}"/>
              </a:ext>
            </a:extLst>
          </p:cNvPr>
          <p:cNvSpPr/>
          <p:nvPr/>
        </p:nvSpPr>
        <p:spPr>
          <a:xfrm>
            <a:off x="1203636" y="2591778"/>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04DC280-5531-8E93-C764-16090633BF9B}"/>
              </a:ext>
            </a:extLst>
          </p:cNvPr>
          <p:cNvSpPr txBox="1"/>
          <p:nvPr/>
        </p:nvSpPr>
        <p:spPr>
          <a:xfrm>
            <a:off x="1194360" y="224896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AA9CBF3-563E-84FE-AC9A-0E87867C4762}"/>
              </a:ext>
            </a:extLst>
          </p:cNvPr>
          <p:cNvSpPr/>
          <p:nvPr/>
        </p:nvSpPr>
        <p:spPr>
          <a:xfrm>
            <a:off x="1430389" y="305056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A9B7BABF-C4FC-65B3-BA0E-2C830B1CAA11}"/>
              </a:ext>
            </a:extLst>
          </p:cNvPr>
          <p:cNvSpPr/>
          <p:nvPr/>
        </p:nvSpPr>
        <p:spPr>
          <a:xfrm>
            <a:off x="1717330" y="269718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D2A48420-3F27-8159-8DD8-152563DF205A}"/>
              </a:ext>
            </a:extLst>
          </p:cNvPr>
          <p:cNvSpPr/>
          <p:nvPr/>
        </p:nvSpPr>
        <p:spPr>
          <a:xfrm>
            <a:off x="1653036" y="343912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C3C3C1D2-1B1D-6AF7-CEFA-95773830DA08}"/>
              </a:ext>
            </a:extLst>
          </p:cNvPr>
          <p:cNvSpPr/>
          <p:nvPr/>
        </p:nvSpPr>
        <p:spPr>
          <a:xfrm>
            <a:off x="2022130" y="30704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32F736F-DF5B-879B-B8B7-54936818A17F}"/>
              </a:ext>
            </a:extLst>
          </p:cNvPr>
          <p:cNvSpPr/>
          <p:nvPr/>
        </p:nvSpPr>
        <p:spPr>
          <a:xfrm>
            <a:off x="2310264" y="271879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32B32D80-A904-1D4F-C5F6-51A0035FA505}"/>
              </a:ext>
            </a:extLst>
          </p:cNvPr>
          <p:cNvSpPr/>
          <p:nvPr/>
        </p:nvSpPr>
        <p:spPr>
          <a:xfrm>
            <a:off x="2443617" y="340897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DD2D4C0D-4231-2E7C-7A8B-335252B27DA4}"/>
              </a:ext>
            </a:extLst>
          </p:cNvPr>
          <p:cNvSpPr/>
          <p:nvPr/>
        </p:nvSpPr>
        <p:spPr>
          <a:xfrm>
            <a:off x="2523380" y="31525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EC2072F9-55CA-9C35-0E6A-19A084B50BB1}"/>
              </a:ext>
            </a:extLst>
          </p:cNvPr>
          <p:cNvSpPr/>
          <p:nvPr/>
        </p:nvSpPr>
        <p:spPr>
          <a:xfrm>
            <a:off x="2154286" y="36226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7F91AB0D-EB49-D77C-ECC1-C7EF979CA4F0}"/>
              </a:ext>
            </a:extLst>
          </p:cNvPr>
          <p:cNvCxnSpPr>
            <a:stCxn id="16" idx="3"/>
            <a:endCxn id="5" idx="0"/>
          </p:cNvCxnSpPr>
          <p:nvPr/>
        </p:nvCxnSpPr>
        <p:spPr>
          <a:xfrm flipH="1">
            <a:off x="1494683" y="281303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FAB683E1-A9CE-C3CD-3F29-B548F3E1107B}"/>
              </a:ext>
            </a:extLst>
          </p:cNvPr>
          <p:cNvCxnSpPr>
            <a:cxnSpLocks/>
            <a:endCxn id="20" idx="1"/>
          </p:cNvCxnSpPr>
          <p:nvPr/>
        </p:nvCxnSpPr>
        <p:spPr>
          <a:xfrm>
            <a:off x="1824489" y="272904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2A4F75DD-D1C7-EFB7-4ACE-C91544DBE422}"/>
              </a:ext>
            </a:extLst>
          </p:cNvPr>
          <p:cNvCxnSpPr>
            <a:cxnSpLocks/>
            <a:stCxn id="5" idx="5"/>
            <a:endCxn id="19" idx="1"/>
          </p:cNvCxnSpPr>
          <p:nvPr/>
        </p:nvCxnSpPr>
        <p:spPr>
          <a:xfrm>
            <a:off x="1540146" y="316642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C005087-D1E3-FE59-DD9A-BDDA19854875}"/>
              </a:ext>
            </a:extLst>
          </p:cNvPr>
          <p:cNvCxnSpPr>
            <a:cxnSpLocks/>
            <a:stCxn id="20" idx="3"/>
            <a:endCxn id="19" idx="7"/>
          </p:cNvCxnSpPr>
          <p:nvPr/>
        </p:nvCxnSpPr>
        <p:spPr>
          <a:xfrm flipH="1">
            <a:off x="1762793" y="318630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B06D38EA-503E-DC57-56A2-4C8B69E7F26D}"/>
              </a:ext>
            </a:extLst>
          </p:cNvPr>
          <p:cNvCxnSpPr>
            <a:cxnSpLocks/>
            <a:stCxn id="21" idx="5"/>
            <a:endCxn id="20" idx="6"/>
          </p:cNvCxnSpPr>
          <p:nvPr/>
        </p:nvCxnSpPr>
        <p:spPr>
          <a:xfrm flipH="1">
            <a:off x="2150718" y="283465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36542BC1-8470-4DFB-B6E8-47EDFBD424FA}"/>
              </a:ext>
            </a:extLst>
          </p:cNvPr>
          <p:cNvCxnSpPr>
            <a:cxnSpLocks/>
            <a:stCxn id="57" idx="0"/>
            <a:endCxn id="20" idx="4"/>
          </p:cNvCxnSpPr>
          <p:nvPr/>
        </p:nvCxnSpPr>
        <p:spPr>
          <a:xfrm flipH="1" flipV="1">
            <a:off x="2086424" y="320617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8173C6FB-9938-FD8A-AACF-C660D20F0BA9}"/>
              </a:ext>
            </a:extLst>
          </p:cNvPr>
          <p:cNvCxnSpPr>
            <a:cxnSpLocks/>
            <a:stCxn id="23" idx="2"/>
            <a:endCxn id="20" idx="4"/>
          </p:cNvCxnSpPr>
          <p:nvPr/>
        </p:nvCxnSpPr>
        <p:spPr>
          <a:xfrm flipH="1" flipV="1">
            <a:off x="2086424" y="320617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A73EA9B5-A51C-973E-63EE-E636793616CF}"/>
              </a:ext>
            </a:extLst>
          </p:cNvPr>
          <p:cNvCxnSpPr>
            <a:cxnSpLocks/>
            <a:stCxn id="21" idx="5"/>
            <a:endCxn id="27" idx="1"/>
          </p:cNvCxnSpPr>
          <p:nvPr/>
        </p:nvCxnSpPr>
        <p:spPr>
          <a:xfrm>
            <a:off x="2420021" y="283465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3CF48A22-3466-FF56-A7DD-856BEBD8746C}"/>
              </a:ext>
            </a:extLst>
          </p:cNvPr>
          <p:cNvSpPr txBox="1"/>
          <p:nvPr/>
        </p:nvSpPr>
        <p:spPr>
          <a:xfrm>
            <a:off x="1335267" y="2935489"/>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AD384E60-2CC3-2749-D2FB-C8B2E5E97BCA}"/>
              </a:ext>
            </a:extLst>
          </p:cNvPr>
          <p:cNvSpPr txBox="1"/>
          <p:nvPr/>
        </p:nvSpPr>
        <p:spPr>
          <a:xfrm>
            <a:off x="2459633" y="3009973"/>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A8FA6356-CDA1-E56B-F248-D6E597A2A51B}"/>
              </a:ext>
            </a:extLst>
          </p:cNvPr>
          <p:cNvSpPr/>
          <p:nvPr/>
        </p:nvSpPr>
        <p:spPr>
          <a:xfrm>
            <a:off x="3701880" y="1160465"/>
            <a:ext cx="900736" cy="3475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5B1A327F-B3FA-F277-CD54-1AEE5D3A0658}"/>
              </a:ext>
            </a:extLst>
          </p:cNvPr>
          <p:cNvSpPr/>
          <p:nvPr/>
        </p:nvSpPr>
        <p:spPr>
          <a:xfrm>
            <a:off x="3143656" y="15816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77859DFA-1DBE-BC32-7383-3582DEA0614A}"/>
                  </a:ext>
                </a:extLst>
              </p:cNvPr>
              <p:cNvSpPr txBox="1"/>
              <p:nvPr/>
            </p:nvSpPr>
            <p:spPr>
              <a:xfrm>
                <a:off x="5294588" y="7547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94588" y="754720"/>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1" name="箭头: 右 120">
            <a:extLst>
              <a:ext uri="{FF2B5EF4-FFF2-40B4-BE49-F238E27FC236}">
                <a16:creationId xmlns:a16="http://schemas.microsoft.com/office/drawing/2014/main" id="{D15A2403-7D39-0335-1D57-061A91E16542}"/>
              </a:ext>
            </a:extLst>
          </p:cNvPr>
          <p:cNvSpPr/>
          <p:nvPr/>
        </p:nvSpPr>
        <p:spPr>
          <a:xfrm rot="19474622">
            <a:off x="4728852" y="13530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3" name="箭头: 右 152">
            <a:extLst>
              <a:ext uri="{FF2B5EF4-FFF2-40B4-BE49-F238E27FC236}">
                <a16:creationId xmlns:a16="http://schemas.microsoft.com/office/drawing/2014/main" id="{D928FEB3-7F7F-A1C3-2DF9-A6B052C157FD}"/>
              </a:ext>
            </a:extLst>
          </p:cNvPr>
          <p:cNvSpPr/>
          <p:nvPr/>
        </p:nvSpPr>
        <p:spPr>
          <a:xfrm>
            <a:off x="3044167" y="280674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B3E4A56D-9D12-B4E0-6B54-AA700A13C3A4}"/>
              </a:ext>
            </a:extLst>
          </p:cNvPr>
          <p:cNvSpPr/>
          <p:nvPr/>
        </p:nvSpPr>
        <p:spPr>
          <a:xfrm>
            <a:off x="4685946" y="270561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4F38AB9F-63EE-2B16-D6C8-36D9EA3B2574}"/>
                  </a:ext>
                </a:extLst>
              </p:cNvPr>
              <p:cNvSpPr txBox="1"/>
              <p:nvPr/>
            </p:nvSpPr>
            <p:spPr>
              <a:xfrm>
                <a:off x="1928682" y="4368729"/>
                <a:ext cx="194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𝛿</m:t>
                      </m:r>
                    </m:oMath>
                  </m:oMathPara>
                </a14:m>
                <a:endParaRPr lang="zh-CN" altLang="en-US" dirty="0"/>
              </a:p>
            </p:txBody>
          </p:sp>
        </mc:Choice>
        <mc:Fallback xmlns="">
          <p:sp>
            <p:nvSpPr>
              <p:cNvPr id="173" name="文本框 172">
                <a:extLst>
                  <a:ext uri="{FF2B5EF4-FFF2-40B4-BE49-F238E27FC236}">
                    <a16:creationId xmlns:a16="http://schemas.microsoft.com/office/drawing/2014/main" id="{4F38AB9F-63EE-2B16-D6C8-36D9EA3B2574}"/>
                  </a:ext>
                </a:extLst>
              </p:cNvPr>
              <p:cNvSpPr txBox="1">
                <a:spLocks noRot="1" noChangeAspect="1" noMove="1" noResize="1" noEditPoints="1" noAdjustHandles="1" noChangeArrowheads="1" noChangeShapeType="1" noTextEdit="1"/>
              </p:cNvSpPr>
              <p:nvPr/>
            </p:nvSpPr>
            <p:spPr>
              <a:xfrm>
                <a:off x="1928682" y="4368729"/>
                <a:ext cx="194990" cy="276999"/>
              </a:xfrm>
              <a:prstGeom prst="rect">
                <a:avLst/>
              </a:prstGeom>
              <a:blipFill>
                <a:blip r:embed="rId4"/>
                <a:stretch>
                  <a:fillRect l="-28125" r="-21875" b="-8889"/>
                </a:stretch>
              </a:blipFill>
            </p:spPr>
            <p:txBody>
              <a:bodyPr/>
              <a:lstStyle/>
              <a:p>
                <a:r>
                  <a:rPr lang="zh-CN" altLang="en-US">
                    <a:noFill/>
                  </a:rPr>
                  <a:t> </a:t>
                </a:r>
              </a:p>
            </p:txBody>
          </p:sp>
        </mc:Fallback>
      </mc:AlternateContent>
      <p:sp>
        <p:nvSpPr>
          <p:cNvPr id="179" name="矩形 178">
            <a:extLst>
              <a:ext uri="{FF2B5EF4-FFF2-40B4-BE49-F238E27FC236}">
                <a16:creationId xmlns:a16="http://schemas.microsoft.com/office/drawing/2014/main" id="{40DBDAF6-2680-8A50-60EA-6975C00175A1}"/>
              </a:ext>
            </a:extLst>
          </p:cNvPr>
          <p:cNvSpPr/>
          <p:nvPr/>
        </p:nvSpPr>
        <p:spPr>
          <a:xfrm>
            <a:off x="1205502" y="4693717"/>
            <a:ext cx="1654775" cy="9715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0" name="椭圆 179">
            <a:extLst>
              <a:ext uri="{FF2B5EF4-FFF2-40B4-BE49-F238E27FC236}">
                <a16:creationId xmlns:a16="http://schemas.microsoft.com/office/drawing/2014/main" id="{A313D25E-6795-55A0-9E18-4047F8D51AA9}"/>
              </a:ext>
            </a:extLst>
          </p:cNvPr>
          <p:cNvSpPr/>
          <p:nvPr/>
        </p:nvSpPr>
        <p:spPr>
          <a:xfrm>
            <a:off x="1938526" y="491123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1" name="椭圆 180">
            <a:extLst>
              <a:ext uri="{FF2B5EF4-FFF2-40B4-BE49-F238E27FC236}">
                <a16:creationId xmlns:a16="http://schemas.microsoft.com/office/drawing/2014/main" id="{7EE69885-66DF-885B-B1F0-9A098E6C5930}"/>
              </a:ext>
            </a:extLst>
          </p:cNvPr>
          <p:cNvSpPr/>
          <p:nvPr/>
        </p:nvSpPr>
        <p:spPr>
          <a:xfrm>
            <a:off x="2090926" y="506363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2" name="椭圆 181">
            <a:extLst>
              <a:ext uri="{FF2B5EF4-FFF2-40B4-BE49-F238E27FC236}">
                <a16:creationId xmlns:a16="http://schemas.microsoft.com/office/drawing/2014/main" id="{F3AC9638-3EC2-E233-3740-25B6B57CE5E0}"/>
              </a:ext>
            </a:extLst>
          </p:cNvPr>
          <p:cNvSpPr/>
          <p:nvPr/>
        </p:nvSpPr>
        <p:spPr>
          <a:xfrm>
            <a:off x="1849727" y="515528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15EF0560-D86B-6015-640C-BB164F402A5C}"/>
              </a:ext>
            </a:extLst>
          </p:cNvPr>
          <p:cNvCxnSpPr>
            <a:cxnSpLocks/>
            <a:stCxn id="180" idx="5"/>
            <a:endCxn id="181" idx="1"/>
          </p:cNvCxnSpPr>
          <p:nvPr/>
        </p:nvCxnSpPr>
        <p:spPr>
          <a:xfrm>
            <a:off x="2048283" y="502709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099AAEBE-261A-DFFC-A765-6248537695B3}"/>
              </a:ext>
            </a:extLst>
          </p:cNvPr>
          <p:cNvCxnSpPr>
            <a:cxnSpLocks/>
            <a:stCxn id="180" idx="3"/>
            <a:endCxn id="182" idx="1"/>
          </p:cNvCxnSpPr>
          <p:nvPr/>
        </p:nvCxnSpPr>
        <p:spPr>
          <a:xfrm flipH="1">
            <a:off x="1868558" y="502709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E522B5CC-694F-C5C7-90AD-76FFDB6F3236}"/>
              </a:ext>
            </a:extLst>
          </p:cNvPr>
          <p:cNvCxnSpPr>
            <a:cxnSpLocks/>
            <a:stCxn id="181" idx="3"/>
            <a:endCxn id="182" idx="6"/>
          </p:cNvCxnSpPr>
          <p:nvPr/>
        </p:nvCxnSpPr>
        <p:spPr>
          <a:xfrm flipH="1">
            <a:off x="1978315" y="5179492"/>
            <a:ext cx="131442" cy="43655"/>
          </a:xfrm>
          <a:prstGeom prst="line">
            <a:avLst/>
          </a:prstGeom>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22D12F92-E478-7673-6CED-5773E4A3490D}"/>
              </a:ext>
            </a:extLst>
          </p:cNvPr>
          <p:cNvSpPr txBox="1"/>
          <p:nvPr/>
        </p:nvSpPr>
        <p:spPr>
          <a:xfrm>
            <a:off x="5543347" y="239087"/>
            <a:ext cx="2286203" cy="369332"/>
          </a:xfrm>
          <a:prstGeom prst="rect">
            <a:avLst/>
          </a:prstGeom>
          <a:noFill/>
        </p:spPr>
        <p:txBody>
          <a:bodyPr wrap="none" rtlCol="0">
            <a:spAutoFit/>
          </a:bodyPr>
          <a:lstStyle/>
          <a:p>
            <a:r>
              <a:rPr lang="en-US" altLang="zh-CN" sz="1800" dirty="0">
                <a:latin typeface="Times New Roman" panose="02020603050405020304" pitchFamily="18" charset="0"/>
                <a:cs typeface="Times New Roman" panose="02020603050405020304" pitchFamily="18" charset="0"/>
              </a:rPr>
              <a:t>Disturbance</a:t>
            </a:r>
            <a:r>
              <a:rPr lang="en-US" altLang="zh-CN" sz="1800" dirty="0"/>
              <a:t> </a:t>
            </a:r>
            <a:r>
              <a:rPr lang="en-US" altLang="zh-CN" sz="1800" dirty="0">
                <a:latin typeface="Times New Roman" panose="02020603050405020304" pitchFamily="18" charset="0"/>
                <a:cs typeface="Times New Roman" panose="02020603050405020304" pitchFamily="18" charset="0"/>
              </a:rPr>
              <a:t>Generator</a:t>
            </a:r>
            <a:endParaRPr lang="zh-CN" altLang="en-US" dirty="0">
              <a:latin typeface="Times New Roman" panose="02020603050405020304" pitchFamily="18" charset="0"/>
              <a:cs typeface="Times New Roman" panose="02020603050405020304" pitchFamily="18" charset="0"/>
            </a:endParaRPr>
          </a:p>
        </p:txBody>
      </p:sp>
      <p:sp>
        <p:nvSpPr>
          <p:cNvPr id="6" name="箭头: 右 5">
            <a:extLst>
              <a:ext uri="{FF2B5EF4-FFF2-40B4-BE49-F238E27FC236}">
                <a16:creationId xmlns:a16="http://schemas.microsoft.com/office/drawing/2014/main" id="{E0C73777-0F5A-419D-A339-3F80BBFF4422}"/>
              </a:ext>
            </a:extLst>
          </p:cNvPr>
          <p:cNvSpPr/>
          <p:nvPr/>
        </p:nvSpPr>
        <p:spPr>
          <a:xfrm rot="1304329">
            <a:off x="7638151" y="131865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圆角 6">
                <a:extLst>
                  <a:ext uri="{FF2B5EF4-FFF2-40B4-BE49-F238E27FC236}">
                    <a16:creationId xmlns:a16="http://schemas.microsoft.com/office/drawing/2014/main" id="{0A33DEA0-6263-0ABD-887F-EE23EB9BE4E0}"/>
                  </a:ext>
                </a:extLst>
              </p:cNvPr>
              <p:cNvSpPr/>
              <p:nvPr/>
            </p:nvSpPr>
            <p:spPr>
              <a:xfrm>
                <a:off x="8078366" y="1262831"/>
                <a:ext cx="1092119" cy="310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KDE</a:t>
                </a:r>
                <a:r>
                  <a:rPr lang="zh-CN" altLang="en-US" sz="1200" dirty="0">
                    <a:latin typeface="宋体" panose="02010600030101010101" pitchFamily="2" charset="-122"/>
                    <a:ea typeface="宋体" panose="02010600030101010101" pitchFamily="2" charset="-122"/>
                  </a:rPr>
                  <a:t>核密度估计</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𝑘</m:t>
                        </m:r>
                      </m:e>
                      <m:sub>
                        <m:r>
                          <a:rPr lang="en-US" altLang="zh-CN" sz="1200" b="0" i="1" smtClean="0">
                            <a:latin typeface="Cambria Math" panose="02040503050406030204" pitchFamily="18" charset="0"/>
                          </a:rPr>
                          <m:t>𝑘𝑑𝑒</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 name="矩形: 圆角 6">
                <a:extLst>
                  <a:ext uri="{FF2B5EF4-FFF2-40B4-BE49-F238E27FC236}">
                    <a16:creationId xmlns:a16="http://schemas.microsoft.com/office/drawing/2014/main" id="{0A33DEA0-6263-0ABD-887F-EE23EB9BE4E0}"/>
                  </a:ext>
                </a:extLst>
              </p:cNvPr>
              <p:cNvSpPr>
                <a:spLocks noRot="1" noChangeAspect="1" noMove="1" noResize="1" noEditPoints="1" noAdjustHandles="1" noChangeArrowheads="1" noChangeShapeType="1" noTextEdit="1"/>
              </p:cNvSpPr>
              <p:nvPr/>
            </p:nvSpPr>
            <p:spPr>
              <a:xfrm>
                <a:off x="8078366" y="1262831"/>
                <a:ext cx="1092119" cy="3102000"/>
              </a:xfrm>
              <a:prstGeom prst="roundRect">
                <a:avLst/>
              </a:prstGeom>
              <a:blipFill>
                <a:blip r:embed="rId5"/>
                <a:stretch>
                  <a:fillRect/>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2648EF01-B7B4-327F-1328-CECE672346DC}"/>
              </a:ext>
            </a:extLst>
          </p:cNvPr>
          <p:cNvCxnSpPr/>
          <p:nvPr/>
        </p:nvCxnSpPr>
        <p:spPr>
          <a:xfrm>
            <a:off x="9190074" y="1734146"/>
            <a:ext cx="714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7D1CBB90-E7FD-9569-6ADA-3A1B0F5A6A01}"/>
              </a:ext>
            </a:extLst>
          </p:cNvPr>
          <p:cNvSpPr txBox="1"/>
          <p:nvPr/>
        </p:nvSpPr>
        <p:spPr>
          <a:xfrm>
            <a:off x="10105576" y="2781580"/>
            <a:ext cx="1620957" cy="307777"/>
          </a:xfrm>
          <a:prstGeom prst="rect">
            <a:avLst/>
          </a:prstGeom>
          <a:noFill/>
        </p:spPr>
        <p:txBody>
          <a:bodyPr wrap="none" rtlCol="0">
            <a:spAutoFit/>
          </a:bodyPr>
          <a:lstStyle/>
          <a:p>
            <a:r>
              <a:rPr lang="zh-CN" altLang="en-US" sz="1400" dirty="0">
                <a:latin typeface="宋体" panose="02010600030101010101" pitchFamily="2" charset="-122"/>
                <a:ea typeface="宋体" panose="02010600030101010101" pitchFamily="2" charset="-122"/>
              </a:rPr>
              <a:t>干净样本概率密度</a:t>
            </a:r>
          </a:p>
        </p:txBody>
      </p:sp>
      <p:graphicFrame>
        <p:nvGraphicFramePr>
          <p:cNvPr id="15" name="表格 14">
            <a:extLst>
              <a:ext uri="{FF2B5EF4-FFF2-40B4-BE49-F238E27FC236}">
                <a16:creationId xmlns:a16="http://schemas.microsoft.com/office/drawing/2014/main" id="{FD1839C7-34F0-499B-C3BA-49A68133BB78}"/>
              </a:ext>
            </a:extLst>
          </p:cNvPr>
          <p:cNvGraphicFramePr>
            <a:graphicFrameLocks noGrp="1"/>
          </p:cNvGraphicFramePr>
          <p:nvPr>
            <p:extLst>
              <p:ext uri="{D42A27DB-BD31-4B8C-83A1-F6EECF244321}">
                <p14:modId xmlns:p14="http://schemas.microsoft.com/office/powerpoint/2010/main" val="1682841636"/>
              </p:ext>
            </p:extLst>
          </p:nvPr>
        </p:nvGraphicFramePr>
        <p:xfrm>
          <a:off x="5256395" y="3930687"/>
          <a:ext cx="2202241"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24256">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8883634-720C-447D-3D78-7C0200BCF430}"/>
                  </a:ext>
                </a:extLst>
              </p:cNvPr>
              <p:cNvSpPr txBox="1"/>
              <p:nvPr/>
            </p:nvSpPr>
            <p:spPr>
              <a:xfrm>
                <a:off x="5207265" y="357984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7" name="文本框 16">
                <a:extLst>
                  <a:ext uri="{FF2B5EF4-FFF2-40B4-BE49-F238E27FC236}">
                    <a16:creationId xmlns:a16="http://schemas.microsoft.com/office/drawing/2014/main" id="{68883634-720C-447D-3D78-7C0200BCF430}"/>
                  </a:ext>
                </a:extLst>
              </p:cNvPr>
              <p:cNvSpPr txBox="1">
                <a:spLocks noRot="1" noChangeAspect="1" noMove="1" noResize="1" noEditPoints="1" noAdjustHandles="1" noChangeArrowheads="1" noChangeShapeType="1" noTextEdit="1"/>
              </p:cNvSpPr>
              <p:nvPr/>
            </p:nvSpPr>
            <p:spPr>
              <a:xfrm>
                <a:off x="5207265" y="3579841"/>
                <a:ext cx="2074788" cy="307777"/>
              </a:xfrm>
              <a:prstGeom prst="rect">
                <a:avLst/>
              </a:prstGeom>
              <a:blipFill>
                <a:blip r:embed="rId6"/>
                <a:stretch>
                  <a:fillRect t="-3922" b="-19608"/>
                </a:stretch>
              </a:blipFill>
            </p:spPr>
            <p:txBody>
              <a:bodyPr/>
              <a:lstStyle/>
              <a:p>
                <a:r>
                  <a:rPr lang="zh-CN" altLang="en-US">
                    <a:noFill/>
                  </a:rPr>
                  <a:t> </a:t>
                </a:r>
              </a:p>
            </p:txBody>
          </p:sp>
        </mc:Fallback>
      </mc:AlternateContent>
      <p:sp>
        <p:nvSpPr>
          <p:cNvPr id="22" name="箭头: 右 21">
            <a:extLst>
              <a:ext uri="{FF2B5EF4-FFF2-40B4-BE49-F238E27FC236}">
                <a16:creationId xmlns:a16="http://schemas.microsoft.com/office/drawing/2014/main" id="{25B1E36E-158D-63D0-C11C-AB2F0FB6D710}"/>
              </a:ext>
            </a:extLst>
          </p:cNvPr>
          <p:cNvSpPr/>
          <p:nvPr/>
        </p:nvSpPr>
        <p:spPr>
          <a:xfrm>
            <a:off x="7607968" y="268400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7F5D98F7-B1E0-AAC6-3B7C-4EBC6BBABE48}"/>
              </a:ext>
            </a:extLst>
          </p:cNvPr>
          <p:cNvCxnSpPr>
            <a:cxnSpLocks/>
          </p:cNvCxnSpPr>
          <p:nvPr/>
        </p:nvCxnSpPr>
        <p:spPr>
          <a:xfrm flipV="1">
            <a:off x="9235295" y="2915793"/>
            <a:ext cx="811176" cy="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2AC25DC0-14F4-EFD0-4A0F-B6E65904CB4A}"/>
              </a:ext>
            </a:extLst>
          </p:cNvPr>
          <p:cNvSpPr txBox="1"/>
          <p:nvPr/>
        </p:nvSpPr>
        <p:spPr>
          <a:xfrm>
            <a:off x="9987079" y="1550505"/>
            <a:ext cx="170997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扰动样本概率密度</a:t>
            </a:r>
          </a:p>
        </p:txBody>
      </p:sp>
      <p:sp>
        <p:nvSpPr>
          <p:cNvPr id="35" name="文本框 34">
            <a:extLst>
              <a:ext uri="{FF2B5EF4-FFF2-40B4-BE49-F238E27FC236}">
                <a16:creationId xmlns:a16="http://schemas.microsoft.com/office/drawing/2014/main" id="{9C1195BD-2AAA-63C7-9EB7-E3B54CDB0BFE}"/>
              </a:ext>
            </a:extLst>
          </p:cNvPr>
          <p:cNvSpPr txBox="1"/>
          <p:nvPr/>
        </p:nvSpPr>
        <p:spPr>
          <a:xfrm>
            <a:off x="10566881" y="2022542"/>
            <a:ext cx="116120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利用</a:t>
            </a:r>
            <a:r>
              <a:rPr lang="en-US" altLang="zh-CN" sz="1400" dirty="0">
                <a:latin typeface="Times New Roman" panose="02020603050405020304" pitchFamily="18" charset="0"/>
                <a:cs typeface="Times New Roman" panose="02020603050405020304" pitchFamily="18" charset="0"/>
              </a:rPr>
              <a:t>SWD</a:t>
            </a:r>
            <a:r>
              <a:rPr lang="zh-CN" altLang="en-US" sz="1400" dirty="0">
                <a:latin typeface="Times New Roman" panose="02020603050405020304" pitchFamily="18" charset="0"/>
                <a:cs typeface="Times New Roman" panose="02020603050405020304" pitchFamily="18" charset="0"/>
              </a:rPr>
              <a:t>计算</a:t>
            </a:r>
            <a:r>
              <a:rPr lang="zh-CN" altLang="en-US" sz="1400" dirty="0"/>
              <a:t>分布差异</a:t>
            </a:r>
            <a:endParaRPr lang="zh-CN" altLang="en-US" sz="1400" dirty="0">
              <a:latin typeface="Times New Roman" panose="02020603050405020304" pitchFamily="18" charset="0"/>
              <a:cs typeface="Times New Roman" panose="02020603050405020304" pitchFamily="18" charset="0"/>
            </a:endParaRPr>
          </a:p>
        </p:txBody>
      </p:sp>
      <p:cxnSp>
        <p:nvCxnSpPr>
          <p:cNvPr id="37" name="直接箭头连接符 36">
            <a:extLst>
              <a:ext uri="{FF2B5EF4-FFF2-40B4-BE49-F238E27FC236}">
                <a16:creationId xmlns:a16="http://schemas.microsoft.com/office/drawing/2014/main" id="{5443EB58-6B03-AF23-5286-0E6AB41FF19A}"/>
              </a:ext>
            </a:extLst>
          </p:cNvPr>
          <p:cNvCxnSpPr>
            <a:cxnSpLocks/>
          </p:cNvCxnSpPr>
          <p:nvPr/>
        </p:nvCxnSpPr>
        <p:spPr>
          <a:xfrm>
            <a:off x="10532833" y="1819309"/>
            <a:ext cx="26951" cy="96227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箭头: 右 37">
            <a:extLst>
              <a:ext uri="{FF2B5EF4-FFF2-40B4-BE49-F238E27FC236}">
                <a16:creationId xmlns:a16="http://schemas.microsoft.com/office/drawing/2014/main" id="{423EC914-4C92-C28D-357C-FA5D9FA89BF5}"/>
              </a:ext>
            </a:extLst>
          </p:cNvPr>
          <p:cNvSpPr/>
          <p:nvPr/>
        </p:nvSpPr>
        <p:spPr>
          <a:xfrm rot="20613234">
            <a:off x="2906290" y="436405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C8F00246-5D53-6A57-102D-1D5A869C9246}"/>
                  </a:ext>
                </a:extLst>
              </p:cNvPr>
              <p:cNvSpPr txBox="1"/>
              <p:nvPr/>
            </p:nvSpPr>
            <p:spPr>
              <a:xfrm>
                <a:off x="5242493" y="2344635"/>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41" name="文本框 40">
                <a:extLst>
                  <a:ext uri="{FF2B5EF4-FFF2-40B4-BE49-F238E27FC236}">
                    <a16:creationId xmlns:a16="http://schemas.microsoft.com/office/drawing/2014/main" id="{C8F00246-5D53-6A57-102D-1D5A869C9246}"/>
                  </a:ext>
                </a:extLst>
              </p:cNvPr>
              <p:cNvSpPr txBox="1">
                <a:spLocks noRot="1" noChangeAspect="1" noMove="1" noResize="1" noEditPoints="1" noAdjustHandles="1" noChangeArrowheads="1" noChangeShapeType="1" noTextEdit="1"/>
              </p:cNvSpPr>
              <p:nvPr/>
            </p:nvSpPr>
            <p:spPr>
              <a:xfrm>
                <a:off x="5242493" y="2344635"/>
                <a:ext cx="2074788" cy="307777"/>
              </a:xfrm>
              <a:prstGeom prst="rect">
                <a:avLst/>
              </a:prstGeom>
              <a:blipFill>
                <a:blip r:embed="rId7"/>
                <a:stretch>
                  <a:fillRect t="-4000" b="-20000"/>
                </a:stretch>
              </a:blipFill>
            </p:spPr>
            <p:txBody>
              <a:bodyPr/>
              <a:lstStyle/>
              <a:p>
                <a:r>
                  <a:rPr lang="zh-CN" altLang="en-US">
                    <a:noFill/>
                  </a:rPr>
                  <a:t> </a:t>
                </a:r>
              </a:p>
            </p:txBody>
          </p:sp>
        </mc:Fallback>
      </mc:AlternateContent>
      <p:sp>
        <p:nvSpPr>
          <p:cNvPr id="45" name="箭头: 右 44">
            <a:extLst>
              <a:ext uri="{FF2B5EF4-FFF2-40B4-BE49-F238E27FC236}">
                <a16:creationId xmlns:a16="http://schemas.microsoft.com/office/drawing/2014/main" id="{8D75275C-247D-4A23-FC38-8FD14B1DB2B4}"/>
              </a:ext>
            </a:extLst>
          </p:cNvPr>
          <p:cNvSpPr/>
          <p:nvPr/>
        </p:nvSpPr>
        <p:spPr>
          <a:xfrm>
            <a:off x="4737689" y="400508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6" name="箭头: 右 45">
            <a:extLst>
              <a:ext uri="{FF2B5EF4-FFF2-40B4-BE49-F238E27FC236}">
                <a16:creationId xmlns:a16="http://schemas.microsoft.com/office/drawing/2014/main" id="{28A8F00F-8A54-4D6B-9D84-89C3C4C3A5EF}"/>
              </a:ext>
            </a:extLst>
          </p:cNvPr>
          <p:cNvSpPr/>
          <p:nvPr/>
        </p:nvSpPr>
        <p:spPr>
          <a:xfrm>
            <a:off x="7614092" y="388761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E8EC8354-399E-5ABE-1384-07C23D80906D}"/>
              </a:ext>
            </a:extLst>
          </p:cNvPr>
          <p:cNvSpPr/>
          <p:nvPr/>
        </p:nvSpPr>
        <p:spPr>
          <a:xfrm>
            <a:off x="1177612" y="664127"/>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930064B1-E08B-0B9B-3E6C-1E6D3B14189F}"/>
              </a:ext>
            </a:extLst>
          </p:cNvPr>
          <p:cNvSpPr txBox="1"/>
          <p:nvPr/>
        </p:nvSpPr>
        <p:spPr>
          <a:xfrm>
            <a:off x="1289261" y="331420"/>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50" name="椭圆 49">
            <a:extLst>
              <a:ext uri="{FF2B5EF4-FFF2-40B4-BE49-F238E27FC236}">
                <a16:creationId xmlns:a16="http://schemas.microsoft.com/office/drawing/2014/main" id="{73898C19-9EB7-F794-EAF5-00A4377F19E2}"/>
              </a:ext>
            </a:extLst>
          </p:cNvPr>
          <p:cNvSpPr/>
          <p:nvPr/>
        </p:nvSpPr>
        <p:spPr>
          <a:xfrm>
            <a:off x="1424724" y="111376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4F55E325-6E74-56FF-B036-F50BCD2E52B2}"/>
              </a:ext>
            </a:extLst>
          </p:cNvPr>
          <p:cNvSpPr/>
          <p:nvPr/>
        </p:nvSpPr>
        <p:spPr>
          <a:xfrm>
            <a:off x="1711665" y="76037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45F05216-0650-A570-8650-012D564F6BA9}"/>
              </a:ext>
            </a:extLst>
          </p:cNvPr>
          <p:cNvSpPr/>
          <p:nvPr/>
        </p:nvSpPr>
        <p:spPr>
          <a:xfrm>
            <a:off x="1647371" y="150232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4" name="椭圆 53">
            <a:extLst>
              <a:ext uri="{FF2B5EF4-FFF2-40B4-BE49-F238E27FC236}">
                <a16:creationId xmlns:a16="http://schemas.microsoft.com/office/drawing/2014/main" id="{47A9BD66-238E-84CE-F931-78437B31FC8B}"/>
              </a:ext>
            </a:extLst>
          </p:cNvPr>
          <p:cNvSpPr/>
          <p:nvPr/>
        </p:nvSpPr>
        <p:spPr>
          <a:xfrm>
            <a:off x="2016465" y="113364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5" name="椭圆 54">
            <a:extLst>
              <a:ext uri="{FF2B5EF4-FFF2-40B4-BE49-F238E27FC236}">
                <a16:creationId xmlns:a16="http://schemas.microsoft.com/office/drawing/2014/main" id="{CC1E8724-D090-E7D1-99C5-BF3F4C501F12}"/>
              </a:ext>
            </a:extLst>
          </p:cNvPr>
          <p:cNvSpPr/>
          <p:nvPr/>
        </p:nvSpPr>
        <p:spPr>
          <a:xfrm>
            <a:off x="2304599" y="78199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6" name="椭圆 55">
            <a:extLst>
              <a:ext uri="{FF2B5EF4-FFF2-40B4-BE49-F238E27FC236}">
                <a16:creationId xmlns:a16="http://schemas.microsoft.com/office/drawing/2014/main" id="{E63D856F-527A-3181-13DA-EEDAFE018791}"/>
              </a:ext>
            </a:extLst>
          </p:cNvPr>
          <p:cNvSpPr/>
          <p:nvPr/>
        </p:nvSpPr>
        <p:spPr>
          <a:xfrm>
            <a:off x="2437952" y="147216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B04335FB-1E35-FAC4-EBFB-54D019503359}"/>
              </a:ext>
            </a:extLst>
          </p:cNvPr>
          <p:cNvSpPr/>
          <p:nvPr/>
        </p:nvSpPr>
        <p:spPr>
          <a:xfrm>
            <a:off x="2517715" y="12157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60" name="椭圆 59">
            <a:extLst>
              <a:ext uri="{FF2B5EF4-FFF2-40B4-BE49-F238E27FC236}">
                <a16:creationId xmlns:a16="http://schemas.microsoft.com/office/drawing/2014/main" id="{7EF75889-C741-8011-D61B-E4ECE0BD7AF8}"/>
              </a:ext>
            </a:extLst>
          </p:cNvPr>
          <p:cNvSpPr/>
          <p:nvPr/>
        </p:nvSpPr>
        <p:spPr>
          <a:xfrm>
            <a:off x="2148621" y="168588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61" name="直接连接符 60">
            <a:extLst>
              <a:ext uri="{FF2B5EF4-FFF2-40B4-BE49-F238E27FC236}">
                <a16:creationId xmlns:a16="http://schemas.microsoft.com/office/drawing/2014/main" id="{53C79059-51A7-A354-FC77-7D9A4E4348F7}"/>
              </a:ext>
            </a:extLst>
          </p:cNvPr>
          <p:cNvCxnSpPr>
            <a:stCxn id="52" idx="3"/>
            <a:endCxn id="50" idx="0"/>
          </p:cNvCxnSpPr>
          <p:nvPr/>
        </p:nvCxnSpPr>
        <p:spPr>
          <a:xfrm flipH="1">
            <a:off x="1489018" y="876233"/>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4D474304-F2D0-40F4-47F1-5C8E31B81654}"/>
              </a:ext>
            </a:extLst>
          </p:cNvPr>
          <p:cNvCxnSpPr>
            <a:cxnSpLocks/>
            <a:endCxn id="54" idx="1"/>
          </p:cNvCxnSpPr>
          <p:nvPr/>
        </p:nvCxnSpPr>
        <p:spPr>
          <a:xfrm>
            <a:off x="1818824" y="792241"/>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B76DC1FE-520A-C3E7-EAE0-96BE64B69C7E}"/>
              </a:ext>
            </a:extLst>
          </p:cNvPr>
          <p:cNvCxnSpPr>
            <a:cxnSpLocks/>
            <a:stCxn id="50" idx="5"/>
            <a:endCxn id="53" idx="1"/>
          </p:cNvCxnSpPr>
          <p:nvPr/>
        </p:nvCxnSpPr>
        <p:spPr>
          <a:xfrm>
            <a:off x="1534481" y="1229617"/>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6402DDA5-765E-C680-1CB8-D36333EB45A4}"/>
              </a:ext>
            </a:extLst>
          </p:cNvPr>
          <p:cNvCxnSpPr>
            <a:cxnSpLocks/>
            <a:stCxn id="54" idx="3"/>
            <a:endCxn id="53" idx="7"/>
          </p:cNvCxnSpPr>
          <p:nvPr/>
        </p:nvCxnSpPr>
        <p:spPr>
          <a:xfrm flipH="1">
            <a:off x="1757128" y="1249494"/>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B8F85EE9-C238-E829-0F18-BBEAF808A4E0}"/>
              </a:ext>
            </a:extLst>
          </p:cNvPr>
          <p:cNvCxnSpPr>
            <a:cxnSpLocks/>
            <a:stCxn id="55" idx="5"/>
            <a:endCxn id="54" idx="6"/>
          </p:cNvCxnSpPr>
          <p:nvPr/>
        </p:nvCxnSpPr>
        <p:spPr>
          <a:xfrm flipH="1">
            <a:off x="2145053" y="897844"/>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6" name="直接连接符 75">
            <a:extLst>
              <a:ext uri="{FF2B5EF4-FFF2-40B4-BE49-F238E27FC236}">
                <a16:creationId xmlns:a16="http://schemas.microsoft.com/office/drawing/2014/main" id="{74038EB5-A767-FE0C-F673-5473FF07A5B4}"/>
              </a:ext>
            </a:extLst>
          </p:cNvPr>
          <p:cNvCxnSpPr>
            <a:cxnSpLocks/>
            <a:stCxn id="60" idx="0"/>
            <a:endCxn id="54" idx="4"/>
          </p:cNvCxnSpPr>
          <p:nvPr/>
        </p:nvCxnSpPr>
        <p:spPr>
          <a:xfrm flipH="1" flipV="1">
            <a:off x="2080759" y="1269371"/>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63EDC6A0-0E6D-7F14-B91E-DE469E244F7B}"/>
              </a:ext>
            </a:extLst>
          </p:cNvPr>
          <p:cNvCxnSpPr>
            <a:cxnSpLocks/>
            <a:stCxn id="56" idx="2"/>
            <a:endCxn id="54" idx="4"/>
          </p:cNvCxnSpPr>
          <p:nvPr/>
        </p:nvCxnSpPr>
        <p:spPr>
          <a:xfrm flipH="1" flipV="1">
            <a:off x="2080759" y="1269371"/>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8" name="直接连接符 77">
            <a:extLst>
              <a:ext uri="{FF2B5EF4-FFF2-40B4-BE49-F238E27FC236}">
                <a16:creationId xmlns:a16="http://schemas.microsoft.com/office/drawing/2014/main" id="{3CE866D3-278D-F246-6FFD-EAB0292BC015}"/>
              </a:ext>
            </a:extLst>
          </p:cNvPr>
          <p:cNvCxnSpPr>
            <a:cxnSpLocks/>
            <a:stCxn id="55" idx="5"/>
            <a:endCxn id="58" idx="1"/>
          </p:cNvCxnSpPr>
          <p:nvPr/>
        </p:nvCxnSpPr>
        <p:spPr>
          <a:xfrm>
            <a:off x="2414356" y="897844"/>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83" name="文本框 82">
            <a:extLst>
              <a:ext uri="{FF2B5EF4-FFF2-40B4-BE49-F238E27FC236}">
                <a16:creationId xmlns:a16="http://schemas.microsoft.com/office/drawing/2014/main" id="{CA8414C7-5EDA-D8DC-B79A-9FF91BF62BED}"/>
              </a:ext>
            </a:extLst>
          </p:cNvPr>
          <p:cNvSpPr txBox="1"/>
          <p:nvPr/>
        </p:nvSpPr>
        <p:spPr>
          <a:xfrm>
            <a:off x="1329602" y="998683"/>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7F8372AC-7AE1-4A94-31D2-4033B892FF0F}"/>
              </a:ext>
            </a:extLst>
          </p:cNvPr>
          <p:cNvSpPr txBox="1"/>
          <p:nvPr/>
        </p:nvSpPr>
        <p:spPr>
          <a:xfrm>
            <a:off x="2453968" y="1073167"/>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87" name="椭圆 86">
            <a:extLst>
              <a:ext uri="{FF2B5EF4-FFF2-40B4-BE49-F238E27FC236}">
                <a16:creationId xmlns:a16="http://schemas.microsoft.com/office/drawing/2014/main" id="{56508A08-ED9C-20EE-3A05-6BE245F5FC52}"/>
              </a:ext>
            </a:extLst>
          </p:cNvPr>
          <p:cNvSpPr/>
          <p:nvPr/>
        </p:nvSpPr>
        <p:spPr>
          <a:xfrm>
            <a:off x="1326036" y="1751444"/>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0" name="椭圆 89">
            <a:extLst>
              <a:ext uri="{FF2B5EF4-FFF2-40B4-BE49-F238E27FC236}">
                <a16:creationId xmlns:a16="http://schemas.microsoft.com/office/drawing/2014/main" id="{5C6558BB-4F1C-48FC-C5F4-737801A14539}"/>
              </a:ext>
            </a:extLst>
          </p:cNvPr>
          <p:cNvSpPr/>
          <p:nvPr/>
        </p:nvSpPr>
        <p:spPr>
          <a:xfrm>
            <a:off x="1478436" y="1903844"/>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9ECD3CC7-45B5-F054-B45F-2B424D64A352}"/>
              </a:ext>
            </a:extLst>
          </p:cNvPr>
          <p:cNvSpPr/>
          <p:nvPr/>
        </p:nvSpPr>
        <p:spPr>
          <a:xfrm>
            <a:off x="1237237" y="1995487"/>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00" name="直接连接符 99">
            <a:extLst>
              <a:ext uri="{FF2B5EF4-FFF2-40B4-BE49-F238E27FC236}">
                <a16:creationId xmlns:a16="http://schemas.microsoft.com/office/drawing/2014/main" id="{061EF087-79ED-EA17-8584-FB1261AC96CE}"/>
              </a:ext>
            </a:extLst>
          </p:cNvPr>
          <p:cNvCxnSpPr>
            <a:cxnSpLocks/>
            <a:stCxn id="87" idx="5"/>
            <a:endCxn id="90" idx="1"/>
          </p:cNvCxnSpPr>
          <p:nvPr/>
        </p:nvCxnSpPr>
        <p:spPr>
          <a:xfrm>
            <a:off x="1435793" y="1867298"/>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C78DCA3A-9367-4478-E7B4-9829F4E2FAC2}"/>
              </a:ext>
            </a:extLst>
          </p:cNvPr>
          <p:cNvCxnSpPr>
            <a:cxnSpLocks/>
            <a:stCxn id="87" idx="3"/>
            <a:endCxn id="94" idx="1"/>
          </p:cNvCxnSpPr>
          <p:nvPr/>
        </p:nvCxnSpPr>
        <p:spPr>
          <a:xfrm flipH="1">
            <a:off x="1256068" y="1867298"/>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02" name="直接连接符 101">
            <a:extLst>
              <a:ext uri="{FF2B5EF4-FFF2-40B4-BE49-F238E27FC236}">
                <a16:creationId xmlns:a16="http://schemas.microsoft.com/office/drawing/2014/main" id="{15AC5521-3E6B-2678-A8AE-E98A9062BE7E}"/>
              </a:ext>
            </a:extLst>
          </p:cNvPr>
          <p:cNvCxnSpPr>
            <a:cxnSpLocks/>
            <a:stCxn id="90" idx="3"/>
            <a:endCxn id="94" idx="6"/>
          </p:cNvCxnSpPr>
          <p:nvPr/>
        </p:nvCxnSpPr>
        <p:spPr>
          <a:xfrm flipH="1">
            <a:off x="1365825" y="2019698"/>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03" name="直接连接符 102">
            <a:extLst>
              <a:ext uri="{FF2B5EF4-FFF2-40B4-BE49-F238E27FC236}">
                <a16:creationId xmlns:a16="http://schemas.microsoft.com/office/drawing/2014/main" id="{B09FC0A2-8BE1-B097-35E4-6389782CBB9F}"/>
              </a:ext>
            </a:extLst>
          </p:cNvPr>
          <p:cNvCxnSpPr>
            <a:cxnSpLocks/>
            <a:endCxn id="87" idx="7"/>
          </p:cNvCxnSpPr>
          <p:nvPr/>
        </p:nvCxnSpPr>
        <p:spPr>
          <a:xfrm flipH="1">
            <a:off x="1435793" y="1619101"/>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graphicFrame>
        <p:nvGraphicFramePr>
          <p:cNvPr id="104" name="表格 103">
            <a:extLst>
              <a:ext uri="{FF2B5EF4-FFF2-40B4-BE49-F238E27FC236}">
                <a16:creationId xmlns:a16="http://schemas.microsoft.com/office/drawing/2014/main" id="{39024C14-7271-2629-711A-4A92D63A8906}"/>
              </a:ext>
            </a:extLst>
          </p:cNvPr>
          <p:cNvGraphicFramePr>
            <a:graphicFrameLocks noGrp="1"/>
          </p:cNvGraphicFramePr>
          <p:nvPr>
            <p:extLst>
              <p:ext uri="{D42A27DB-BD31-4B8C-83A1-F6EECF244321}">
                <p14:modId xmlns:p14="http://schemas.microsoft.com/office/powerpoint/2010/main" val="3508181840"/>
              </p:ext>
            </p:extLst>
          </p:nvPr>
        </p:nvGraphicFramePr>
        <p:xfrm>
          <a:off x="5343484" y="266481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graphicFrame>
        <p:nvGraphicFramePr>
          <p:cNvPr id="111" name="表格 110">
            <a:extLst>
              <a:ext uri="{FF2B5EF4-FFF2-40B4-BE49-F238E27FC236}">
                <a16:creationId xmlns:a16="http://schemas.microsoft.com/office/drawing/2014/main" id="{87B574A8-4E7B-C31F-09EE-9B1F1CB7B316}"/>
              </a:ext>
            </a:extLst>
          </p:cNvPr>
          <p:cNvGraphicFramePr>
            <a:graphicFrameLocks noGrp="1"/>
          </p:cNvGraphicFramePr>
          <p:nvPr>
            <p:extLst>
              <p:ext uri="{D42A27DB-BD31-4B8C-83A1-F6EECF244321}">
                <p14:modId xmlns:p14="http://schemas.microsoft.com/office/powerpoint/2010/main" val="2684222835"/>
              </p:ext>
            </p:extLst>
          </p:nvPr>
        </p:nvGraphicFramePr>
        <p:xfrm>
          <a:off x="5256395" y="1177727"/>
          <a:ext cx="2202241" cy="365760"/>
        </p:xfrm>
        <a:graphic>
          <a:graphicData uri="http://schemas.openxmlformats.org/drawingml/2006/table">
            <a:tbl>
              <a:tblPr firstRow="1" bandRow="1">
                <a:tableStyleId>{F5AB1C69-6EDB-4FF4-983F-18BD219EF322}</a:tableStyleId>
              </a:tblPr>
              <a:tblGrid>
                <a:gridCol w="216268">
                  <a:extLst>
                    <a:ext uri="{9D8B030D-6E8A-4147-A177-3AD203B41FA5}">
                      <a16:colId xmlns:a16="http://schemas.microsoft.com/office/drawing/2014/main" val="1923799692"/>
                    </a:ext>
                  </a:extLst>
                </a:gridCol>
                <a:gridCol w="216268">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cxnSp>
        <p:nvCxnSpPr>
          <p:cNvPr id="119" name="直接箭头连接符 118">
            <a:extLst>
              <a:ext uri="{FF2B5EF4-FFF2-40B4-BE49-F238E27FC236}">
                <a16:creationId xmlns:a16="http://schemas.microsoft.com/office/drawing/2014/main" id="{45CF13B3-2815-065D-7949-7439A5D60EE6}"/>
              </a:ext>
            </a:extLst>
          </p:cNvPr>
          <p:cNvCxnSpPr>
            <a:cxnSpLocks/>
          </p:cNvCxnSpPr>
          <p:nvPr/>
        </p:nvCxnSpPr>
        <p:spPr>
          <a:xfrm flipV="1">
            <a:off x="9235295" y="3976746"/>
            <a:ext cx="811176" cy="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文本框 123">
            <a:extLst>
              <a:ext uri="{FF2B5EF4-FFF2-40B4-BE49-F238E27FC236}">
                <a16:creationId xmlns:a16="http://schemas.microsoft.com/office/drawing/2014/main" id="{FC79FDC6-886B-3AAE-6DC8-A90F53386925}"/>
              </a:ext>
            </a:extLst>
          </p:cNvPr>
          <p:cNvSpPr txBox="1"/>
          <p:nvPr/>
        </p:nvSpPr>
        <p:spPr>
          <a:xfrm>
            <a:off x="10046470" y="3805790"/>
            <a:ext cx="165058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扰动子图概率密度</a:t>
            </a:r>
          </a:p>
        </p:txBody>
      </p:sp>
      <p:cxnSp>
        <p:nvCxnSpPr>
          <p:cNvPr id="125" name="直接箭头连接符 124">
            <a:extLst>
              <a:ext uri="{FF2B5EF4-FFF2-40B4-BE49-F238E27FC236}">
                <a16:creationId xmlns:a16="http://schemas.microsoft.com/office/drawing/2014/main" id="{39170873-2DB0-5737-C593-904EE16D3715}"/>
              </a:ext>
            </a:extLst>
          </p:cNvPr>
          <p:cNvCxnSpPr>
            <a:cxnSpLocks/>
          </p:cNvCxnSpPr>
          <p:nvPr/>
        </p:nvCxnSpPr>
        <p:spPr>
          <a:xfrm>
            <a:off x="10559784" y="3118434"/>
            <a:ext cx="7097" cy="6152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文本框 131">
            <a:extLst>
              <a:ext uri="{FF2B5EF4-FFF2-40B4-BE49-F238E27FC236}">
                <a16:creationId xmlns:a16="http://schemas.microsoft.com/office/drawing/2014/main" id="{65CE01DD-A9B1-29CB-669B-A822909542D7}"/>
              </a:ext>
            </a:extLst>
          </p:cNvPr>
          <p:cNvSpPr txBox="1"/>
          <p:nvPr/>
        </p:nvSpPr>
        <p:spPr>
          <a:xfrm>
            <a:off x="10566881" y="3206177"/>
            <a:ext cx="1161207" cy="523220"/>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利用</a:t>
            </a:r>
            <a:r>
              <a:rPr lang="en-US" altLang="zh-CN" sz="1400" dirty="0">
                <a:latin typeface="Times New Roman" panose="02020603050405020304" pitchFamily="18" charset="0"/>
                <a:cs typeface="Times New Roman" panose="02020603050405020304" pitchFamily="18" charset="0"/>
              </a:rPr>
              <a:t>SWD</a:t>
            </a:r>
            <a:r>
              <a:rPr lang="zh-CN" altLang="en-US" sz="1400" dirty="0">
                <a:latin typeface="Times New Roman" panose="02020603050405020304" pitchFamily="18" charset="0"/>
                <a:cs typeface="Times New Roman" panose="02020603050405020304" pitchFamily="18" charset="0"/>
              </a:rPr>
              <a:t>计算</a:t>
            </a:r>
            <a:r>
              <a:rPr lang="zh-CN" altLang="en-US" sz="1400" dirty="0"/>
              <a:t>分布差异</a:t>
            </a:r>
            <a:endParaRPr lang="zh-CN" altLang="en-US" sz="1400" dirty="0">
              <a:latin typeface="Times New Roman" panose="02020603050405020304" pitchFamily="18" charset="0"/>
              <a:cs typeface="Times New Roman" panose="02020603050405020304" pitchFamily="18" charset="0"/>
            </a:endParaRPr>
          </a:p>
        </p:txBody>
      </p:sp>
      <p:cxnSp>
        <p:nvCxnSpPr>
          <p:cNvPr id="137" name="连接符: 肘形 136">
            <a:extLst>
              <a:ext uri="{FF2B5EF4-FFF2-40B4-BE49-F238E27FC236}">
                <a16:creationId xmlns:a16="http://schemas.microsoft.com/office/drawing/2014/main" id="{BB84E322-AE66-25BF-FD49-66C343F68E3D}"/>
              </a:ext>
            </a:extLst>
          </p:cNvPr>
          <p:cNvCxnSpPr>
            <a:cxnSpLocks/>
            <a:stCxn id="35" idx="3"/>
          </p:cNvCxnSpPr>
          <p:nvPr/>
        </p:nvCxnSpPr>
        <p:spPr>
          <a:xfrm flipH="1">
            <a:off x="7829550" y="2284152"/>
            <a:ext cx="3898538" cy="3311017"/>
          </a:xfrm>
          <a:prstGeom prst="bentConnector3">
            <a:avLst>
              <a:gd name="adj1" fmla="val -58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521D9B3D-D12F-7B0D-5CCB-45CB75ABF2EF}"/>
              </a:ext>
            </a:extLst>
          </p:cNvPr>
          <p:cNvCxnSpPr>
            <a:cxnSpLocks/>
          </p:cNvCxnSpPr>
          <p:nvPr/>
        </p:nvCxnSpPr>
        <p:spPr>
          <a:xfrm>
            <a:off x="11697055" y="3487604"/>
            <a:ext cx="259125" cy="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文本框 142">
            <a:extLst>
              <a:ext uri="{FF2B5EF4-FFF2-40B4-BE49-F238E27FC236}">
                <a16:creationId xmlns:a16="http://schemas.microsoft.com/office/drawing/2014/main" id="{979F564A-30FF-2F44-37F1-F0DA217AFDB6}"/>
              </a:ext>
            </a:extLst>
          </p:cNvPr>
          <p:cNvSpPr txBox="1"/>
          <p:nvPr/>
        </p:nvSpPr>
        <p:spPr>
          <a:xfrm>
            <a:off x="6180824" y="1806763"/>
            <a:ext cx="950544" cy="307777"/>
          </a:xfrm>
          <a:prstGeom prst="rect">
            <a:avLst/>
          </a:prstGeom>
          <a:noFill/>
        </p:spPr>
        <p:txBody>
          <a:bodyPr wrap="square" rtlCol="0">
            <a:spAutoFit/>
          </a:bodyPr>
          <a:lstStyle/>
          <a:p>
            <a:r>
              <a:rPr lang="en-US" altLang="zh-CN" sz="1400" dirty="0">
                <a:solidFill>
                  <a:srgbClr val="FF0000"/>
                </a:solidFill>
              </a:rPr>
              <a:t>Similar</a:t>
            </a:r>
            <a:endParaRPr lang="zh-CN" altLang="en-US" sz="1400" dirty="0">
              <a:solidFill>
                <a:srgbClr val="FF0000"/>
              </a:solidFill>
            </a:endParaRPr>
          </a:p>
        </p:txBody>
      </p:sp>
      <p:cxnSp>
        <p:nvCxnSpPr>
          <p:cNvPr id="146" name="直接箭头连接符 145">
            <a:extLst>
              <a:ext uri="{FF2B5EF4-FFF2-40B4-BE49-F238E27FC236}">
                <a16:creationId xmlns:a16="http://schemas.microsoft.com/office/drawing/2014/main" id="{33D39041-0848-B217-38BD-4ECF653B15A9}"/>
              </a:ext>
            </a:extLst>
          </p:cNvPr>
          <p:cNvCxnSpPr/>
          <p:nvPr/>
        </p:nvCxnSpPr>
        <p:spPr>
          <a:xfrm>
            <a:off x="6454734" y="1526757"/>
            <a:ext cx="0" cy="31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a:extLst>
              <a:ext uri="{FF2B5EF4-FFF2-40B4-BE49-F238E27FC236}">
                <a16:creationId xmlns:a16="http://schemas.microsoft.com/office/drawing/2014/main" id="{DD895B0E-103B-FB1C-7A66-653F25D248F1}"/>
              </a:ext>
            </a:extLst>
          </p:cNvPr>
          <p:cNvCxnSpPr>
            <a:cxnSpLocks/>
          </p:cNvCxnSpPr>
          <p:nvPr/>
        </p:nvCxnSpPr>
        <p:spPr>
          <a:xfrm flipV="1">
            <a:off x="6454734" y="2065307"/>
            <a:ext cx="0" cy="36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肘形 151">
            <a:extLst>
              <a:ext uri="{FF2B5EF4-FFF2-40B4-BE49-F238E27FC236}">
                <a16:creationId xmlns:a16="http://schemas.microsoft.com/office/drawing/2014/main" id="{56D6A2F5-C70D-E7DA-6EE2-FB5D4E71544F}"/>
              </a:ext>
            </a:extLst>
          </p:cNvPr>
          <p:cNvCxnSpPr>
            <a:cxnSpLocks/>
          </p:cNvCxnSpPr>
          <p:nvPr/>
        </p:nvCxnSpPr>
        <p:spPr>
          <a:xfrm rot="16200000" flipH="1">
            <a:off x="5559322" y="3345277"/>
            <a:ext cx="3322224" cy="579498"/>
          </a:xfrm>
          <a:prstGeom prst="bentConnector3">
            <a:avLst>
              <a:gd name="adj1" fmla="val 11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6" name="矩形: 圆角 165">
                <a:extLst>
                  <a:ext uri="{FF2B5EF4-FFF2-40B4-BE49-F238E27FC236}">
                    <a16:creationId xmlns:a16="http://schemas.microsoft.com/office/drawing/2014/main" id="{CC369AB8-A81A-3531-3402-A2718E31D07C}"/>
                  </a:ext>
                </a:extLst>
              </p:cNvPr>
              <p:cNvSpPr/>
              <p:nvPr/>
            </p:nvSpPr>
            <p:spPr>
              <a:xfrm>
                <a:off x="6413543" y="5288480"/>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66" name="矩形: 圆角 165">
                <a:extLst>
                  <a:ext uri="{FF2B5EF4-FFF2-40B4-BE49-F238E27FC236}">
                    <a16:creationId xmlns:a16="http://schemas.microsoft.com/office/drawing/2014/main" id="{CC369AB8-A81A-3531-3402-A2718E31D07C}"/>
                  </a:ext>
                </a:extLst>
              </p:cNvPr>
              <p:cNvSpPr>
                <a:spLocks noRot="1" noChangeAspect="1" noMove="1" noResize="1" noEditPoints="1" noAdjustHandles="1" noChangeArrowheads="1" noChangeShapeType="1" noTextEdit="1"/>
              </p:cNvSpPr>
              <p:nvPr/>
            </p:nvSpPr>
            <p:spPr>
              <a:xfrm>
                <a:off x="6413543" y="5288480"/>
                <a:ext cx="1416007" cy="626087"/>
              </a:xfrm>
              <a:prstGeom prst="roundRect">
                <a:avLst/>
              </a:prstGeom>
              <a:blipFill>
                <a:blip r:embed="rId8"/>
                <a:stretch>
                  <a:fillRect/>
                </a:stretch>
              </a:blipFill>
            </p:spPr>
            <p:txBody>
              <a:bodyPr/>
              <a:lstStyle/>
              <a:p>
                <a:r>
                  <a:rPr lang="zh-CN" altLang="en-US">
                    <a:noFill/>
                  </a:rPr>
                  <a:t> </a:t>
                </a:r>
              </a:p>
            </p:txBody>
          </p:sp>
        </mc:Fallback>
      </mc:AlternateContent>
      <p:sp>
        <p:nvSpPr>
          <p:cNvPr id="167" name="文本框 166">
            <a:extLst>
              <a:ext uri="{FF2B5EF4-FFF2-40B4-BE49-F238E27FC236}">
                <a16:creationId xmlns:a16="http://schemas.microsoft.com/office/drawing/2014/main" id="{44CD3B51-192B-5787-1700-8AA2ECF05A5E}"/>
              </a:ext>
            </a:extLst>
          </p:cNvPr>
          <p:cNvSpPr txBox="1"/>
          <p:nvPr/>
        </p:nvSpPr>
        <p:spPr>
          <a:xfrm>
            <a:off x="6856753" y="5021269"/>
            <a:ext cx="55335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MLP</a:t>
            </a:r>
          </a:p>
        </p:txBody>
      </p:sp>
      <p:cxnSp>
        <p:nvCxnSpPr>
          <p:cNvPr id="168" name="直接箭头连接符 167">
            <a:extLst>
              <a:ext uri="{FF2B5EF4-FFF2-40B4-BE49-F238E27FC236}">
                <a16:creationId xmlns:a16="http://schemas.microsoft.com/office/drawing/2014/main" id="{A0E2A259-6588-B399-69E4-3D3BF03B8CDD}"/>
              </a:ext>
            </a:extLst>
          </p:cNvPr>
          <p:cNvCxnSpPr>
            <a:cxnSpLocks/>
          </p:cNvCxnSpPr>
          <p:nvPr/>
        </p:nvCxnSpPr>
        <p:spPr>
          <a:xfrm flipH="1" flipV="1">
            <a:off x="2860277" y="5526978"/>
            <a:ext cx="3524607" cy="36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5" name="文本框 174">
            <a:extLst>
              <a:ext uri="{FF2B5EF4-FFF2-40B4-BE49-F238E27FC236}">
                <a16:creationId xmlns:a16="http://schemas.microsoft.com/office/drawing/2014/main" id="{0E22693F-2A8F-8843-ADA1-BBF01769544E}"/>
              </a:ext>
            </a:extLst>
          </p:cNvPr>
          <p:cNvSpPr txBox="1"/>
          <p:nvPr/>
        </p:nvSpPr>
        <p:spPr>
          <a:xfrm>
            <a:off x="6828045" y="5874001"/>
            <a:ext cx="48923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A,X</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576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9794-F462-70CC-7177-2A3DC542418C}"/>
            </a:ext>
          </a:extLst>
        </p:cNvPr>
        <p:cNvGrpSpPr/>
        <p:nvPr/>
      </p:nvGrpSpPr>
      <p:grpSpPr>
        <a:xfrm>
          <a:off x="0" y="0"/>
          <a:ext cx="0" cy="0"/>
          <a:chOff x="0" y="0"/>
          <a:chExt cx="0" cy="0"/>
        </a:xfrm>
      </p:grpSpPr>
      <p:sp>
        <p:nvSpPr>
          <p:cNvPr id="2" name="矩形 1">
            <a:extLst>
              <a:ext uri="{FF2B5EF4-FFF2-40B4-BE49-F238E27FC236}">
                <a16:creationId xmlns:a16="http://schemas.microsoft.com/office/drawing/2014/main" id="{83B3C157-5E4C-380E-162A-9078BF7B7AEF}"/>
              </a:ext>
            </a:extLst>
          </p:cNvPr>
          <p:cNvSpPr/>
          <p:nvPr/>
        </p:nvSpPr>
        <p:spPr>
          <a:xfrm>
            <a:off x="1203636" y="2591778"/>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13E8609-CB97-346E-C0F5-8EAD8EE75C5D}"/>
              </a:ext>
            </a:extLst>
          </p:cNvPr>
          <p:cNvSpPr txBox="1"/>
          <p:nvPr/>
        </p:nvSpPr>
        <p:spPr>
          <a:xfrm>
            <a:off x="1194360" y="224896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8352EF15-D1C9-85DE-A6CF-A903D4D5578B}"/>
              </a:ext>
            </a:extLst>
          </p:cNvPr>
          <p:cNvSpPr/>
          <p:nvPr/>
        </p:nvSpPr>
        <p:spPr>
          <a:xfrm>
            <a:off x="1430389" y="305056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9724ACD-0A36-051E-334F-25F6FE09F779}"/>
              </a:ext>
            </a:extLst>
          </p:cNvPr>
          <p:cNvSpPr/>
          <p:nvPr/>
        </p:nvSpPr>
        <p:spPr>
          <a:xfrm>
            <a:off x="1717330" y="269718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3872815-75B3-CB34-DF30-5161112F30A6}"/>
              </a:ext>
            </a:extLst>
          </p:cNvPr>
          <p:cNvSpPr/>
          <p:nvPr/>
        </p:nvSpPr>
        <p:spPr>
          <a:xfrm>
            <a:off x="1653036" y="343912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BC31F66-7DFE-71F2-6304-7BCB7A4F18F7}"/>
              </a:ext>
            </a:extLst>
          </p:cNvPr>
          <p:cNvSpPr/>
          <p:nvPr/>
        </p:nvSpPr>
        <p:spPr>
          <a:xfrm>
            <a:off x="2022130" y="30704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C20757C-59DC-314D-E1AA-5BFC4050B297}"/>
              </a:ext>
            </a:extLst>
          </p:cNvPr>
          <p:cNvSpPr/>
          <p:nvPr/>
        </p:nvSpPr>
        <p:spPr>
          <a:xfrm>
            <a:off x="2310264" y="271879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50950D59-01A9-E0AE-CFAE-A3AC47C09572}"/>
              </a:ext>
            </a:extLst>
          </p:cNvPr>
          <p:cNvSpPr/>
          <p:nvPr/>
        </p:nvSpPr>
        <p:spPr>
          <a:xfrm>
            <a:off x="2443617" y="340897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DD858A66-8BB3-D632-56D5-234C9926440D}"/>
              </a:ext>
            </a:extLst>
          </p:cNvPr>
          <p:cNvSpPr/>
          <p:nvPr/>
        </p:nvSpPr>
        <p:spPr>
          <a:xfrm>
            <a:off x="2523380" y="31525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C4AB31CC-CABE-67E9-9096-224F4D09DED5}"/>
              </a:ext>
            </a:extLst>
          </p:cNvPr>
          <p:cNvSpPr/>
          <p:nvPr/>
        </p:nvSpPr>
        <p:spPr>
          <a:xfrm>
            <a:off x="2154286" y="36226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C177172-184E-8398-17A7-ECAD72066814}"/>
              </a:ext>
            </a:extLst>
          </p:cNvPr>
          <p:cNvCxnSpPr>
            <a:stCxn id="16" idx="3"/>
            <a:endCxn id="5" idx="0"/>
          </p:cNvCxnSpPr>
          <p:nvPr/>
        </p:nvCxnSpPr>
        <p:spPr>
          <a:xfrm flipH="1">
            <a:off x="1494683" y="281303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1CFAE343-2B96-A4F0-998C-0273A66A964A}"/>
              </a:ext>
            </a:extLst>
          </p:cNvPr>
          <p:cNvCxnSpPr>
            <a:cxnSpLocks/>
            <a:endCxn id="20" idx="1"/>
          </p:cNvCxnSpPr>
          <p:nvPr/>
        </p:nvCxnSpPr>
        <p:spPr>
          <a:xfrm>
            <a:off x="1824489" y="272904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41E0DB99-EC2B-FD18-A687-72DC01941957}"/>
              </a:ext>
            </a:extLst>
          </p:cNvPr>
          <p:cNvCxnSpPr>
            <a:cxnSpLocks/>
            <a:stCxn id="5" idx="5"/>
            <a:endCxn id="19" idx="1"/>
          </p:cNvCxnSpPr>
          <p:nvPr/>
        </p:nvCxnSpPr>
        <p:spPr>
          <a:xfrm>
            <a:off x="1540146" y="316642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0EB68F06-E190-9858-FBBB-620617A816F5}"/>
              </a:ext>
            </a:extLst>
          </p:cNvPr>
          <p:cNvCxnSpPr>
            <a:cxnSpLocks/>
            <a:stCxn id="20" idx="3"/>
            <a:endCxn id="19" idx="7"/>
          </p:cNvCxnSpPr>
          <p:nvPr/>
        </p:nvCxnSpPr>
        <p:spPr>
          <a:xfrm flipH="1">
            <a:off x="1762793" y="318630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7F183623-B9B9-1DEB-1354-6516A840551B}"/>
              </a:ext>
            </a:extLst>
          </p:cNvPr>
          <p:cNvCxnSpPr>
            <a:cxnSpLocks/>
            <a:stCxn id="21" idx="5"/>
            <a:endCxn id="20" idx="6"/>
          </p:cNvCxnSpPr>
          <p:nvPr/>
        </p:nvCxnSpPr>
        <p:spPr>
          <a:xfrm flipH="1">
            <a:off x="2150718" y="283465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C8CCF3CD-9D6B-F058-325C-0E5E3982D499}"/>
              </a:ext>
            </a:extLst>
          </p:cNvPr>
          <p:cNvCxnSpPr>
            <a:cxnSpLocks/>
            <a:stCxn id="57" idx="0"/>
            <a:endCxn id="20" idx="4"/>
          </p:cNvCxnSpPr>
          <p:nvPr/>
        </p:nvCxnSpPr>
        <p:spPr>
          <a:xfrm flipH="1" flipV="1">
            <a:off x="2086424" y="320617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6346B7BB-F8FB-DEAA-A995-3A6A31E6375C}"/>
              </a:ext>
            </a:extLst>
          </p:cNvPr>
          <p:cNvCxnSpPr>
            <a:cxnSpLocks/>
            <a:stCxn id="23" idx="2"/>
            <a:endCxn id="20" idx="4"/>
          </p:cNvCxnSpPr>
          <p:nvPr/>
        </p:nvCxnSpPr>
        <p:spPr>
          <a:xfrm flipH="1" flipV="1">
            <a:off x="2086424" y="320617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32E733E4-9519-20F2-AF51-0D3D3AC29889}"/>
              </a:ext>
            </a:extLst>
          </p:cNvPr>
          <p:cNvCxnSpPr>
            <a:cxnSpLocks/>
            <a:stCxn id="21" idx="5"/>
            <a:endCxn id="27" idx="1"/>
          </p:cNvCxnSpPr>
          <p:nvPr/>
        </p:nvCxnSpPr>
        <p:spPr>
          <a:xfrm>
            <a:off x="2420021" y="283465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857A9958-6102-D4F9-307B-0ABCDB29F521}"/>
              </a:ext>
            </a:extLst>
          </p:cNvPr>
          <p:cNvSpPr txBox="1"/>
          <p:nvPr/>
        </p:nvSpPr>
        <p:spPr>
          <a:xfrm>
            <a:off x="1335267" y="2935489"/>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7314007-6431-9DD9-1FB3-8D1F0AF3778E}"/>
              </a:ext>
            </a:extLst>
          </p:cNvPr>
          <p:cNvSpPr txBox="1"/>
          <p:nvPr/>
        </p:nvSpPr>
        <p:spPr>
          <a:xfrm>
            <a:off x="2459633" y="3009973"/>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E5C7B90D-D5D7-42BC-6E79-F0F11A70A7D2}"/>
              </a:ext>
            </a:extLst>
          </p:cNvPr>
          <p:cNvSpPr/>
          <p:nvPr/>
        </p:nvSpPr>
        <p:spPr>
          <a:xfrm>
            <a:off x="3701880" y="1160465"/>
            <a:ext cx="900736" cy="34753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53" name="箭头: 右 152">
            <a:extLst>
              <a:ext uri="{FF2B5EF4-FFF2-40B4-BE49-F238E27FC236}">
                <a16:creationId xmlns:a16="http://schemas.microsoft.com/office/drawing/2014/main" id="{350017C5-17C0-C54A-1519-87BD77A38246}"/>
              </a:ext>
            </a:extLst>
          </p:cNvPr>
          <p:cNvSpPr/>
          <p:nvPr/>
        </p:nvSpPr>
        <p:spPr>
          <a:xfrm>
            <a:off x="3044167" y="280674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36F80649-36A2-100D-1BF4-58480E54FF25}"/>
              </a:ext>
            </a:extLst>
          </p:cNvPr>
          <p:cNvSpPr/>
          <p:nvPr/>
        </p:nvSpPr>
        <p:spPr>
          <a:xfrm>
            <a:off x="4685946" y="270561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86DFCC2B-8D8C-D5B8-B519-FBABD88BCAEF}"/>
              </a:ext>
            </a:extLst>
          </p:cNvPr>
          <p:cNvSpPr txBox="1"/>
          <p:nvPr/>
        </p:nvSpPr>
        <p:spPr>
          <a:xfrm>
            <a:off x="5242493" y="272727"/>
            <a:ext cx="3031599" cy="369332"/>
          </a:xfrm>
          <a:prstGeom prst="rect">
            <a:avLst/>
          </a:prstGeom>
          <a:noFill/>
        </p:spPr>
        <p:txBody>
          <a:bodyPr wrap="none" rtlCol="0">
            <a:spAutoFit/>
          </a:bodyPr>
          <a:lstStyle/>
          <a:p>
            <a:pPr algn="ctr"/>
            <a:r>
              <a:rPr lang="en-US" altLang="zh-CN" sz="1800" dirty="0">
                <a:latin typeface="Times New Roman" panose="02020603050405020304" pitchFamily="18" charset="0"/>
                <a:cs typeface="Times New Roman" panose="02020603050405020304" pitchFamily="18" charset="0"/>
              </a:rPr>
              <a:t>Representative Node Selection</a:t>
            </a:r>
            <a:endParaRPr lang="zh-CN" altLang="en-US"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BC9501CF-0E37-A2F3-7825-36A62596EFF6}"/>
                  </a:ext>
                </a:extLst>
              </p:cNvPr>
              <p:cNvSpPr txBox="1"/>
              <p:nvPr/>
            </p:nvSpPr>
            <p:spPr>
              <a:xfrm>
                <a:off x="5242493" y="2344635"/>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41" name="文本框 40">
                <a:extLst>
                  <a:ext uri="{FF2B5EF4-FFF2-40B4-BE49-F238E27FC236}">
                    <a16:creationId xmlns:a16="http://schemas.microsoft.com/office/drawing/2014/main" id="{BC9501CF-0E37-A2F3-7825-36A62596EFF6}"/>
                  </a:ext>
                </a:extLst>
              </p:cNvPr>
              <p:cNvSpPr txBox="1">
                <a:spLocks noRot="1" noChangeAspect="1" noMove="1" noResize="1" noEditPoints="1" noAdjustHandles="1" noChangeArrowheads="1" noChangeShapeType="1" noTextEdit="1"/>
              </p:cNvSpPr>
              <p:nvPr/>
            </p:nvSpPr>
            <p:spPr>
              <a:xfrm>
                <a:off x="5242493" y="2344635"/>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04" name="表格 103">
            <a:extLst>
              <a:ext uri="{FF2B5EF4-FFF2-40B4-BE49-F238E27FC236}">
                <a16:creationId xmlns:a16="http://schemas.microsoft.com/office/drawing/2014/main" id="{5D693691-D3D6-B917-8445-A4320916F7D1}"/>
              </a:ext>
            </a:extLst>
          </p:cNvPr>
          <p:cNvGraphicFramePr>
            <a:graphicFrameLocks noGrp="1"/>
          </p:cNvGraphicFramePr>
          <p:nvPr/>
        </p:nvGraphicFramePr>
        <p:xfrm>
          <a:off x="5343484" y="266481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9" name="箭头: 右 8">
            <a:extLst>
              <a:ext uri="{FF2B5EF4-FFF2-40B4-BE49-F238E27FC236}">
                <a16:creationId xmlns:a16="http://schemas.microsoft.com/office/drawing/2014/main" id="{2DDDEB85-B6AE-A7CD-709A-EED552B6010D}"/>
              </a:ext>
            </a:extLst>
          </p:cNvPr>
          <p:cNvSpPr/>
          <p:nvPr/>
        </p:nvSpPr>
        <p:spPr>
          <a:xfrm>
            <a:off x="7556780" y="272904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箭头: 右 9">
            <a:extLst>
              <a:ext uri="{FF2B5EF4-FFF2-40B4-BE49-F238E27FC236}">
                <a16:creationId xmlns:a16="http://schemas.microsoft.com/office/drawing/2014/main" id="{D1B0A20A-1AEA-663C-D340-FB8374BCB7C1}"/>
              </a:ext>
            </a:extLst>
          </p:cNvPr>
          <p:cNvSpPr/>
          <p:nvPr/>
        </p:nvSpPr>
        <p:spPr>
          <a:xfrm>
            <a:off x="9273521" y="274100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C431CB9-8AD0-1F77-B9AC-461A27F4234C}"/>
              </a:ext>
            </a:extLst>
          </p:cNvPr>
          <p:cNvSpPr txBox="1"/>
          <p:nvPr/>
        </p:nvSpPr>
        <p:spPr>
          <a:xfrm>
            <a:off x="9732367" y="2609137"/>
            <a:ext cx="2304852" cy="523220"/>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选择概率密度较高的节点作为代表节点</a:t>
            </a:r>
          </a:p>
        </p:txBody>
      </p: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C82D2228-58A6-DC15-0F4D-9633263F3F86}"/>
                  </a:ext>
                </a:extLst>
              </p:cNvPr>
              <p:cNvSpPr/>
              <p:nvPr/>
            </p:nvSpPr>
            <p:spPr>
              <a:xfrm>
                <a:off x="8058149" y="1400038"/>
                <a:ext cx="1092119" cy="3102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KDE</a:t>
                </a:r>
                <a:r>
                  <a:rPr lang="zh-CN" altLang="en-US" sz="1200" dirty="0">
                    <a:latin typeface="宋体" panose="02010600030101010101" pitchFamily="2" charset="-122"/>
                    <a:ea typeface="宋体" panose="02010600030101010101" pitchFamily="2" charset="-122"/>
                  </a:rPr>
                  <a:t>核密度估计</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𝑘</m:t>
                        </m:r>
                      </m:e>
                      <m:sub>
                        <m:r>
                          <a:rPr lang="en-US" altLang="zh-CN" sz="1200" b="0" i="1" smtClean="0">
                            <a:latin typeface="Cambria Math" panose="02040503050406030204" pitchFamily="18" charset="0"/>
                          </a:rPr>
                          <m:t>𝑘𝑑𝑒</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 name="矩形: 圆角 3">
                <a:extLst>
                  <a:ext uri="{FF2B5EF4-FFF2-40B4-BE49-F238E27FC236}">
                    <a16:creationId xmlns:a16="http://schemas.microsoft.com/office/drawing/2014/main" id="{C82D2228-58A6-DC15-0F4D-9633263F3F86}"/>
                  </a:ext>
                </a:extLst>
              </p:cNvPr>
              <p:cNvSpPr>
                <a:spLocks noRot="1" noChangeAspect="1" noMove="1" noResize="1" noEditPoints="1" noAdjustHandles="1" noChangeArrowheads="1" noChangeShapeType="1" noTextEdit="1"/>
              </p:cNvSpPr>
              <p:nvPr/>
            </p:nvSpPr>
            <p:spPr>
              <a:xfrm>
                <a:off x="8058149" y="1400038"/>
                <a:ext cx="1092119" cy="3102000"/>
              </a:xfrm>
              <a:prstGeom prst="round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6EAD6124-EF43-53F4-D156-1DDD49D4FE5A}"/>
              </a:ext>
            </a:extLst>
          </p:cNvPr>
          <p:cNvSpPr txBox="1"/>
          <p:nvPr/>
        </p:nvSpPr>
        <p:spPr>
          <a:xfrm>
            <a:off x="10275143" y="457393"/>
            <a:ext cx="962123" cy="369332"/>
          </a:xfrm>
          <a:prstGeom prst="rect">
            <a:avLst/>
          </a:prstGeom>
          <a:noFill/>
        </p:spPr>
        <p:txBody>
          <a:bodyPr wrap="none" rtlCol="0">
            <a:spAutoFit/>
          </a:bodyPr>
          <a:lstStyle/>
          <a:p>
            <a:r>
              <a:rPr lang="en-US" altLang="zh-CN" dirty="0" err="1"/>
              <a:t>Kmeans</a:t>
            </a:r>
            <a:endParaRPr lang="zh-CN" altLang="en-US" dirty="0"/>
          </a:p>
        </p:txBody>
      </p:sp>
    </p:spTree>
    <p:extLst>
      <p:ext uri="{BB962C8B-B14F-4D97-AF65-F5344CB8AC3E}">
        <p14:creationId xmlns:p14="http://schemas.microsoft.com/office/powerpoint/2010/main" val="2767677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AE98-6274-252E-4F12-DE9A7BCCA459}"/>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E03420E9-D8FE-32AF-F950-3167E38468B4}"/>
              </a:ext>
            </a:extLst>
          </p:cNvPr>
          <p:cNvSpPr/>
          <p:nvPr/>
        </p:nvSpPr>
        <p:spPr>
          <a:xfrm>
            <a:off x="191443" y="134641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04E515B-0F82-A506-3DE6-EA9468485EEB}"/>
                  </a:ext>
                </a:extLst>
              </p:cNvPr>
              <p:cNvSpPr txBox="1"/>
              <p:nvPr/>
            </p:nvSpPr>
            <p:spPr>
              <a:xfrm>
                <a:off x="434690" y="108098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504E515B-0F82-A506-3DE6-EA9468485EEB}"/>
                  </a:ext>
                </a:extLst>
              </p:cNvPr>
              <p:cNvSpPr txBox="1">
                <a:spLocks noRot="1" noChangeAspect="1" noMove="1" noResize="1" noEditPoints="1" noAdjustHandles="1" noChangeArrowheads="1" noChangeShapeType="1" noTextEdit="1"/>
              </p:cNvSpPr>
              <p:nvPr/>
            </p:nvSpPr>
            <p:spPr>
              <a:xfrm>
                <a:off x="434690" y="1080983"/>
                <a:ext cx="1681871" cy="276999"/>
              </a:xfrm>
              <a:prstGeom prst="rect">
                <a:avLst/>
              </a:prstGeom>
              <a:blipFill>
                <a:blip r:embed="rId2"/>
                <a:stretch>
                  <a:fillRect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D2C52DCB-E5D6-830A-78E0-0CA371929BEB}"/>
              </a:ext>
            </a:extLst>
          </p:cNvPr>
          <p:cNvSpPr/>
          <p:nvPr/>
        </p:nvSpPr>
        <p:spPr>
          <a:xfrm>
            <a:off x="260531" y="17659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F20D0B6-AE2E-5C21-0BB3-B9EFCF574AEA}"/>
              </a:ext>
            </a:extLst>
          </p:cNvPr>
          <p:cNvSpPr/>
          <p:nvPr/>
        </p:nvSpPr>
        <p:spPr>
          <a:xfrm>
            <a:off x="547472" y="141251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CD162F4-A9CD-7D73-5960-27EEFDCBE96F}"/>
              </a:ext>
            </a:extLst>
          </p:cNvPr>
          <p:cNvSpPr/>
          <p:nvPr/>
        </p:nvSpPr>
        <p:spPr>
          <a:xfrm>
            <a:off x="483178" y="215446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65E8167-0135-AF3C-20D7-C6AC7FFBBBE1}"/>
              </a:ext>
            </a:extLst>
          </p:cNvPr>
          <p:cNvSpPr/>
          <p:nvPr/>
        </p:nvSpPr>
        <p:spPr>
          <a:xfrm>
            <a:off x="852272" y="178578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A76991CA-3940-0F2A-7078-DA5ADA1E1126}"/>
              </a:ext>
            </a:extLst>
          </p:cNvPr>
          <p:cNvSpPr/>
          <p:nvPr/>
        </p:nvSpPr>
        <p:spPr>
          <a:xfrm>
            <a:off x="1140406" y="14341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4A3940E-A08B-AC3A-6473-15C18508DBD9}"/>
              </a:ext>
            </a:extLst>
          </p:cNvPr>
          <p:cNvSpPr/>
          <p:nvPr/>
        </p:nvSpPr>
        <p:spPr>
          <a:xfrm>
            <a:off x="1273759" y="212430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3FE84D98-E66F-93A8-DEEB-654A21CC3337}"/>
              </a:ext>
            </a:extLst>
          </p:cNvPr>
          <p:cNvSpPr/>
          <p:nvPr/>
        </p:nvSpPr>
        <p:spPr>
          <a:xfrm>
            <a:off x="1353522" y="186793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FF181F2-0FF0-40CC-EBB6-CB42E78402AB}"/>
              </a:ext>
            </a:extLst>
          </p:cNvPr>
          <p:cNvSpPr/>
          <p:nvPr/>
        </p:nvSpPr>
        <p:spPr>
          <a:xfrm>
            <a:off x="984428" y="233802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C83BEDF6-532D-9659-5549-99A2A61C46A0}"/>
              </a:ext>
            </a:extLst>
          </p:cNvPr>
          <p:cNvCxnSpPr>
            <a:cxnSpLocks/>
            <a:stCxn id="16" idx="3"/>
            <a:endCxn id="5" idx="0"/>
          </p:cNvCxnSpPr>
          <p:nvPr/>
        </p:nvCxnSpPr>
        <p:spPr>
          <a:xfrm flipH="1">
            <a:off x="324825" y="152837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700147FC-D7E9-2D3D-78B4-6B6025BF4725}"/>
              </a:ext>
            </a:extLst>
          </p:cNvPr>
          <p:cNvCxnSpPr>
            <a:cxnSpLocks/>
            <a:stCxn id="16" idx="5"/>
            <a:endCxn id="20" idx="1"/>
          </p:cNvCxnSpPr>
          <p:nvPr/>
        </p:nvCxnSpPr>
        <p:spPr>
          <a:xfrm>
            <a:off x="657229" y="152837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F6DAD81F-6B50-613C-AE32-56A891813E19}"/>
              </a:ext>
            </a:extLst>
          </p:cNvPr>
          <p:cNvCxnSpPr>
            <a:cxnSpLocks/>
            <a:stCxn id="5" idx="5"/>
            <a:endCxn id="19" idx="1"/>
          </p:cNvCxnSpPr>
          <p:nvPr/>
        </p:nvCxnSpPr>
        <p:spPr>
          <a:xfrm>
            <a:off x="370288" y="188175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B4BFA1F-3B37-7418-CE92-9FCE6201BCE2}"/>
              </a:ext>
            </a:extLst>
          </p:cNvPr>
          <p:cNvCxnSpPr>
            <a:cxnSpLocks/>
            <a:stCxn id="20" idx="3"/>
            <a:endCxn id="19" idx="7"/>
          </p:cNvCxnSpPr>
          <p:nvPr/>
        </p:nvCxnSpPr>
        <p:spPr>
          <a:xfrm flipH="1">
            <a:off x="592935" y="190163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2FCA915E-DB26-0CF0-3123-FBB39148F60D}"/>
              </a:ext>
            </a:extLst>
          </p:cNvPr>
          <p:cNvCxnSpPr>
            <a:cxnSpLocks/>
            <a:stCxn id="21" idx="3"/>
            <a:endCxn id="20" idx="6"/>
          </p:cNvCxnSpPr>
          <p:nvPr/>
        </p:nvCxnSpPr>
        <p:spPr>
          <a:xfrm flipH="1">
            <a:off x="980860" y="154998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D57DD1F7-00FC-922E-C914-22571792D8EA}"/>
              </a:ext>
            </a:extLst>
          </p:cNvPr>
          <p:cNvCxnSpPr>
            <a:cxnSpLocks/>
            <a:stCxn id="57" idx="0"/>
            <a:endCxn id="20" idx="4"/>
          </p:cNvCxnSpPr>
          <p:nvPr/>
        </p:nvCxnSpPr>
        <p:spPr>
          <a:xfrm flipH="1" flipV="1">
            <a:off x="916566" y="192151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BA0DA56E-F61B-63B2-0F3D-D5B9D9C0D0D6}"/>
              </a:ext>
            </a:extLst>
          </p:cNvPr>
          <p:cNvCxnSpPr>
            <a:cxnSpLocks/>
            <a:stCxn id="23" idx="1"/>
            <a:endCxn id="20" idx="5"/>
          </p:cNvCxnSpPr>
          <p:nvPr/>
        </p:nvCxnSpPr>
        <p:spPr>
          <a:xfrm flipH="1" flipV="1">
            <a:off x="962029" y="190163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B06258D8-825B-336A-7207-BF238A88D4AF}"/>
              </a:ext>
            </a:extLst>
          </p:cNvPr>
          <p:cNvCxnSpPr>
            <a:cxnSpLocks/>
            <a:stCxn id="21" idx="5"/>
            <a:endCxn id="27" idx="1"/>
          </p:cNvCxnSpPr>
          <p:nvPr/>
        </p:nvCxnSpPr>
        <p:spPr>
          <a:xfrm>
            <a:off x="1250163" y="154998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D919E086-EF09-C806-F4AB-F36148B8B9C3}"/>
                  </a:ext>
                </a:extLst>
              </p:cNvPr>
              <p:cNvSpPr txBox="1"/>
              <p:nvPr/>
            </p:nvSpPr>
            <p:spPr>
              <a:xfrm>
                <a:off x="345544" y="255109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D919E086-EF09-C806-F4AB-F36148B8B9C3}"/>
                  </a:ext>
                </a:extLst>
              </p:cNvPr>
              <p:cNvSpPr txBox="1">
                <a:spLocks noRot="1" noChangeAspect="1" noMove="1" noResize="1" noEditPoints="1" noAdjustHandles="1" noChangeArrowheads="1" noChangeShapeType="1" noTextEdit="1"/>
              </p:cNvSpPr>
              <p:nvPr/>
            </p:nvSpPr>
            <p:spPr>
              <a:xfrm>
                <a:off x="345544" y="2551094"/>
                <a:ext cx="1681614" cy="276999"/>
              </a:xfrm>
              <a:prstGeom prst="rect">
                <a:avLst/>
              </a:prstGeom>
              <a:blipFill>
                <a:blip r:embed="rId3"/>
                <a:stretch>
                  <a:fillRect l="-362" b="-15217"/>
                </a:stretch>
              </a:blipFill>
            </p:spPr>
            <p:txBody>
              <a:bodyPr/>
              <a:lstStyle/>
              <a:p>
                <a:r>
                  <a:rPr lang="zh-CN" altLang="en-US">
                    <a:noFill/>
                  </a:rPr>
                  <a:t> </a:t>
                </a:r>
              </a:p>
            </p:txBody>
          </p:sp>
        </mc:Fallback>
      </mc:AlternateContent>
      <p:sp>
        <p:nvSpPr>
          <p:cNvPr id="108" name="矩形: 圆角 107">
            <a:extLst>
              <a:ext uri="{FF2B5EF4-FFF2-40B4-BE49-F238E27FC236}">
                <a16:creationId xmlns:a16="http://schemas.microsoft.com/office/drawing/2014/main" id="{AB271C49-CB4F-7407-920C-392B2BCA4B98}"/>
              </a:ext>
            </a:extLst>
          </p:cNvPr>
          <p:cNvSpPr/>
          <p:nvPr/>
        </p:nvSpPr>
        <p:spPr>
          <a:xfrm>
            <a:off x="2101879" y="1434129"/>
            <a:ext cx="574890" cy="2364195"/>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172" name="文本框 171">
            <a:extLst>
              <a:ext uri="{FF2B5EF4-FFF2-40B4-BE49-F238E27FC236}">
                <a16:creationId xmlns:a16="http://schemas.microsoft.com/office/drawing/2014/main" id="{EC051677-B637-E049-1899-86A8413344E1}"/>
              </a:ext>
            </a:extLst>
          </p:cNvPr>
          <p:cNvSpPr txBox="1"/>
          <p:nvPr/>
        </p:nvSpPr>
        <p:spPr>
          <a:xfrm>
            <a:off x="6125580" y="1979755"/>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8D7074C4-A5C2-5608-0BC1-99E2600B9793}"/>
              </a:ext>
            </a:extLst>
          </p:cNvPr>
          <p:cNvCxnSpPr>
            <a:cxnSpLocks/>
            <a:stCxn id="16" idx="4"/>
            <a:endCxn id="19" idx="0"/>
          </p:cNvCxnSpPr>
          <p:nvPr/>
        </p:nvCxnSpPr>
        <p:spPr>
          <a:xfrm flipH="1">
            <a:off x="547472" y="154825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05308D7D-4A8C-DA5B-F32E-A2812A1B92EB}"/>
              </a:ext>
            </a:extLst>
          </p:cNvPr>
          <p:cNvCxnSpPr>
            <a:stCxn id="19" idx="5"/>
            <a:endCxn id="57" idx="2"/>
          </p:cNvCxnSpPr>
          <p:nvPr/>
        </p:nvCxnSpPr>
        <p:spPr>
          <a:xfrm>
            <a:off x="592935" y="227031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5E835ADB-C017-863B-047D-E0D55D7C09AB}"/>
              </a:ext>
            </a:extLst>
          </p:cNvPr>
          <p:cNvSpPr/>
          <p:nvPr/>
        </p:nvSpPr>
        <p:spPr>
          <a:xfrm>
            <a:off x="105975" y="282107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DFA041C3-7F1A-F04B-A413-A4D530FB3073}"/>
              </a:ext>
            </a:extLst>
          </p:cNvPr>
          <p:cNvSpPr/>
          <p:nvPr/>
        </p:nvSpPr>
        <p:spPr>
          <a:xfrm>
            <a:off x="392185" y="318319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F9F40D4-6E35-C8ED-CF18-CB687D167726}"/>
              </a:ext>
            </a:extLst>
          </p:cNvPr>
          <p:cNvSpPr/>
          <p:nvPr/>
        </p:nvSpPr>
        <p:spPr>
          <a:xfrm>
            <a:off x="679126" y="282980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235B9DDA-7961-B590-DED9-EE1104462567}"/>
              </a:ext>
            </a:extLst>
          </p:cNvPr>
          <p:cNvSpPr/>
          <p:nvPr/>
        </p:nvSpPr>
        <p:spPr>
          <a:xfrm>
            <a:off x="614832" y="357174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F434A218-DD37-311C-1B07-A11A9415B043}"/>
              </a:ext>
            </a:extLst>
          </p:cNvPr>
          <p:cNvSpPr/>
          <p:nvPr/>
        </p:nvSpPr>
        <p:spPr>
          <a:xfrm>
            <a:off x="983926" y="320306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E786B6CC-DF10-C54A-E2C2-21A158BEAA58}"/>
              </a:ext>
            </a:extLst>
          </p:cNvPr>
          <p:cNvSpPr/>
          <p:nvPr/>
        </p:nvSpPr>
        <p:spPr>
          <a:xfrm>
            <a:off x="1272060" y="285141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D8E9CFA4-2D92-53B2-4B49-ACD12E13C9E2}"/>
              </a:ext>
            </a:extLst>
          </p:cNvPr>
          <p:cNvSpPr/>
          <p:nvPr/>
        </p:nvSpPr>
        <p:spPr>
          <a:xfrm>
            <a:off x="1405413" y="354159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0785413C-5F4F-E276-A357-C2ED0D53B29E}"/>
              </a:ext>
            </a:extLst>
          </p:cNvPr>
          <p:cNvSpPr/>
          <p:nvPr/>
        </p:nvSpPr>
        <p:spPr>
          <a:xfrm>
            <a:off x="1485176" y="328522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79983A8A-908B-2970-E60A-0FCCF4D8FDAF}"/>
              </a:ext>
            </a:extLst>
          </p:cNvPr>
          <p:cNvSpPr/>
          <p:nvPr/>
        </p:nvSpPr>
        <p:spPr>
          <a:xfrm>
            <a:off x="1087500" y="366259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83029C3C-9FF8-14B1-63C1-6E1CF3EFC49B}"/>
              </a:ext>
            </a:extLst>
          </p:cNvPr>
          <p:cNvCxnSpPr>
            <a:stCxn id="26" idx="3"/>
            <a:endCxn id="25" idx="0"/>
          </p:cNvCxnSpPr>
          <p:nvPr/>
        </p:nvCxnSpPr>
        <p:spPr>
          <a:xfrm flipH="1">
            <a:off x="456479" y="294566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C5E334C-807E-5093-2BF6-E686677ED63B}"/>
              </a:ext>
            </a:extLst>
          </p:cNvPr>
          <p:cNvCxnSpPr>
            <a:cxnSpLocks/>
            <a:stCxn id="26" idx="5"/>
            <a:endCxn id="31" idx="1"/>
          </p:cNvCxnSpPr>
          <p:nvPr/>
        </p:nvCxnSpPr>
        <p:spPr>
          <a:xfrm>
            <a:off x="788883" y="294566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866CCEF7-6835-852F-2DD3-25F90888BC37}"/>
              </a:ext>
            </a:extLst>
          </p:cNvPr>
          <p:cNvCxnSpPr>
            <a:cxnSpLocks/>
            <a:stCxn id="25" idx="5"/>
            <a:endCxn id="29" idx="1"/>
          </p:cNvCxnSpPr>
          <p:nvPr/>
        </p:nvCxnSpPr>
        <p:spPr>
          <a:xfrm>
            <a:off x="501942" y="329904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DFF41D2-3A8C-FF1B-BC7A-500696E4C947}"/>
              </a:ext>
            </a:extLst>
          </p:cNvPr>
          <p:cNvCxnSpPr>
            <a:cxnSpLocks/>
            <a:stCxn id="31" idx="3"/>
            <a:endCxn id="29" idx="7"/>
          </p:cNvCxnSpPr>
          <p:nvPr/>
        </p:nvCxnSpPr>
        <p:spPr>
          <a:xfrm flipH="1">
            <a:off x="724589" y="331892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695DA82-73A2-D66B-1E69-DD2E97F60318}"/>
              </a:ext>
            </a:extLst>
          </p:cNvPr>
          <p:cNvCxnSpPr>
            <a:cxnSpLocks/>
            <a:stCxn id="33" idx="5"/>
            <a:endCxn id="31" idx="6"/>
          </p:cNvCxnSpPr>
          <p:nvPr/>
        </p:nvCxnSpPr>
        <p:spPr>
          <a:xfrm flipH="1">
            <a:off x="1112514" y="296727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046202B8-368E-14AC-638E-B119BDC5CD68}"/>
              </a:ext>
            </a:extLst>
          </p:cNvPr>
          <p:cNvCxnSpPr>
            <a:cxnSpLocks/>
            <a:stCxn id="36" idx="0"/>
            <a:endCxn id="31" idx="4"/>
          </p:cNvCxnSpPr>
          <p:nvPr/>
        </p:nvCxnSpPr>
        <p:spPr>
          <a:xfrm flipH="1" flipV="1">
            <a:off x="1048220" y="333880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1A21A05A-28E7-06AD-FCC8-E4D301A66E05}"/>
              </a:ext>
            </a:extLst>
          </p:cNvPr>
          <p:cNvCxnSpPr>
            <a:cxnSpLocks/>
            <a:stCxn id="34" idx="2"/>
            <a:endCxn id="31" idx="5"/>
          </p:cNvCxnSpPr>
          <p:nvPr/>
        </p:nvCxnSpPr>
        <p:spPr>
          <a:xfrm flipH="1" flipV="1">
            <a:off x="1093683" y="331892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58E9AFC9-98B5-A580-630A-37400E2BC517}"/>
              </a:ext>
            </a:extLst>
          </p:cNvPr>
          <p:cNvCxnSpPr>
            <a:cxnSpLocks/>
            <a:stCxn id="33" idx="5"/>
            <a:endCxn id="35" idx="1"/>
          </p:cNvCxnSpPr>
          <p:nvPr/>
        </p:nvCxnSpPr>
        <p:spPr>
          <a:xfrm>
            <a:off x="1381817" y="296727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E6AE1B7F-36A3-7296-CC04-CEB87B65AC54}"/>
              </a:ext>
            </a:extLst>
          </p:cNvPr>
          <p:cNvCxnSpPr>
            <a:cxnSpLocks/>
            <a:stCxn id="26" idx="4"/>
            <a:endCxn id="29" idx="0"/>
          </p:cNvCxnSpPr>
          <p:nvPr/>
        </p:nvCxnSpPr>
        <p:spPr>
          <a:xfrm flipH="1">
            <a:off x="679126" y="296553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EB3B737C-B2E2-2F13-2E0F-86294F8376AD}"/>
              </a:ext>
            </a:extLst>
          </p:cNvPr>
          <p:cNvCxnSpPr>
            <a:stCxn id="29" idx="5"/>
            <a:endCxn id="36" idx="2"/>
          </p:cNvCxnSpPr>
          <p:nvPr/>
        </p:nvCxnSpPr>
        <p:spPr>
          <a:xfrm>
            <a:off x="724589" y="368760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8C8D0A70-BCE1-2BB8-6C9D-355CDCFA7EB9}"/>
              </a:ext>
            </a:extLst>
          </p:cNvPr>
          <p:cNvSpPr/>
          <p:nvPr/>
        </p:nvSpPr>
        <p:spPr>
          <a:xfrm rot="453782">
            <a:off x="265828" y="33917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9128318C-2F9F-4FF6-F106-B2AA47D5BA9E}"/>
              </a:ext>
            </a:extLst>
          </p:cNvPr>
          <p:cNvSpPr/>
          <p:nvPr/>
        </p:nvSpPr>
        <p:spPr>
          <a:xfrm rot="453782">
            <a:off x="382473" y="355165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9549BD37-D4D8-1646-CA46-D3A7D575F984}"/>
              </a:ext>
            </a:extLst>
          </p:cNvPr>
          <p:cNvSpPr/>
          <p:nvPr/>
        </p:nvSpPr>
        <p:spPr>
          <a:xfrm rot="453782">
            <a:off x="177029" y="36357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7B02994C-91CC-B59C-71DE-1E79E1D992E0}"/>
              </a:ext>
            </a:extLst>
          </p:cNvPr>
          <p:cNvCxnSpPr>
            <a:cxnSpLocks/>
          </p:cNvCxnSpPr>
          <p:nvPr/>
        </p:nvCxnSpPr>
        <p:spPr>
          <a:xfrm rot="453782">
            <a:off x="368873" y="35131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C3058348-110E-27C6-734A-2875A02EB9B6}"/>
              </a:ext>
            </a:extLst>
          </p:cNvPr>
          <p:cNvCxnSpPr>
            <a:cxnSpLocks/>
            <a:endCxn id="130" idx="0"/>
          </p:cNvCxnSpPr>
          <p:nvPr/>
        </p:nvCxnSpPr>
        <p:spPr>
          <a:xfrm flipH="1">
            <a:off x="250255" y="35068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A44B6738-DA12-3B71-1BCB-B503CB8657F4}"/>
              </a:ext>
            </a:extLst>
          </p:cNvPr>
          <p:cNvCxnSpPr>
            <a:cxnSpLocks/>
            <a:endCxn id="130" idx="6"/>
          </p:cNvCxnSpPr>
          <p:nvPr/>
        </p:nvCxnSpPr>
        <p:spPr>
          <a:xfrm flipH="1">
            <a:off x="305058" y="36621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2BA34BC6-340D-2779-8090-2B7D0C798E50}"/>
              </a:ext>
            </a:extLst>
          </p:cNvPr>
          <p:cNvCxnSpPr>
            <a:cxnSpLocks/>
            <a:stCxn id="129" idx="5"/>
            <a:endCxn id="29" idx="3"/>
          </p:cNvCxnSpPr>
          <p:nvPr/>
        </p:nvCxnSpPr>
        <p:spPr>
          <a:xfrm>
            <a:off x="485518" y="367307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1" name="箭头: 右 100">
            <a:extLst>
              <a:ext uri="{FF2B5EF4-FFF2-40B4-BE49-F238E27FC236}">
                <a16:creationId xmlns:a16="http://schemas.microsoft.com/office/drawing/2014/main" id="{AFF4779A-DE73-DEE9-3BBC-02A542F19A79}"/>
              </a:ext>
            </a:extLst>
          </p:cNvPr>
          <p:cNvSpPr/>
          <p:nvPr/>
        </p:nvSpPr>
        <p:spPr>
          <a:xfrm>
            <a:off x="1712597" y="310930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231A3D0B-E091-8326-A12F-FA0BB9E62121}"/>
              </a:ext>
            </a:extLst>
          </p:cNvPr>
          <p:cNvSpPr/>
          <p:nvPr/>
        </p:nvSpPr>
        <p:spPr>
          <a:xfrm>
            <a:off x="1686879" y="186974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DD4DE80D-582A-6125-D4BC-1C74553899A9}"/>
              </a:ext>
            </a:extLst>
          </p:cNvPr>
          <p:cNvGraphicFramePr>
            <a:graphicFrameLocks noGrp="1"/>
          </p:cNvGraphicFramePr>
          <p:nvPr>
            <p:extLst>
              <p:ext uri="{D42A27DB-BD31-4B8C-83A1-F6EECF244321}">
                <p14:modId xmlns:p14="http://schemas.microsoft.com/office/powerpoint/2010/main" val="1485358840"/>
              </p:ext>
            </p:extLst>
          </p:nvPr>
        </p:nvGraphicFramePr>
        <p:xfrm>
          <a:off x="2847811" y="1826214"/>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4" name="表格 123">
            <a:extLst>
              <a:ext uri="{FF2B5EF4-FFF2-40B4-BE49-F238E27FC236}">
                <a16:creationId xmlns:a16="http://schemas.microsoft.com/office/drawing/2014/main" id="{888C6393-6E61-2CAC-F4E2-73DC51A25C3C}"/>
              </a:ext>
            </a:extLst>
          </p:cNvPr>
          <p:cNvGraphicFramePr>
            <a:graphicFrameLocks noGrp="1"/>
          </p:cNvGraphicFramePr>
          <p:nvPr>
            <p:extLst>
              <p:ext uri="{D42A27DB-BD31-4B8C-83A1-F6EECF244321}">
                <p14:modId xmlns:p14="http://schemas.microsoft.com/office/powerpoint/2010/main" val="2606941371"/>
              </p:ext>
            </p:extLst>
          </p:nvPr>
        </p:nvGraphicFramePr>
        <p:xfrm>
          <a:off x="2850984" y="319612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126" name="文本框 125">
            <a:extLst>
              <a:ext uri="{FF2B5EF4-FFF2-40B4-BE49-F238E27FC236}">
                <a16:creationId xmlns:a16="http://schemas.microsoft.com/office/drawing/2014/main" id="{92938F5F-8A4D-997C-2B26-A4C461F25785}"/>
              </a:ext>
            </a:extLst>
          </p:cNvPr>
          <p:cNvSpPr txBox="1"/>
          <p:nvPr/>
        </p:nvSpPr>
        <p:spPr>
          <a:xfrm>
            <a:off x="2676769" y="2918091"/>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128" name="文本框 127">
            <a:extLst>
              <a:ext uri="{FF2B5EF4-FFF2-40B4-BE49-F238E27FC236}">
                <a16:creationId xmlns:a16="http://schemas.microsoft.com/office/drawing/2014/main" id="{EDBB01BC-7F6F-974F-28B7-C57A549DEB37}"/>
              </a:ext>
            </a:extLst>
          </p:cNvPr>
          <p:cNvSpPr txBox="1"/>
          <p:nvPr/>
        </p:nvSpPr>
        <p:spPr>
          <a:xfrm>
            <a:off x="2773793" y="1569861"/>
            <a:ext cx="153953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pic>
        <p:nvPicPr>
          <p:cNvPr id="110" name="图片 109">
            <a:extLst>
              <a:ext uri="{FF2B5EF4-FFF2-40B4-BE49-F238E27FC236}">
                <a16:creationId xmlns:a16="http://schemas.microsoft.com/office/drawing/2014/main" id="{59E18856-6A7E-38A2-64D1-9AB42F32E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245" y="1045198"/>
            <a:ext cx="320189" cy="320189"/>
          </a:xfrm>
          <a:prstGeom prst="rect">
            <a:avLst/>
          </a:prstGeom>
        </p:spPr>
      </p:pic>
      <p:pic>
        <p:nvPicPr>
          <p:cNvPr id="112" name="图片 111">
            <a:extLst>
              <a:ext uri="{FF2B5EF4-FFF2-40B4-BE49-F238E27FC236}">
                <a16:creationId xmlns:a16="http://schemas.microsoft.com/office/drawing/2014/main" id="{BA7734E9-D493-4A35-1066-EF21A828B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371" y="2500046"/>
            <a:ext cx="344386" cy="344386"/>
          </a:xfrm>
          <a:prstGeom prst="rect">
            <a:avLst/>
          </a:prstGeom>
        </p:spPr>
      </p:pic>
      <p:pic>
        <p:nvPicPr>
          <p:cNvPr id="115" name="图片 114">
            <a:extLst>
              <a:ext uri="{FF2B5EF4-FFF2-40B4-BE49-F238E27FC236}">
                <a16:creationId xmlns:a16="http://schemas.microsoft.com/office/drawing/2014/main" id="{3B616C2A-FCC9-75FB-BBBC-D9D9A0FAB3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8623" y="1977419"/>
            <a:ext cx="429502" cy="429502"/>
          </a:xfrm>
          <a:prstGeom prst="rect">
            <a:avLst/>
          </a:prstGeom>
        </p:spPr>
      </p:pic>
      <p:pic>
        <p:nvPicPr>
          <p:cNvPr id="117" name="图片 116">
            <a:extLst>
              <a:ext uri="{FF2B5EF4-FFF2-40B4-BE49-F238E27FC236}">
                <a16:creationId xmlns:a16="http://schemas.microsoft.com/office/drawing/2014/main" id="{6124B827-C5E3-7804-8EBE-341992EE1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8760" y="1569861"/>
            <a:ext cx="303973" cy="303973"/>
          </a:xfrm>
          <a:prstGeom prst="rect">
            <a:avLst/>
          </a:prstGeom>
        </p:spPr>
      </p:pic>
      <p:pic>
        <p:nvPicPr>
          <p:cNvPr id="133" name="图片 132">
            <a:extLst>
              <a:ext uri="{FF2B5EF4-FFF2-40B4-BE49-F238E27FC236}">
                <a16:creationId xmlns:a16="http://schemas.microsoft.com/office/drawing/2014/main" id="{222DA858-0877-6B87-229B-E94EA35365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51680" y="2901446"/>
            <a:ext cx="336262" cy="336262"/>
          </a:xfrm>
          <a:prstGeom prst="rect">
            <a:avLst/>
          </a:prstGeom>
        </p:spPr>
      </p:pic>
      <p:sp>
        <p:nvSpPr>
          <p:cNvPr id="182" name="文本框 181">
            <a:extLst>
              <a:ext uri="{FF2B5EF4-FFF2-40B4-BE49-F238E27FC236}">
                <a16:creationId xmlns:a16="http://schemas.microsoft.com/office/drawing/2014/main" id="{C3B31004-DFAD-4372-AE47-D89A0E3D8A65}"/>
              </a:ext>
            </a:extLst>
          </p:cNvPr>
          <p:cNvSpPr txBox="1"/>
          <p:nvPr/>
        </p:nvSpPr>
        <p:spPr>
          <a:xfrm>
            <a:off x="57211" y="230669"/>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pic>
        <p:nvPicPr>
          <p:cNvPr id="233" name="图片 232">
            <a:extLst>
              <a:ext uri="{FF2B5EF4-FFF2-40B4-BE49-F238E27FC236}">
                <a16:creationId xmlns:a16="http://schemas.microsoft.com/office/drawing/2014/main" id="{F8BF3BEF-C111-87C7-AD60-2066E74CFE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8263" y="1785780"/>
            <a:ext cx="318254" cy="318254"/>
          </a:xfrm>
          <a:prstGeom prst="rect">
            <a:avLst/>
          </a:prstGeom>
        </p:spPr>
      </p:pic>
      <p:pic>
        <p:nvPicPr>
          <p:cNvPr id="235" name="图片 234">
            <a:extLst>
              <a:ext uri="{FF2B5EF4-FFF2-40B4-BE49-F238E27FC236}">
                <a16:creationId xmlns:a16="http://schemas.microsoft.com/office/drawing/2014/main" id="{746AD804-B4FD-ED31-5F47-CC17796130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1503" y="1274607"/>
            <a:ext cx="269328" cy="269328"/>
          </a:xfrm>
          <a:prstGeom prst="rect">
            <a:avLst/>
          </a:prstGeom>
        </p:spPr>
      </p:pic>
      <p:graphicFrame>
        <p:nvGraphicFramePr>
          <p:cNvPr id="236" name="表格 235">
            <a:extLst>
              <a:ext uri="{FF2B5EF4-FFF2-40B4-BE49-F238E27FC236}">
                <a16:creationId xmlns:a16="http://schemas.microsoft.com/office/drawing/2014/main" id="{AD0C01BE-C543-233E-9FFA-EDCE592B44FE}"/>
              </a:ext>
            </a:extLst>
          </p:cNvPr>
          <p:cNvGraphicFramePr>
            <a:graphicFrameLocks noGrp="1"/>
          </p:cNvGraphicFramePr>
          <p:nvPr>
            <p:extLst>
              <p:ext uri="{D42A27DB-BD31-4B8C-83A1-F6EECF244321}">
                <p14:modId xmlns:p14="http://schemas.microsoft.com/office/powerpoint/2010/main" val="456252986"/>
              </p:ext>
            </p:extLst>
          </p:nvPr>
        </p:nvGraphicFramePr>
        <p:xfrm>
          <a:off x="5851064" y="2528429"/>
          <a:ext cx="1325880" cy="365760"/>
        </p:xfrm>
        <a:graphic>
          <a:graphicData uri="http://schemas.openxmlformats.org/drawingml/2006/table">
            <a:tbl>
              <a:tblPr firstRow="1" bandRow="1">
                <a:tableStyleId>{7DF18680-E054-41AD-8BC1-D1AEF772440D}</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tc>
                  <a:txBody>
                    <a:bodyPr/>
                    <a:lstStyle/>
                    <a:p>
                      <a:endParaRPr lang="zh-CN" altLang="en-US" dirty="0">
                        <a:solidFill>
                          <a:schemeClr val="tx1"/>
                        </a:solidFill>
                      </a:endParaRPr>
                    </a:p>
                  </a:txBody>
                  <a:tcPr/>
                </a:tc>
                <a:extLst>
                  <a:ext uri="{0D108BD9-81ED-4DB2-BD59-A6C34878D82A}">
                    <a16:rowId xmlns:a16="http://schemas.microsoft.com/office/drawing/2014/main" val="2397882883"/>
                  </a:ext>
                </a:extLst>
              </a:tr>
            </a:tbl>
          </a:graphicData>
        </a:graphic>
      </p:graphicFrame>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C9FFBB64-D992-EF2E-99DC-B27389928B03}"/>
                  </a:ext>
                </a:extLst>
              </p:cNvPr>
              <p:cNvSpPr txBox="1"/>
              <p:nvPr/>
            </p:nvSpPr>
            <p:spPr>
              <a:xfrm>
                <a:off x="5627877" y="1269875"/>
                <a:ext cx="15850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Watermark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38" name="文本框 237">
                <a:extLst>
                  <a:ext uri="{FF2B5EF4-FFF2-40B4-BE49-F238E27FC236}">
                    <a16:creationId xmlns:a16="http://schemas.microsoft.com/office/drawing/2014/main" id="{C9FFBB64-D992-EF2E-99DC-B27389928B03}"/>
                  </a:ext>
                </a:extLst>
              </p:cNvPr>
              <p:cNvSpPr txBox="1">
                <a:spLocks noRot="1" noChangeAspect="1" noMove="1" noResize="1" noEditPoints="1" noAdjustHandles="1" noChangeArrowheads="1" noChangeShapeType="1" noTextEdit="1"/>
              </p:cNvSpPr>
              <p:nvPr/>
            </p:nvSpPr>
            <p:spPr>
              <a:xfrm>
                <a:off x="5627877" y="1269875"/>
                <a:ext cx="1585033" cy="276999"/>
              </a:xfrm>
              <a:prstGeom prst="rect">
                <a:avLst/>
              </a:prstGeom>
              <a:blipFill>
                <a:blip r:embed="rId11"/>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9" name="文本框 238">
                <a:extLst>
                  <a:ext uri="{FF2B5EF4-FFF2-40B4-BE49-F238E27FC236}">
                    <a16:creationId xmlns:a16="http://schemas.microsoft.com/office/drawing/2014/main" id="{FD93063C-7AD2-88D5-EE5C-6861B02401B1}"/>
                  </a:ext>
                </a:extLst>
              </p:cNvPr>
              <p:cNvSpPr txBox="1"/>
              <p:nvPr/>
            </p:nvSpPr>
            <p:spPr>
              <a:xfrm>
                <a:off x="5787943" y="2270758"/>
                <a:ext cx="131329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39" name="文本框 238">
                <a:extLst>
                  <a:ext uri="{FF2B5EF4-FFF2-40B4-BE49-F238E27FC236}">
                    <a16:creationId xmlns:a16="http://schemas.microsoft.com/office/drawing/2014/main" id="{FD93063C-7AD2-88D5-EE5C-6861B02401B1}"/>
                  </a:ext>
                </a:extLst>
              </p:cNvPr>
              <p:cNvSpPr txBox="1">
                <a:spLocks noRot="1" noChangeAspect="1" noMove="1" noResize="1" noEditPoints="1" noAdjustHandles="1" noChangeArrowheads="1" noChangeShapeType="1" noTextEdit="1"/>
              </p:cNvSpPr>
              <p:nvPr/>
            </p:nvSpPr>
            <p:spPr>
              <a:xfrm>
                <a:off x="5787943" y="2270758"/>
                <a:ext cx="1313296" cy="276999"/>
              </a:xfrm>
              <a:prstGeom prst="rect">
                <a:avLst/>
              </a:prstGeom>
              <a:blipFill>
                <a:blip r:embed="rId1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4" name="文本框 253">
                <a:extLst>
                  <a:ext uri="{FF2B5EF4-FFF2-40B4-BE49-F238E27FC236}">
                    <a16:creationId xmlns:a16="http://schemas.microsoft.com/office/drawing/2014/main" id="{A2628A60-242F-333E-C54A-83614DCF9A34}"/>
                  </a:ext>
                </a:extLst>
              </p:cNvPr>
              <p:cNvSpPr txBox="1"/>
              <p:nvPr/>
            </p:nvSpPr>
            <p:spPr>
              <a:xfrm>
                <a:off x="2847811" y="853522"/>
                <a:ext cx="2470976" cy="307777"/>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Optimization for GNN </a:t>
                </a: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54" name="文本框 253">
                <a:extLst>
                  <a:ext uri="{FF2B5EF4-FFF2-40B4-BE49-F238E27FC236}">
                    <a16:creationId xmlns:a16="http://schemas.microsoft.com/office/drawing/2014/main" id="{A2628A60-242F-333E-C54A-83614DCF9A34}"/>
                  </a:ext>
                </a:extLst>
              </p:cNvPr>
              <p:cNvSpPr txBox="1">
                <a:spLocks noRot="1" noChangeAspect="1" noMove="1" noResize="1" noEditPoints="1" noAdjustHandles="1" noChangeArrowheads="1" noChangeShapeType="1" noTextEdit="1"/>
              </p:cNvSpPr>
              <p:nvPr/>
            </p:nvSpPr>
            <p:spPr>
              <a:xfrm>
                <a:off x="2847811" y="853522"/>
                <a:ext cx="2470976" cy="307777"/>
              </a:xfrm>
              <a:prstGeom prst="rect">
                <a:avLst/>
              </a:prstGeom>
              <a:blipFill>
                <a:blip r:embed="rId13"/>
                <a:stretch>
                  <a:fillRect l="-739" t="-3922" b="-19608"/>
                </a:stretch>
              </a:blipFill>
            </p:spPr>
            <p:txBody>
              <a:bodyPr/>
              <a:lstStyle/>
              <a:p>
                <a:r>
                  <a:rPr lang="zh-CN" altLang="en-US">
                    <a:noFill/>
                  </a:rPr>
                  <a:t> </a:t>
                </a:r>
              </a:p>
            </p:txBody>
          </p:sp>
        </mc:Fallback>
      </mc:AlternateContent>
      <p:sp>
        <p:nvSpPr>
          <p:cNvPr id="2" name="流程图: 手动操作 1">
            <a:extLst>
              <a:ext uri="{FF2B5EF4-FFF2-40B4-BE49-F238E27FC236}">
                <a16:creationId xmlns:a16="http://schemas.microsoft.com/office/drawing/2014/main" id="{D9243F74-6C94-6C3A-B579-3952C78DB2D2}"/>
              </a:ext>
            </a:extLst>
          </p:cNvPr>
          <p:cNvSpPr/>
          <p:nvPr/>
        </p:nvSpPr>
        <p:spPr>
          <a:xfrm rot="16200000">
            <a:off x="4636458" y="1536516"/>
            <a:ext cx="940998" cy="634258"/>
          </a:xfrm>
          <a:prstGeom prst="flowChartManualOperation">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流程图: 手动操作 3">
            <a:extLst>
              <a:ext uri="{FF2B5EF4-FFF2-40B4-BE49-F238E27FC236}">
                <a16:creationId xmlns:a16="http://schemas.microsoft.com/office/drawing/2014/main" id="{BC3BE88B-6AE2-5E4E-0FAE-7751B99622B3}"/>
              </a:ext>
            </a:extLst>
          </p:cNvPr>
          <p:cNvSpPr/>
          <p:nvPr/>
        </p:nvSpPr>
        <p:spPr>
          <a:xfrm rot="16200000">
            <a:off x="4349221" y="2767075"/>
            <a:ext cx="1508988" cy="647954"/>
          </a:xfrm>
          <a:prstGeom prst="flowChartManualOperati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aphicFrame>
        <p:nvGraphicFramePr>
          <p:cNvPr id="7" name="表格 6">
            <a:extLst>
              <a:ext uri="{FF2B5EF4-FFF2-40B4-BE49-F238E27FC236}">
                <a16:creationId xmlns:a16="http://schemas.microsoft.com/office/drawing/2014/main" id="{077A5529-E869-03D3-2BA6-B223735F42E3}"/>
              </a:ext>
            </a:extLst>
          </p:cNvPr>
          <p:cNvGraphicFramePr>
            <a:graphicFrameLocks noGrp="1"/>
          </p:cNvGraphicFramePr>
          <p:nvPr>
            <p:extLst>
              <p:ext uri="{D42A27DB-BD31-4B8C-83A1-F6EECF244321}">
                <p14:modId xmlns:p14="http://schemas.microsoft.com/office/powerpoint/2010/main" val="1029892433"/>
              </p:ext>
            </p:extLst>
          </p:nvPr>
        </p:nvGraphicFramePr>
        <p:xfrm>
          <a:off x="5824545" y="3484116"/>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8" name="图片 7">
            <a:extLst>
              <a:ext uri="{FF2B5EF4-FFF2-40B4-BE49-F238E27FC236}">
                <a16:creationId xmlns:a16="http://schemas.microsoft.com/office/drawing/2014/main" id="{FE71755A-D91D-F6E9-6FC0-251786F111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04384" y="3268644"/>
            <a:ext cx="269328" cy="26932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609E00A-00C8-83A1-B122-70737A5E1905}"/>
                  </a:ext>
                </a:extLst>
              </p:cNvPr>
              <p:cNvSpPr txBox="1"/>
              <p:nvPr/>
            </p:nvSpPr>
            <p:spPr>
              <a:xfrm>
                <a:off x="5715376" y="3251057"/>
                <a:ext cx="153821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3</m:t>
                        </m:r>
                      </m:sub>
                    </m:sSub>
                  </m:oMath>
                </a14:m>
                <a:endParaRPr lang="zh-CN" altLang="en-US" sz="1200" dirty="0"/>
              </a:p>
            </p:txBody>
          </p:sp>
        </mc:Choice>
        <mc:Fallback xmlns="">
          <p:sp>
            <p:nvSpPr>
              <p:cNvPr id="9" name="文本框 8">
                <a:extLst>
                  <a:ext uri="{FF2B5EF4-FFF2-40B4-BE49-F238E27FC236}">
                    <a16:creationId xmlns:a16="http://schemas.microsoft.com/office/drawing/2014/main" id="{2609E00A-00C8-83A1-B122-70737A5E1905}"/>
                  </a:ext>
                </a:extLst>
              </p:cNvPr>
              <p:cNvSpPr txBox="1">
                <a:spLocks noRot="1" noChangeAspect="1" noMove="1" noResize="1" noEditPoints="1" noAdjustHandles="1" noChangeArrowheads="1" noChangeShapeType="1" noTextEdit="1"/>
              </p:cNvSpPr>
              <p:nvPr/>
            </p:nvSpPr>
            <p:spPr>
              <a:xfrm>
                <a:off x="5715376" y="3251057"/>
                <a:ext cx="1538212" cy="276999"/>
              </a:xfrm>
              <a:prstGeom prst="rect">
                <a:avLst/>
              </a:prstGeom>
              <a:blipFill>
                <a:blip r:embed="rId14"/>
                <a:stretch>
                  <a:fillRect l="-397" b="-15217"/>
                </a:stretch>
              </a:blipFill>
            </p:spPr>
            <p:txBody>
              <a:bodyPr/>
              <a:lstStyle/>
              <a:p>
                <a:r>
                  <a:rPr lang="zh-CN" altLang="en-US">
                    <a:noFill/>
                  </a:rPr>
                  <a:t> </a:t>
                </a:r>
              </a:p>
            </p:txBody>
          </p:sp>
        </mc:Fallback>
      </mc:AlternateContent>
      <p:graphicFrame>
        <p:nvGraphicFramePr>
          <p:cNvPr id="10" name="表格 9">
            <a:extLst>
              <a:ext uri="{FF2B5EF4-FFF2-40B4-BE49-F238E27FC236}">
                <a16:creationId xmlns:a16="http://schemas.microsoft.com/office/drawing/2014/main" id="{E47E61C0-115E-9D43-DED7-66A278B4C6A8}"/>
              </a:ext>
            </a:extLst>
          </p:cNvPr>
          <p:cNvGraphicFramePr>
            <a:graphicFrameLocks noGrp="1"/>
          </p:cNvGraphicFramePr>
          <p:nvPr>
            <p:extLst>
              <p:ext uri="{D42A27DB-BD31-4B8C-83A1-F6EECF244321}">
                <p14:modId xmlns:p14="http://schemas.microsoft.com/office/powerpoint/2010/main" val="459904497"/>
              </p:ext>
            </p:extLst>
          </p:nvPr>
        </p:nvGraphicFramePr>
        <p:xfrm>
          <a:off x="5775360" y="1523679"/>
          <a:ext cx="1325880" cy="365760"/>
        </p:xfrm>
        <a:graphic>
          <a:graphicData uri="http://schemas.openxmlformats.org/drawingml/2006/table">
            <a:tbl>
              <a:tblPr firstRow="1" bandRow="1">
                <a:tableStyleId>{7DF18680-E054-41AD-8BC1-D1AEF772440D}</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tc>
                  <a:txBody>
                    <a:bodyPr/>
                    <a:lstStyle/>
                    <a:p>
                      <a:endParaRPr lang="zh-CN" altLang="en-US" dirty="0">
                        <a:solidFill>
                          <a:schemeClr val="tx1"/>
                        </a:solidFill>
                      </a:endParaRPr>
                    </a:p>
                  </a:txBody>
                  <a:tcPr>
                    <a:solidFill>
                      <a:srgbClr val="BFBFBF"/>
                    </a:solidFill>
                  </a:tcPr>
                </a:tc>
                <a:extLst>
                  <a:ext uri="{0D108BD9-81ED-4DB2-BD59-A6C34878D82A}">
                    <a16:rowId xmlns:a16="http://schemas.microsoft.com/office/drawing/2014/main" val="2397882883"/>
                  </a:ext>
                </a:extLst>
              </a:tr>
            </a:tbl>
          </a:graphicData>
        </a:graphic>
      </p:graphicFrame>
      <p:pic>
        <p:nvPicPr>
          <p:cNvPr id="11" name="图片 10">
            <a:extLst>
              <a:ext uri="{FF2B5EF4-FFF2-40B4-BE49-F238E27FC236}">
                <a16:creationId xmlns:a16="http://schemas.microsoft.com/office/drawing/2014/main" id="{D2E9D766-DC4B-E59C-0769-00371D6FDCB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2733" y="2352992"/>
            <a:ext cx="318254" cy="318254"/>
          </a:xfrm>
          <a:prstGeom prst="rect">
            <a:avLst/>
          </a:prstGeom>
        </p:spPr>
      </p:pic>
      <p:pic>
        <p:nvPicPr>
          <p:cNvPr id="12" name="图片 11">
            <a:extLst>
              <a:ext uri="{FF2B5EF4-FFF2-40B4-BE49-F238E27FC236}">
                <a16:creationId xmlns:a16="http://schemas.microsoft.com/office/drawing/2014/main" id="{41AB6521-F407-68C1-6360-552901BECD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2733" y="3211735"/>
            <a:ext cx="318254" cy="318254"/>
          </a:xfrm>
          <a:prstGeom prst="rect">
            <a:avLst/>
          </a:prstGeom>
        </p:spPr>
      </p:pic>
      <p:sp>
        <p:nvSpPr>
          <p:cNvPr id="14" name="文本框 13">
            <a:extLst>
              <a:ext uri="{FF2B5EF4-FFF2-40B4-BE49-F238E27FC236}">
                <a16:creationId xmlns:a16="http://schemas.microsoft.com/office/drawing/2014/main" id="{5C9CB693-1CD1-AB77-76F7-743194CC9AEA}"/>
              </a:ext>
            </a:extLst>
          </p:cNvPr>
          <p:cNvSpPr txBox="1"/>
          <p:nvPr/>
        </p:nvSpPr>
        <p:spPr>
          <a:xfrm>
            <a:off x="6029364" y="2922051"/>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616EDAC-C4A9-B2BB-383C-685B9AAD67FC}"/>
                  </a:ext>
                </a:extLst>
              </p:cNvPr>
              <p:cNvSpPr txBox="1"/>
              <p:nvPr/>
            </p:nvSpPr>
            <p:spPr>
              <a:xfrm>
                <a:off x="4649705" y="1585725"/>
                <a:ext cx="874622" cy="400110"/>
              </a:xfrm>
              <a:prstGeom prst="rect">
                <a:avLst/>
              </a:prstGeom>
              <a:noFill/>
            </p:spPr>
            <p:txBody>
              <a:bodyPr wrap="square">
                <a:spAutoFit/>
              </a:bodyPr>
              <a:lstStyle/>
              <a:p>
                <a:pPr algn="ctr"/>
                <a:r>
                  <a:rPr lang="en-US" altLang="zh-CN" sz="1000" dirty="0">
                    <a:solidFill>
                      <a:schemeClr val="bg1"/>
                    </a:solidFill>
                    <a:latin typeface="Times New Roman" panose="02020603050405020304" pitchFamily="18" charset="0"/>
                    <a:cs typeface="Times New Roman" panose="02020603050405020304" pitchFamily="18" charset="0"/>
                  </a:rPr>
                  <a:t>Original </a:t>
                </a:r>
              </a:p>
              <a:p>
                <a:pPr algn="ctr"/>
                <a:r>
                  <a:rPr lang="en-US" altLang="zh-CN" sz="1000" dirty="0">
                    <a:solidFill>
                      <a:schemeClr val="bg1"/>
                    </a:solidFill>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000" b="0" i="0" smtClean="0">
                        <a:solidFill>
                          <a:schemeClr val="bg1"/>
                        </a:solidFill>
                        <a:latin typeface="Cambria Math" panose="02040503050406030204" pitchFamily="18" charset="0"/>
                      </a:rPr>
                      <m:t>rompt</m:t>
                    </m:r>
                  </m:oMath>
                </a14:m>
                <a:endParaRPr lang="zh-CN" altLang="en-US" sz="10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F616EDAC-C4A9-B2BB-383C-685B9AAD67FC}"/>
                  </a:ext>
                </a:extLst>
              </p:cNvPr>
              <p:cNvSpPr txBox="1">
                <a:spLocks noRot="1" noChangeAspect="1" noMove="1" noResize="1" noEditPoints="1" noAdjustHandles="1" noChangeArrowheads="1" noChangeShapeType="1" noTextEdit="1"/>
              </p:cNvSpPr>
              <p:nvPr/>
            </p:nvSpPr>
            <p:spPr>
              <a:xfrm>
                <a:off x="4649705" y="1585725"/>
                <a:ext cx="874622" cy="400110"/>
              </a:xfrm>
              <a:prstGeom prst="rect">
                <a:avLst/>
              </a:prstGeom>
              <a:blipFill>
                <a:blip r:embed="rId15"/>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044250B0-A416-2171-D208-A0D078D6B909}"/>
                  </a:ext>
                </a:extLst>
              </p:cNvPr>
              <p:cNvSpPr txBox="1"/>
              <p:nvPr/>
            </p:nvSpPr>
            <p:spPr>
              <a:xfrm>
                <a:off x="4751206" y="2802959"/>
                <a:ext cx="75610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000" dirty="0" smtClean="0">
                          <a:solidFill>
                            <a:schemeClr val="bg1"/>
                          </a:solidFill>
                          <a:latin typeface="Times New Roman" panose="02020603050405020304" pitchFamily="18" charset="0"/>
                          <a:cs typeface="Times New Roman" panose="02020603050405020304" pitchFamily="18" charset="0"/>
                        </a:rPr>
                        <m:t>Disturbance</m:t>
                      </m:r>
                    </m:oMath>
                  </m:oMathPara>
                </a14:m>
                <a:endParaRPr lang="en-US" altLang="zh-CN" sz="1000" dirty="0">
                  <a:solidFill>
                    <a:schemeClr val="bg1"/>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sz="1000" b="0" i="1" dirty="0" smtClean="0">
                          <a:solidFill>
                            <a:schemeClr val="bg1"/>
                          </a:solidFill>
                          <a:latin typeface="Cambria Math" panose="02040503050406030204" pitchFamily="18" charset="0"/>
                          <a:cs typeface="Times New Roman" panose="02020603050405020304" pitchFamily="18" charset="0"/>
                        </a:rPr>
                        <m:t> </m:t>
                      </m:r>
                      <m:r>
                        <a:rPr lang="en-US" altLang="zh-CN" sz="1000" b="0" i="1" dirty="0" smtClean="0">
                          <a:solidFill>
                            <a:schemeClr val="bg1"/>
                          </a:solidFill>
                          <a:latin typeface="Cambria Math" panose="02040503050406030204" pitchFamily="18" charset="0"/>
                          <a:cs typeface="Times New Roman" panose="02020603050405020304" pitchFamily="18" charset="0"/>
                        </a:rPr>
                        <m:t>𝑃</m:t>
                      </m:r>
                      <m:r>
                        <m:rPr>
                          <m:sty m:val="p"/>
                        </m:rPr>
                        <a:rPr lang="en-US" altLang="zh-CN" sz="1000" i="1" dirty="0">
                          <a:solidFill>
                            <a:schemeClr val="bg1"/>
                          </a:solidFill>
                          <a:latin typeface="Cambria Math" panose="02040503050406030204" pitchFamily="18" charset="0"/>
                          <a:cs typeface="Times New Roman" panose="02020603050405020304" pitchFamily="18" charset="0"/>
                        </a:rPr>
                        <m:t>rompt</m:t>
                      </m:r>
                    </m:oMath>
                  </m:oMathPara>
                </a14:m>
                <a:endParaRPr lang="zh-CN" altLang="en-US" sz="10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044250B0-A416-2171-D208-A0D078D6B909}"/>
                  </a:ext>
                </a:extLst>
              </p:cNvPr>
              <p:cNvSpPr txBox="1">
                <a:spLocks noRot="1" noChangeAspect="1" noMove="1" noResize="1" noEditPoints="1" noAdjustHandles="1" noChangeArrowheads="1" noChangeShapeType="1" noTextEdit="1"/>
              </p:cNvSpPr>
              <p:nvPr/>
            </p:nvSpPr>
            <p:spPr>
              <a:xfrm>
                <a:off x="4751206" y="2802959"/>
                <a:ext cx="756100" cy="400110"/>
              </a:xfrm>
              <a:prstGeom prst="rect">
                <a:avLst/>
              </a:prstGeom>
              <a:blipFill>
                <a:blip r:embed="rId16"/>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FE37D633-353D-C88E-BC32-2F11E8ED6938}"/>
              </a:ext>
            </a:extLst>
          </p:cNvPr>
          <p:cNvCxnSpPr>
            <a:cxnSpLocks/>
          </p:cNvCxnSpPr>
          <p:nvPr/>
        </p:nvCxnSpPr>
        <p:spPr>
          <a:xfrm flipH="1">
            <a:off x="6420394" y="1907429"/>
            <a:ext cx="6532" cy="1966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接箭头连接符 39">
            <a:extLst>
              <a:ext uri="{FF2B5EF4-FFF2-40B4-BE49-F238E27FC236}">
                <a16:creationId xmlns:a16="http://schemas.microsoft.com/office/drawing/2014/main" id="{6A540B4A-26CA-C766-2E2F-5CE9ECDF1C09}"/>
              </a:ext>
            </a:extLst>
          </p:cNvPr>
          <p:cNvCxnSpPr/>
          <p:nvPr/>
        </p:nvCxnSpPr>
        <p:spPr>
          <a:xfrm flipV="1">
            <a:off x="6420394" y="2191974"/>
            <a:ext cx="0" cy="132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接箭头连接符 43">
            <a:extLst>
              <a:ext uri="{FF2B5EF4-FFF2-40B4-BE49-F238E27FC236}">
                <a16:creationId xmlns:a16="http://schemas.microsoft.com/office/drawing/2014/main" id="{B97F322E-75BD-6BF4-B761-4E8BBBB5BFDB}"/>
              </a:ext>
            </a:extLst>
          </p:cNvPr>
          <p:cNvCxnSpPr>
            <a:cxnSpLocks/>
          </p:cNvCxnSpPr>
          <p:nvPr/>
        </p:nvCxnSpPr>
        <p:spPr>
          <a:xfrm>
            <a:off x="6426927" y="2871296"/>
            <a:ext cx="0" cy="1487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接箭头连接符 51">
            <a:extLst>
              <a:ext uri="{FF2B5EF4-FFF2-40B4-BE49-F238E27FC236}">
                <a16:creationId xmlns:a16="http://schemas.microsoft.com/office/drawing/2014/main" id="{A9A6BD9D-23A5-3E4A-DF85-40152B3724D7}"/>
              </a:ext>
            </a:extLst>
          </p:cNvPr>
          <p:cNvCxnSpPr>
            <a:cxnSpLocks/>
          </p:cNvCxnSpPr>
          <p:nvPr/>
        </p:nvCxnSpPr>
        <p:spPr>
          <a:xfrm flipV="1">
            <a:off x="6426927" y="3118317"/>
            <a:ext cx="0" cy="2092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4" name="图片 63">
            <a:extLst>
              <a:ext uri="{FF2B5EF4-FFF2-40B4-BE49-F238E27FC236}">
                <a16:creationId xmlns:a16="http://schemas.microsoft.com/office/drawing/2014/main" id="{CEAB067B-606F-B05D-99E1-C82DE3DC3D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0338" y="2256754"/>
            <a:ext cx="303973" cy="303973"/>
          </a:xfrm>
          <a:prstGeom prst="rect">
            <a:avLst/>
          </a:prstGeom>
        </p:spPr>
      </p:pic>
      <p:cxnSp>
        <p:nvCxnSpPr>
          <p:cNvPr id="74" name="连接符: 肘形 73">
            <a:extLst>
              <a:ext uri="{FF2B5EF4-FFF2-40B4-BE49-F238E27FC236}">
                <a16:creationId xmlns:a16="http://schemas.microsoft.com/office/drawing/2014/main" id="{48AD94E1-7664-468B-539A-E8051395C66E}"/>
              </a:ext>
            </a:extLst>
          </p:cNvPr>
          <p:cNvCxnSpPr>
            <a:cxnSpLocks/>
            <a:stCxn id="116" idx="2"/>
            <a:endCxn id="124" idx="2"/>
          </p:cNvCxnSpPr>
          <p:nvPr/>
        </p:nvCxnSpPr>
        <p:spPr>
          <a:xfrm rot="5400000">
            <a:off x="5449770" y="777358"/>
            <a:ext cx="829626" cy="4739418"/>
          </a:xfrm>
          <a:prstGeom prst="bentConnector3">
            <a:avLst>
              <a:gd name="adj1" fmla="val 18030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261186CB-EEDD-0E06-BE9F-F7CB28E7CF4B}"/>
                  </a:ext>
                </a:extLst>
              </p:cNvPr>
              <p:cNvSpPr txBox="1"/>
              <p:nvPr/>
            </p:nvSpPr>
            <p:spPr>
              <a:xfrm>
                <a:off x="4929144" y="3913502"/>
                <a:ext cx="2470976"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Optimization for </a:t>
                </a:r>
                <a:r>
                  <a:rPr lang="en-US" altLang="zh-CN" sz="1200" dirty="0">
                    <a:solidFill>
                      <a:srgbClr val="C00000"/>
                    </a:solidFill>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solidFill>
                          <a:srgbClr val="C00000"/>
                        </a:solidFill>
                        <a:latin typeface="Cambria Math" panose="02040503050406030204" pitchFamily="18" charset="0"/>
                      </a:rPr>
                      <m:t>rompt</m:t>
                    </m:r>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78" name="文本框 77">
                <a:extLst>
                  <a:ext uri="{FF2B5EF4-FFF2-40B4-BE49-F238E27FC236}">
                    <a16:creationId xmlns:a16="http://schemas.microsoft.com/office/drawing/2014/main" id="{261186CB-EEDD-0E06-BE9F-F7CB28E7CF4B}"/>
                  </a:ext>
                </a:extLst>
              </p:cNvPr>
              <p:cNvSpPr txBox="1">
                <a:spLocks noRot="1" noChangeAspect="1" noMove="1" noResize="1" noEditPoints="1" noAdjustHandles="1" noChangeArrowheads="1" noChangeShapeType="1" noTextEdit="1"/>
              </p:cNvSpPr>
              <p:nvPr/>
            </p:nvSpPr>
            <p:spPr>
              <a:xfrm>
                <a:off x="4929144" y="3913502"/>
                <a:ext cx="2470976" cy="276999"/>
              </a:xfrm>
              <a:prstGeom prst="rect">
                <a:avLst/>
              </a:prstGeom>
              <a:blipFill>
                <a:blip r:embed="rId17"/>
                <a:stretch>
                  <a:fillRect l="-247" t="-2222" b="-17778"/>
                </a:stretch>
              </a:blipFill>
            </p:spPr>
            <p:txBody>
              <a:bodyPr/>
              <a:lstStyle/>
              <a:p>
                <a:r>
                  <a:rPr lang="zh-CN" altLang="en-US">
                    <a:noFill/>
                  </a:rPr>
                  <a:t> </a:t>
                </a:r>
              </a:p>
            </p:txBody>
          </p:sp>
        </mc:Fallback>
      </mc:AlternateContent>
      <p:cxnSp>
        <p:nvCxnSpPr>
          <p:cNvPr id="81" name="连接符: 肘形 80">
            <a:extLst>
              <a:ext uri="{FF2B5EF4-FFF2-40B4-BE49-F238E27FC236}">
                <a16:creationId xmlns:a16="http://schemas.microsoft.com/office/drawing/2014/main" id="{9FFD1F65-87CE-CE18-142A-3DDD1F32A665}"/>
              </a:ext>
            </a:extLst>
          </p:cNvPr>
          <p:cNvCxnSpPr>
            <a:cxnSpLocks/>
            <a:stCxn id="172" idx="3"/>
          </p:cNvCxnSpPr>
          <p:nvPr/>
        </p:nvCxnSpPr>
        <p:spPr>
          <a:xfrm>
            <a:off x="7016669" y="2118255"/>
            <a:ext cx="682333" cy="493695"/>
          </a:xfrm>
          <a:prstGeom prst="bentConnector3">
            <a:avLst>
              <a:gd name="adj1" fmla="val 100733"/>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9" name="连接符: 肘形 98">
            <a:extLst>
              <a:ext uri="{FF2B5EF4-FFF2-40B4-BE49-F238E27FC236}">
                <a16:creationId xmlns:a16="http://schemas.microsoft.com/office/drawing/2014/main" id="{91F1915A-D806-174E-365A-2755B15A32CC}"/>
              </a:ext>
            </a:extLst>
          </p:cNvPr>
          <p:cNvCxnSpPr>
            <a:cxnSpLocks/>
          </p:cNvCxnSpPr>
          <p:nvPr/>
        </p:nvCxnSpPr>
        <p:spPr>
          <a:xfrm flipV="1">
            <a:off x="7101239" y="2635858"/>
            <a:ext cx="597763" cy="391174"/>
          </a:xfrm>
          <a:prstGeom prst="bentConnector3">
            <a:avLst>
              <a:gd name="adj1" fmla="val 99169"/>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738C9EA4-BF20-46F2-F3A1-D6453A9665F9}"/>
              </a:ext>
            </a:extLst>
          </p:cNvPr>
          <p:cNvCxnSpPr/>
          <p:nvPr/>
        </p:nvCxnSpPr>
        <p:spPr>
          <a:xfrm>
            <a:off x="7699002" y="2616226"/>
            <a:ext cx="419564"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pic>
        <p:nvPicPr>
          <p:cNvPr id="116" name="图片 115">
            <a:extLst>
              <a:ext uri="{FF2B5EF4-FFF2-40B4-BE49-F238E27FC236}">
                <a16:creationId xmlns:a16="http://schemas.microsoft.com/office/drawing/2014/main" id="{622B80F4-7752-495B-3146-F1C6102C47D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07562" y="2478794"/>
            <a:ext cx="253460" cy="253460"/>
          </a:xfrm>
          <a:prstGeom prst="rect">
            <a:avLst/>
          </a:prstGeom>
        </p:spPr>
      </p:pic>
    </p:spTree>
    <p:extLst>
      <p:ext uri="{BB962C8B-B14F-4D97-AF65-F5344CB8AC3E}">
        <p14:creationId xmlns:p14="http://schemas.microsoft.com/office/powerpoint/2010/main" val="1392900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5D74-EE15-7231-D069-302158999F0E}"/>
            </a:ext>
          </a:extLst>
        </p:cNvPr>
        <p:cNvGrpSpPr/>
        <p:nvPr/>
      </p:nvGrpSpPr>
      <p:grpSpPr>
        <a:xfrm>
          <a:off x="0" y="0"/>
          <a:ext cx="0" cy="0"/>
          <a:chOff x="0" y="0"/>
          <a:chExt cx="0" cy="0"/>
        </a:xfrm>
      </p:grpSpPr>
      <p:sp>
        <p:nvSpPr>
          <p:cNvPr id="52" name="矩形: 圆角 51">
            <a:extLst>
              <a:ext uri="{FF2B5EF4-FFF2-40B4-BE49-F238E27FC236}">
                <a16:creationId xmlns:a16="http://schemas.microsoft.com/office/drawing/2014/main" id="{52120B7C-9189-666F-698C-AFB831E50FAD}"/>
              </a:ext>
            </a:extLst>
          </p:cNvPr>
          <p:cNvSpPr/>
          <p:nvPr/>
        </p:nvSpPr>
        <p:spPr>
          <a:xfrm>
            <a:off x="7536260" y="1630153"/>
            <a:ext cx="2829321" cy="190599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11" name="矩形: 圆角 10">
            <a:extLst>
              <a:ext uri="{FF2B5EF4-FFF2-40B4-BE49-F238E27FC236}">
                <a16:creationId xmlns:a16="http://schemas.microsoft.com/office/drawing/2014/main" id="{A16FED52-2386-0AC9-4896-034AD84ED3D7}"/>
              </a:ext>
            </a:extLst>
          </p:cNvPr>
          <p:cNvSpPr/>
          <p:nvPr/>
        </p:nvSpPr>
        <p:spPr>
          <a:xfrm>
            <a:off x="4326597" y="1701588"/>
            <a:ext cx="2239601" cy="170933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6" name="矩形: 圆角 5">
            <a:extLst>
              <a:ext uri="{FF2B5EF4-FFF2-40B4-BE49-F238E27FC236}">
                <a16:creationId xmlns:a16="http://schemas.microsoft.com/office/drawing/2014/main" id="{9AFF56F3-D91E-2CE0-6B10-8955E6A4E665}"/>
              </a:ext>
            </a:extLst>
          </p:cNvPr>
          <p:cNvSpPr/>
          <p:nvPr/>
        </p:nvSpPr>
        <p:spPr>
          <a:xfrm>
            <a:off x="146140" y="1959944"/>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7552519-1467-259F-BD39-40619E2C828F}"/>
                  </a:ext>
                </a:extLst>
              </p:cNvPr>
              <p:cNvSpPr txBox="1"/>
              <p:nvPr/>
            </p:nvSpPr>
            <p:spPr>
              <a:xfrm>
                <a:off x="349030" y="1677247"/>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7552519-1467-259F-BD39-40619E2C828F}"/>
                  </a:ext>
                </a:extLst>
              </p:cNvPr>
              <p:cNvSpPr txBox="1">
                <a:spLocks noRot="1" noChangeAspect="1" noMove="1" noResize="1" noEditPoints="1" noAdjustHandles="1" noChangeArrowheads="1" noChangeShapeType="1" noTextEdit="1"/>
              </p:cNvSpPr>
              <p:nvPr/>
            </p:nvSpPr>
            <p:spPr>
              <a:xfrm>
                <a:off x="349030" y="1677247"/>
                <a:ext cx="1681871" cy="276999"/>
              </a:xfrm>
              <a:prstGeom prst="rect">
                <a:avLst/>
              </a:prstGeom>
              <a:blipFill>
                <a:blip r:embed="rId2"/>
                <a:stretch>
                  <a:fillRect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E6B7710F-DB9A-3F10-1C53-20F77352513C}"/>
              </a:ext>
            </a:extLst>
          </p:cNvPr>
          <p:cNvSpPr/>
          <p:nvPr/>
        </p:nvSpPr>
        <p:spPr>
          <a:xfrm>
            <a:off x="215228" y="237943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079B653-6A0C-7F5F-1D12-67BE61B72BCB}"/>
              </a:ext>
            </a:extLst>
          </p:cNvPr>
          <p:cNvSpPr/>
          <p:nvPr/>
        </p:nvSpPr>
        <p:spPr>
          <a:xfrm>
            <a:off x="502169" y="202605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788F86B5-8511-F7CC-948B-979769CAC6F3}"/>
              </a:ext>
            </a:extLst>
          </p:cNvPr>
          <p:cNvSpPr/>
          <p:nvPr/>
        </p:nvSpPr>
        <p:spPr>
          <a:xfrm>
            <a:off x="437875" y="27679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D8AA386-6EB7-BBFC-B7E9-94B52B1FCFBE}"/>
              </a:ext>
            </a:extLst>
          </p:cNvPr>
          <p:cNvSpPr/>
          <p:nvPr/>
        </p:nvSpPr>
        <p:spPr>
          <a:xfrm>
            <a:off x="806969" y="239931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40D144C-B798-B76B-B94F-BF96DEEFC914}"/>
              </a:ext>
            </a:extLst>
          </p:cNvPr>
          <p:cNvSpPr/>
          <p:nvPr/>
        </p:nvSpPr>
        <p:spPr>
          <a:xfrm>
            <a:off x="1095103" y="204766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7CDF1DD-3F02-90C7-C91F-087E189D4CB4}"/>
              </a:ext>
            </a:extLst>
          </p:cNvPr>
          <p:cNvSpPr/>
          <p:nvPr/>
        </p:nvSpPr>
        <p:spPr>
          <a:xfrm>
            <a:off x="1228456" y="273783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9FA8C45-BFEE-3F2F-DA46-774EDB69354A}"/>
              </a:ext>
            </a:extLst>
          </p:cNvPr>
          <p:cNvSpPr/>
          <p:nvPr/>
        </p:nvSpPr>
        <p:spPr>
          <a:xfrm>
            <a:off x="1308219" y="248146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0510C537-EAEB-30D3-CA2E-BB322D899808}"/>
              </a:ext>
            </a:extLst>
          </p:cNvPr>
          <p:cNvSpPr/>
          <p:nvPr/>
        </p:nvSpPr>
        <p:spPr>
          <a:xfrm>
            <a:off x="939125" y="295155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01EAECC9-57E8-3A29-3B35-D43D6721B3B6}"/>
              </a:ext>
            </a:extLst>
          </p:cNvPr>
          <p:cNvCxnSpPr>
            <a:cxnSpLocks/>
            <a:stCxn id="16" idx="3"/>
            <a:endCxn id="5" idx="0"/>
          </p:cNvCxnSpPr>
          <p:nvPr/>
        </p:nvCxnSpPr>
        <p:spPr>
          <a:xfrm flipH="1">
            <a:off x="279522" y="214190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59C90AE6-1858-71AF-DE96-C66C52B48699}"/>
              </a:ext>
            </a:extLst>
          </p:cNvPr>
          <p:cNvCxnSpPr>
            <a:cxnSpLocks/>
            <a:stCxn id="16" idx="5"/>
            <a:endCxn id="20" idx="1"/>
          </p:cNvCxnSpPr>
          <p:nvPr/>
        </p:nvCxnSpPr>
        <p:spPr>
          <a:xfrm>
            <a:off x="611926" y="214190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D6F1B3F8-FE04-F677-0E0F-760FB4D7005A}"/>
              </a:ext>
            </a:extLst>
          </p:cNvPr>
          <p:cNvCxnSpPr>
            <a:cxnSpLocks/>
            <a:stCxn id="5" idx="5"/>
            <a:endCxn id="19" idx="1"/>
          </p:cNvCxnSpPr>
          <p:nvPr/>
        </p:nvCxnSpPr>
        <p:spPr>
          <a:xfrm>
            <a:off x="324985" y="249528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159E943-4EC4-3A6F-B0A4-7A7B993113E3}"/>
              </a:ext>
            </a:extLst>
          </p:cNvPr>
          <p:cNvCxnSpPr>
            <a:cxnSpLocks/>
            <a:stCxn id="20" idx="3"/>
            <a:endCxn id="19" idx="7"/>
          </p:cNvCxnSpPr>
          <p:nvPr/>
        </p:nvCxnSpPr>
        <p:spPr>
          <a:xfrm flipH="1">
            <a:off x="547632" y="251516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3DDBDD4-D857-109F-8965-587CF3B65357}"/>
              </a:ext>
            </a:extLst>
          </p:cNvPr>
          <p:cNvCxnSpPr>
            <a:cxnSpLocks/>
            <a:stCxn id="21" idx="3"/>
            <a:endCxn id="20" idx="6"/>
          </p:cNvCxnSpPr>
          <p:nvPr/>
        </p:nvCxnSpPr>
        <p:spPr>
          <a:xfrm flipH="1">
            <a:off x="935557" y="216351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72EE6084-1E82-EF5A-228B-F72DB0B46518}"/>
              </a:ext>
            </a:extLst>
          </p:cNvPr>
          <p:cNvCxnSpPr>
            <a:cxnSpLocks/>
            <a:stCxn id="57" idx="0"/>
            <a:endCxn id="20" idx="4"/>
          </p:cNvCxnSpPr>
          <p:nvPr/>
        </p:nvCxnSpPr>
        <p:spPr>
          <a:xfrm flipH="1" flipV="1">
            <a:off x="871263" y="253504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DFBFA93-8B77-A0FC-3800-3ED691CBAAC6}"/>
              </a:ext>
            </a:extLst>
          </p:cNvPr>
          <p:cNvCxnSpPr>
            <a:cxnSpLocks/>
            <a:stCxn id="23" idx="1"/>
            <a:endCxn id="20" idx="5"/>
          </p:cNvCxnSpPr>
          <p:nvPr/>
        </p:nvCxnSpPr>
        <p:spPr>
          <a:xfrm flipH="1" flipV="1">
            <a:off x="916726" y="251516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1585E271-1117-187C-BE8F-7A842578A1A9}"/>
              </a:ext>
            </a:extLst>
          </p:cNvPr>
          <p:cNvCxnSpPr>
            <a:cxnSpLocks/>
            <a:stCxn id="21" idx="5"/>
            <a:endCxn id="27" idx="1"/>
          </p:cNvCxnSpPr>
          <p:nvPr/>
        </p:nvCxnSpPr>
        <p:spPr>
          <a:xfrm>
            <a:off x="1204860" y="2163515"/>
            <a:ext cx="122190" cy="337824"/>
          </a:xfrm>
          <a:prstGeom prst="line">
            <a:avLst/>
          </a:prstGeom>
        </p:spPr>
        <p:style>
          <a:lnRef idx="2">
            <a:schemeClr val="dk1"/>
          </a:lnRef>
          <a:fillRef idx="0">
            <a:schemeClr val="dk1"/>
          </a:fillRef>
          <a:effectRef idx="1">
            <a:schemeClr val="dk1"/>
          </a:effectRef>
          <a:fontRef idx="minor">
            <a:schemeClr val="tx1"/>
          </a:fontRef>
        </p:style>
      </p:cxnSp>
      <p:sp>
        <p:nvSpPr>
          <p:cNvPr id="108" name="矩形: 圆角 107">
            <a:extLst>
              <a:ext uri="{FF2B5EF4-FFF2-40B4-BE49-F238E27FC236}">
                <a16:creationId xmlns:a16="http://schemas.microsoft.com/office/drawing/2014/main" id="{73C51393-9DFC-BFD7-3CFE-15104E4FB602}"/>
              </a:ext>
            </a:extLst>
          </p:cNvPr>
          <p:cNvSpPr/>
          <p:nvPr/>
        </p:nvSpPr>
        <p:spPr>
          <a:xfrm>
            <a:off x="1996165" y="1658729"/>
            <a:ext cx="574890" cy="1795053"/>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21BE6B35-A998-D326-5CD7-C2889CB0D1C4}"/>
              </a:ext>
            </a:extLst>
          </p:cNvPr>
          <p:cNvCxnSpPr>
            <a:cxnSpLocks/>
            <a:stCxn id="16" idx="4"/>
            <a:endCxn id="19" idx="0"/>
          </p:cNvCxnSpPr>
          <p:nvPr/>
        </p:nvCxnSpPr>
        <p:spPr>
          <a:xfrm flipH="1">
            <a:off x="502169" y="216178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7FE5DF40-C812-1281-95AE-F1204D37C5B2}"/>
              </a:ext>
            </a:extLst>
          </p:cNvPr>
          <p:cNvCxnSpPr>
            <a:stCxn id="19" idx="5"/>
            <a:endCxn id="57" idx="2"/>
          </p:cNvCxnSpPr>
          <p:nvPr/>
        </p:nvCxnSpPr>
        <p:spPr>
          <a:xfrm>
            <a:off x="547632" y="288384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04" name="箭头: 右 103">
            <a:extLst>
              <a:ext uri="{FF2B5EF4-FFF2-40B4-BE49-F238E27FC236}">
                <a16:creationId xmlns:a16="http://schemas.microsoft.com/office/drawing/2014/main" id="{1F6FA149-25E5-0B2E-BB47-A759C41988FC}"/>
              </a:ext>
            </a:extLst>
          </p:cNvPr>
          <p:cNvSpPr/>
          <p:nvPr/>
        </p:nvSpPr>
        <p:spPr>
          <a:xfrm>
            <a:off x="1642134" y="245403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9C02DF63-90BA-D602-D5AF-630A2BFDE5E1}"/>
              </a:ext>
            </a:extLst>
          </p:cNvPr>
          <p:cNvGraphicFramePr>
            <a:graphicFrameLocks noGrp="1"/>
          </p:cNvGraphicFramePr>
          <p:nvPr>
            <p:extLst>
              <p:ext uri="{D42A27DB-BD31-4B8C-83A1-F6EECF244321}">
                <p14:modId xmlns:p14="http://schemas.microsoft.com/office/powerpoint/2010/main" val="1922164089"/>
              </p:ext>
            </p:extLst>
          </p:nvPr>
        </p:nvGraphicFramePr>
        <p:xfrm>
          <a:off x="2740527" y="2398257"/>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37F1AC1F-65EE-3CD4-778A-031C6BA50313}"/>
              </a:ext>
            </a:extLst>
          </p:cNvPr>
          <p:cNvSpPr txBox="1"/>
          <p:nvPr/>
        </p:nvSpPr>
        <p:spPr>
          <a:xfrm>
            <a:off x="2666509" y="2141904"/>
            <a:ext cx="153953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Graph Embedding</a:t>
            </a:r>
            <a:endParaRPr lang="zh-CN" altLang="en-US" sz="1200" dirty="0"/>
          </a:p>
        </p:txBody>
      </p:sp>
      <p:pic>
        <p:nvPicPr>
          <p:cNvPr id="110" name="图片 109">
            <a:extLst>
              <a:ext uri="{FF2B5EF4-FFF2-40B4-BE49-F238E27FC236}">
                <a16:creationId xmlns:a16="http://schemas.microsoft.com/office/drawing/2014/main" id="{19E191F8-2BED-5108-8A3F-773773D62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42" y="1658729"/>
            <a:ext cx="320189" cy="320189"/>
          </a:xfrm>
          <a:prstGeom prst="rect">
            <a:avLst/>
          </a:prstGeom>
        </p:spPr>
      </p:pic>
      <p:pic>
        <p:nvPicPr>
          <p:cNvPr id="115" name="图片 114">
            <a:extLst>
              <a:ext uri="{FF2B5EF4-FFF2-40B4-BE49-F238E27FC236}">
                <a16:creationId xmlns:a16="http://schemas.microsoft.com/office/drawing/2014/main" id="{BA837FD7-9C70-7850-3214-EFDAF9910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423" y="2011628"/>
            <a:ext cx="429502" cy="429502"/>
          </a:xfrm>
          <a:prstGeom prst="rect">
            <a:avLst/>
          </a:prstGeom>
        </p:spPr>
      </p:pic>
      <p:pic>
        <p:nvPicPr>
          <p:cNvPr id="117" name="图片 116">
            <a:extLst>
              <a:ext uri="{FF2B5EF4-FFF2-40B4-BE49-F238E27FC236}">
                <a16:creationId xmlns:a16="http://schemas.microsoft.com/office/drawing/2014/main" id="{687E77B3-1191-E5BF-E1CA-24CAB4A5C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1476" y="2141904"/>
            <a:ext cx="303973" cy="303973"/>
          </a:xfrm>
          <a:prstGeom prst="rect">
            <a:avLst/>
          </a:prstGeom>
        </p:spPr>
      </p:pic>
      <p:sp>
        <p:nvSpPr>
          <p:cNvPr id="182" name="文本框 181">
            <a:extLst>
              <a:ext uri="{FF2B5EF4-FFF2-40B4-BE49-F238E27FC236}">
                <a16:creationId xmlns:a16="http://schemas.microsoft.com/office/drawing/2014/main" id="{EF2CB32A-F4D5-CD40-EFB9-A6C6E50B8376}"/>
              </a:ext>
            </a:extLst>
          </p:cNvPr>
          <p:cNvSpPr txBox="1"/>
          <p:nvPr/>
        </p:nvSpPr>
        <p:spPr>
          <a:xfrm>
            <a:off x="40483" y="152429"/>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
        <p:nvSpPr>
          <p:cNvPr id="254" name="文本框 253">
            <a:extLst>
              <a:ext uri="{FF2B5EF4-FFF2-40B4-BE49-F238E27FC236}">
                <a16:creationId xmlns:a16="http://schemas.microsoft.com/office/drawing/2014/main" id="{94E8F075-162B-0E32-4113-4672811C1452}"/>
              </a:ext>
            </a:extLst>
          </p:cNvPr>
          <p:cNvSpPr txBox="1"/>
          <p:nvPr/>
        </p:nvSpPr>
        <p:spPr>
          <a:xfrm>
            <a:off x="3990207" y="1085924"/>
            <a:ext cx="2653692" cy="307777"/>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Selection</a:t>
            </a:r>
            <a:r>
              <a:rPr lang="zh-CN" altLang="en-US" sz="1400" dirty="0">
                <a:latin typeface="Times New Roman" panose="02020603050405020304" pitchFamily="18" charset="0"/>
                <a:cs typeface="Times New Roman" panose="02020603050405020304" pitchFamily="18" charset="0"/>
              </a:rPr>
              <a:t> for </a:t>
            </a:r>
            <a:r>
              <a:rPr lang="en-US" altLang="zh-CN" sz="1400" dirty="0">
                <a:latin typeface="Times New Roman" panose="02020603050405020304" pitchFamily="18" charset="0"/>
                <a:cs typeface="Times New Roman" panose="02020603050405020304" pitchFamily="18" charset="0"/>
              </a:rPr>
              <a:t>Representation</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Node</a:t>
            </a:r>
            <a:endParaRPr lang="zh-CN" altLang="en-US" sz="14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F155171-CD90-172C-C175-6BB79D4B8D9D}"/>
              </a:ext>
            </a:extLst>
          </p:cNvPr>
          <p:cNvPicPr>
            <a:picLocks noChangeAspect="1"/>
          </p:cNvPicPr>
          <p:nvPr/>
        </p:nvPicPr>
        <p:blipFill>
          <a:blip r:embed="rId6"/>
          <a:stretch>
            <a:fillRect/>
          </a:stretch>
        </p:blipFill>
        <p:spPr>
          <a:xfrm>
            <a:off x="4471583" y="1899347"/>
            <a:ext cx="1811823" cy="1441223"/>
          </a:xfrm>
          <a:prstGeom prst="rect">
            <a:avLst/>
          </a:prstGeom>
        </p:spPr>
      </p:pic>
      <p:sp>
        <p:nvSpPr>
          <p:cNvPr id="8" name="文本框 7">
            <a:extLst>
              <a:ext uri="{FF2B5EF4-FFF2-40B4-BE49-F238E27FC236}">
                <a16:creationId xmlns:a16="http://schemas.microsoft.com/office/drawing/2014/main" id="{D57B8EF4-B658-43F4-35E9-DB705027D130}"/>
              </a:ext>
            </a:extLst>
          </p:cNvPr>
          <p:cNvSpPr txBox="1"/>
          <p:nvPr/>
        </p:nvSpPr>
        <p:spPr>
          <a:xfrm>
            <a:off x="4924151" y="1646469"/>
            <a:ext cx="1044494" cy="307777"/>
          </a:xfrm>
          <a:prstGeom prst="rect">
            <a:avLst/>
          </a:prstGeom>
          <a:noFill/>
        </p:spPr>
        <p:txBody>
          <a:bodyPr wrap="square">
            <a:spAutoFit/>
          </a:bodyPr>
          <a:lstStyle/>
          <a:p>
            <a:pPr algn="l"/>
            <a:r>
              <a:rPr lang="en-US" altLang="zh-CN" sz="1400" i="0" dirty="0">
                <a:solidFill>
                  <a:srgbClr val="191B1F"/>
                </a:solidFill>
                <a:effectLst/>
                <a:latin typeface="Times New Roman" panose="02020603050405020304" pitchFamily="18" charset="0"/>
                <a:cs typeface="Times New Roman" panose="02020603050405020304" pitchFamily="18" charset="0"/>
              </a:rPr>
              <a:t>Mean Shift</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3CD1DE3-ADD4-7FEB-CF60-361E7AAA274E}"/>
                  </a:ext>
                </a:extLst>
              </p:cNvPr>
              <p:cNvSpPr txBox="1"/>
              <p:nvPr/>
            </p:nvSpPr>
            <p:spPr>
              <a:xfrm>
                <a:off x="4557353" y="2148046"/>
                <a:ext cx="7388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zh-CN" altLang="en-US" dirty="0"/>
              </a:p>
            </p:txBody>
          </p:sp>
        </mc:Choice>
        <mc:Fallback xmlns="">
          <p:sp>
            <p:nvSpPr>
              <p:cNvPr id="9" name="文本框 8">
                <a:extLst>
                  <a:ext uri="{FF2B5EF4-FFF2-40B4-BE49-F238E27FC236}">
                    <a16:creationId xmlns:a16="http://schemas.microsoft.com/office/drawing/2014/main" id="{D3CD1DE3-ADD4-7FEB-CF60-361E7AAA274E}"/>
                  </a:ext>
                </a:extLst>
              </p:cNvPr>
              <p:cNvSpPr txBox="1">
                <a:spLocks noRot="1" noChangeAspect="1" noMove="1" noResize="1" noEditPoints="1" noAdjustHandles="1" noChangeArrowheads="1" noChangeShapeType="1" noTextEdit="1"/>
              </p:cNvSpPr>
              <p:nvPr/>
            </p:nvSpPr>
            <p:spPr>
              <a:xfrm>
                <a:off x="4557353" y="2148046"/>
                <a:ext cx="738857"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CC88637D-158D-7DE9-D1A1-1C4CD557A49C}"/>
                  </a:ext>
                </a:extLst>
              </p:cNvPr>
              <p:cNvSpPr txBox="1"/>
              <p:nvPr/>
            </p:nvSpPr>
            <p:spPr>
              <a:xfrm>
                <a:off x="4734452" y="2495734"/>
                <a:ext cx="379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h</m:t>
                      </m:r>
                    </m:oMath>
                  </m:oMathPara>
                </a14:m>
                <a:endParaRPr lang="zh-CN" altLang="en-US" dirty="0"/>
              </a:p>
            </p:txBody>
          </p:sp>
        </mc:Choice>
        <mc:Fallback xmlns="">
          <p:sp>
            <p:nvSpPr>
              <p:cNvPr id="10" name="文本框 9">
                <a:extLst>
                  <a:ext uri="{FF2B5EF4-FFF2-40B4-BE49-F238E27FC236}">
                    <a16:creationId xmlns:a16="http://schemas.microsoft.com/office/drawing/2014/main" id="{CC88637D-158D-7DE9-D1A1-1C4CD557A49C}"/>
                  </a:ext>
                </a:extLst>
              </p:cNvPr>
              <p:cNvSpPr txBox="1">
                <a:spLocks noRot="1" noChangeAspect="1" noMove="1" noResize="1" noEditPoints="1" noAdjustHandles="1" noChangeArrowheads="1" noChangeShapeType="1" noTextEdit="1"/>
              </p:cNvSpPr>
              <p:nvPr/>
            </p:nvSpPr>
            <p:spPr>
              <a:xfrm>
                <a:off x="4734452" y="2495734"/>
                <a:ext cx="379399" cy="369332"/>
              </a:xfrm>
              <a:prstGeom prst="rect">
                <a:avLst/>
              </a:prstGeom>
              <a:blipFill>
                <a:blip r:embed="rId8"/>
                <a:stretch>
                  <a:fillRect/>
                </a:stretch>
              </a:blipFill>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id="{2640CBB5-9AF7-00F4-EA6A-4FA577DE87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09916" y="2073521"/>
            <a:ext cx="440737" cy="440737"/>
          </a:xfrm>
          <a:prstGeom prst="rect">
            <a:avLst/>
          </a:prstGeom>
        </p:spPr>
      </p:pic>
      <p:cxnSp>
        <p:nvCxnSpPr>
          <p:cNvPr id="43" name="直接箭头连接符 42">
            <a:extLst>
              <a:ext uri="{FF2B5EF4-FFF2-40B4-BE49-F238E27FC236}">
                <a16:creationId xmlns:a16="http://schemas.microsoft.com/office/drawing/2014/main" id="{534F64F4-2CB3-CD71-992E-AD8FA097E9E9}"/>
              </a:ext>
            </a:extLst>
          </p:cNvPr>
          <p:cNvCxnSpPr>
            <a:cxnSpLocks/>
            <a:stCxn id="11" idx="3"/>
          </p:cNvCxnSpPr>
          <p:nvPr/>
        </p:nvCxnSpPr>
        <p:spPr>
          <a:xfrm>
            <a:off x="6566198" y="2556255"/>
            <a:ext cx="9672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1" name="图片 50">
            <a:extLst>
              <a:ext uri="{FF2B5EF4-FFF2-40B4-BE49-F238E27FC236}">
                <a16:creationId xmlns:a16="http://schemas.microsoft.com/office/drawing/2014/main" id="{EAFA7A96-AECC-FEC2-BBCB-6CC773A9F75C}"/>
              </a:ext>
            </a:extLst>
          </p:cNvPr>
          <p:cNvPicPr>
            <a:picLocks noChangeAspect="1"/>
          </p:cNvPicPr>
          <p:nvPr/>
        </p:nvPicPr>
        <p:blipFill>
          <a:blip r:embed="rId10"/>
          <a:stretch>
            <a:fillRect/>
          </a:stretch>
        </p:blipFill>
        <p:spPr>
          <a:xfrm>
            <a:off x="7621545" y="1787939"/>
            <a:ext cx="2658750" cy="1582174"/>
          </a:xfrm>
          <a:prstGeom prst="rect">
            <a:avLst/>
          </a:prstGeom>
        </p:spPr>
      </p:pic>
    </p:spTree>
    <p:extLst>
      <p:ext uri="{BB962C8B-B14F-4D97-AF65-F5344CB8AC3E}">
        <p14:creationId xmlns:p14="http://schemas.microsoft.com/office/powerpoint/2010/main" val="395955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8F51B-5AB9-F3D8-4F64-2973855F35E2}"/>
            </a:ext>
          </a:extLst>
        </p:cNvPr>
        <p:cNvGrpSpPr/>
        <p:nvPr/>
      </p:nvGrpSpPr>
      <p:grpSpPr>
        <a:xfrm>
          <a:off x="0" y="0"/>
          <a:ext cx="0" cy="0"/>
          <a:chOff x="0" y="0"/>
          <a:chExt cx="0" cy="0"/>
        </a:xfrm>
      </p:grpSpPr>
      <p:sp>
        <p:nvSpPr>
          <p:cNvPr id="192" name="矩形: 圆角 191">
            <a:extLst>
              <a:ext uri="{FF2B5EF4-FFF2-40B4-BE49-F238E27FC236}">
                <a16:creationId xmlns:a16="http://schemas.microsoft.com/office/drawing/2014/main" id="{1D930DD3-32F2-C2B0-461C-A713CCF51A2E}"/>
              </a:ext>
            </a:extLst>
          </p:cNvPr>
          <p:cNvSpPr/>
          <p:nvPr/>
        </p:nvSpPr>
        <p:spPr>
          <a:xfrm>
            <a:off x="201973" y="80812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193" name="文本框 192">
                <a:extLst>
                  <a:ext uri="{FF2B5EF4-FFF2-40B4-BE49-F238E27FC236}">
                    <a16:creationId xmlns:a16="http://schemas.microsoft.com/office/drawing/2014/main" id="{47F64018-349A-96D3-6CD3-E2340C5B09B4}"/>
                  </a:ext>
                </a:extLst>
              </p:cNvPr>
              <p:cNvSpPr txBox="1"/>
              <p:nvPr/>
            </p:nvSpPr>
            <p:spPr>
              <a:xfrm>
                <a:off x="445220" y="54269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93" name="文本框 192">
                <a:extLst>
                  <a:ext uri="{FF2B5EF4-FFF2-40B4-BE49-F238E27FC236}">
                    <a16:creationId xmlns:a16="http://schemas.microsoft.com/office/drawing/2014/main" id="{47F64018-349A-96D3-6CD3-E2340C5B09B4}"/>
                  </a:ext>
                </a:extLst>
              </p:cNvPr>
              <p:cNvSpPr txBox="1">
                <a:spLocks noRot="1" noChangeAspect="1" noMove="1" noResize="1" noEditPoints="1" noAdjustHandles="1" noChangeArrowheads="1" noChangeShapeType="1" noTextEdit="1"/>
              </p:cNvSpPr>
              <p:nvPr/>
            </p:nvSpPr>
            <p:spPr>
              <a:xfrm>
                <a:off x="445220" y="542693"/>
                <a:ext cx="1681871" cy="276999"/>
              </a:xfrm>
              <a:prstGeom prst="rect">
                <a:avLst/>
              </a:prstGeom>
              <a:blipFill>
                <a:blip r:embed="rId2"/>
                <a:stretch>
                  <a:fillRect b="-17778"/>
                </a:stretch>
              </a:blipFill>
            </p:spPr>
            <p:txBody>
              <a:bodyPr/>
              <a:lstStyle/>
              <a:p>
                <a:r>
                  <a:rPr lang="zh-CN" altLang="en-US">
                    <a:noFill/>
                  </a:rPr>
                  <a:t> </a:t>
                </a:r>
              </a:p>
            </p:txBody>
          </p:sp>
        </mc:Fallback>
      </mc:AlternateContent>
      <p:sp>
        <p:nvSpPr>
          <p:cNvPr id="194" name="椭圆 193">
            <a:extLst>
              <a:ext uri="{FF2B5EF4-FFF2-40B4-BE49-F238E27FC236}">
                <a16:creationId xmlns:a16="http://schemas.microsoft.com/office/drawing/2014/main" id="{F0DFC56C-BC14-AC48-5196-3965F6983E73}"/>
              </a:ext>
            </a:extLst>
          </p:cNvPr>
          <p:cNvSpPr/>
          <p:nvPr/>
        </p:nvSpPr>
        <p:spPr>
          <a:xfrm>
            <a:off x="271061" y="122761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5" name="椭圆 194">
            <a:extLst>
              <a:ext uri="{FF2B5EF4-FFF2-40B4-BE49-F238E27FC236}">
                <a16:creationId xmlns:a16="http://schemas.microsoft.com/office/drawing/2014/main" id="{AD1BA0AC-041E-33BA-2995-22DD297B12EF}"/>
              </a:ext>
            </a:extLst>
          </p:cNvPr>
          <p:cNvSpPr/>
          <p:nvPr/>
        </p:nvSpPr>
        <p:spPr>
          <a:xfrm>
            <a:off x="558002" y="8742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6" name="椭圆 195">
            <a:extLst>
              <a:ext uri="{FF2B5EF4-FFF2-40B4-BE49-F238E27FC236}">
                <a16:creationId xmlns:a16="http://schemas.microsoft.com/office/drawing/2014/main" id="{DBD18876-3E7E-779D-DA7A-88CE48B65294}"/>
              </a:ext>
            </a:extLst>
          </p:cNvPr>
          <p:cNvSpPr/>
          <p:nvPr/>
        </p:nvSpPr>
        <p:spPr>
          <a:xfrm>
            <a:off x="493708" y="161617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7" name="椭圆 196">
            <a:extLst>
              <a:ext uri="{FF2B5EF4-FFF2-40B4-BE49-F238E27FC236}">
                <a16:creationId xmlns:a16="http://schemas.microsoft.com/office/drawing/2014/main" id="{2F17C35E-FF96-1FDB-5D2C-F2B8061B7F1D}"/>
              </a:ext>
            </a:extLst>
          </p:cNvPr>
          <p:cNvSpPr/>
          <p:nvPr/>
        </p:nvSpPr>
        <p:spPr>
          <a:xfrm>
            <a:off x="862802" y="12474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8" name="椭圆 197">
            <a:extLst>
              <a:ext uri="{FF2B5EF4-FFF2-40B4-BE49-F238E27FC236}">
                <a16:creationId xmlns:a16="http://schemas.microsoft.com/office/drawing/2014/main" id="{CB97F94D-AA48-F65D-5ED6-1C014C650A47}"/>
              </a:ext>
            </a:extLst>
          </p:cNvPr>
          <p:cNvSpPr/>
          <p:nvPr/>
        </p:nvSpPr>
        <p:spPr>
          <a:xfrm>
            <a:off x="1150936" y="895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9" name="椭圆 198">
            <a:extLst>
              <a:ext uri="{FF2B5EF4-FFF2-40B4-BE49-F238E27FC236}">
                <a16:creationId xmlns:a16="http://schemas.microsoft.com/office/drawing/2014/main" id="{1D57C916-9E8C-875F-371A-9696085C312B}"/>
              </a:ext>
            </a:extLst>
          </p:cNvPr>
          <p:cNvSpPr/>
          <p:nvPr/>
        </p:nvSpPr>
        <p:spPr>
          <a:xfrm>
            <a:off x="1284289" y="1586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0" name="椭圆 199">
            <a:extLst>
              <a:ext uri="{FF2B5EF4-FFF2-40B4-BE49-F238E27FC236}">
                <a16:creationId xmlns:a16="http://schemas.microsoft.com/office/drawing/2014/main" id="{F0750663-A7D1-C36F-F100-66E0FF141342}"/>
              </a:ext>
            </a:extLst>
          </p:cNvPr>
          <p:cNvSpPr/>
          <p:nvPr/>
        </p:nvSpPr>
        <p:spPr>
          <a:xfrm>
            <a:off x="1364052" y="132964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2" name="椭圆 201">
            <a:extLst>
              <a:ext uri="{FF2B5EF4-FFF2-40B4-BE49-F238E27FC236}">
                <a16:creationId xmlns:a16="http://schemas.microsoft.com/office/drawing/2014/main" id="{80CE27D2-FCBE-BAB5-AD89-908E799AF5AF}"/>
              </a:ext>
            </a:extLst>
          </p:cNvPr>
          <p:cNvSpPr/>
          <p:nvPr/>
        </p:nvSpPr>
        <p:spPr>
          <a:xfrm>
            <a:off x="994958" y="179973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9879BA1A-EF77-6185-DA5B-C501C6204D57}"/>
              </a:ext>
            </a:extLst>
          </p:cNvPr>
          <p:cNvCxnSpPr>
            <a:cxnSpLocks/>
            <a:stCxn id="195" idx="3"/>
            <a:endCxn id="194" idx="0"/>
          </p:cNvCxnSpPr>
          <p:nvPr/>
        </p:nvCxnSpPr>
        <p:spPr>
          <a:xfrm flipH="1">
            <a:off x="335355" y="99008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05" name="直接连接符 204">
            <a:extLst>
              <a:ext uri="{FF2B5EF4-FFF2-40B4-BE49-F238E27FC236}">
                <a16:creationId xmlns:a16="http://schemas.microsoft.com/office/drawing/2014/main" id="{BEC76C7F-640F-2B40-BA1B-1E30AA37CCED}"/>
              </a:ext>
            </a:extLst>
          </p:cNvPr>
          <p:cNvCxnSpPr>
            <a:cxnSpLocks/>
            <a:stCxn id="195" idx="5"/>
            <a:endCxn id="197" idx="1"/>
          </p:cNvCxnSpPr>
          <p:nvPr/>
        </p:nvCxnSpPr>
        <p:spPr>
          <a:xfrm>
            <a:off x="667759" y="99008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06" name="直接连接符 205">
            <a:extLst>
              <a:ext uri="{FF2B5EF4-FFF2-40B4-BE49-F238E27FC236}">
                <a16:creationId xmlns:a16="http://schemas.microsoft.com/office/drawing/2014/main" id="{668D408F-B465-79D3-42A3-E914F18C5A95}"/>
              </a:ext>
            </a:extLst>
          </p:cNvPr>
          <p:cNvCxnSpPr>
            <a:cxnSpLocks/>
            <a:stCxn id="194" idx="5"/>
            <a:endCxn id="196" idx="1"/>
          </p:cNvCxnSpPr>
          <p:nvPr/>
        </p:nvCxnSpPr>
        <p:spPr>
          <a:xfrm>
            <a:off x="380818" y="134346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C0A66A1E-0DD0-FF48-97A5-60168BF388A1}"/>
              </a:ext>
            </a:extLst>
          </p:cNvPr>
          <p:cNvCxnSpPr>
            <a:cxnSpLocks/>
            <a:stCxn id="197" idx="3"/>
            <a:endCxn id="196" idx="7"/>
          </p:cNvCxnSpPr>
          <p:nvPr/>
        </p:nvCxnSpPr>
        <p:spPr>
          <a:xfrm flipH="1">
            <a:off x="603465" y="136334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8A3E4E3F-8024-D420-8E6E-59B1260700C1}"/>
              </a:ext>
            </a:extLst>
          </p:cNvPr>
          <p:cNvCxnSpPr>
            <a:cxnSpLocks/>
            <a:stCxn id="198" idx="3"/>
            <a:endCxn id="197" idx="6"/>
          </p:cNvCxnSpPr>
          <p:nvPr/>
        </p:nvCxnSpPr>
        <p:spPr>
          <a:xfrm flipH="1">
            <a:off x="991390" y="101169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11" name="直接连接符 210">
            <a:extLst>
              <a:ext uri="{FF2B5EF4-FFF2-40B4-BE49-F238E27FC236}">
                <a16:creationId xmlns:a16="http://schemas.microsoft.com/office/drawing/2014/main" id="{D958846F-DB75-69D8-6736-75154B25598C}"/>
              </a:ext>
            </a:extLst>
          </p:cNvPr>
          <p:cNvCxnSpPr>
            <a:cxnSpLocks/>
            <a:stCxn id="202" idx="0"/>
            <a:endCxn id="197" idx="4"/>
          </p:cNvCxnSpPr>
          <p:nvPr/>
        </p:nvCxnSpPr>
        <p:spPr>
          <a:xfrm flipH="1" flipV="1">
            <a:off x="927096" y="138322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12" name="直接连接符 211">
            <a:extLst>
              <a:ext uri="{FF2B5EF4-FFF2-40B4-BE49-F238E27FC236}">
                <a16:creationId xmlns:a16="http://schemas.microsoft.com/office/drawing/2014/main" id="{F9040BCF-B5E2-AB30-76CD-4CAD7D150126}"/>
              </a:ext>
            </a:extLst>
          </p:cNvPr>
          <p:cNvCxnSpPr>
            <a:cxnSpLocks/>
            <a:stCxn id="199" idx="1"/>
            <a:endCxn id="197" idx="5"/>
          </p:cNvCxnSpPr>
          <p:nvPr/>
        </p:nvCxnSpPr>
        <p:spPr>
          <a:xfrm flipH="1" flipV="1">
            <a:off x="972559" y="136334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FE2B1A83-B1C4-3CA7-0C7D-04EE7938DFCE}"/>
              </a:ext>
            </a:extLst>
          </p:cNvPr>
          <p:cNvCxnSpPr>
            <a:cxnSpLocks/>
            <a:stCxn id="198" idx="5"/>
            <a:endCxn id="200" idx="1"/>
          </p:cNvCxnSpPr>
          <p:nvPr/>
        </p:nvCxnSpPr>
        <p:spPr>
          <a:xfrm>
            <a:off x="1260693" y="101169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E2E65291-9866-80E2-B13D-AF8314679594}"/>
                  </a:ext>
                </a:extLst>
              </p:cNvPr>
              <p:cNvSpPr txBox="1"/>
              <p:nvPr/>
            </p:nvSpPr>
            <p:spPr>
              <a:xfrm>
                <a:off x="356074" y="201280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14" name="文本框 213">
                <a:extLst>
                  <a:ext uri="{FF2B5EF4-FFF2-40B4-BE49-F238E27FC236}">
                    <a16:creationId xmlns:a16="http://schemas.microsoft.com/office/drawing/2014/main" id="{E2E65291-9866-80E2-B13D-AF8314679594}"/>
                  </a:ext>
                </a:extLst>
              </p:cNvPr>
              <p:cNvSpPr txBox="1">
                <a:spLocks noRot="1" noChangeAspect="1" noMove="1" noResize="1" noEditPoints="1" noAdjustHandles="1" noChangeArrowheads="1" noChangeShapeType="1" noTextEdit="1"/>
              </p:cNvSpPr>
              <p:nvPr/>
            </p:nvSpPr>
            <p:spPr>
              <a:xfrm>
                <a:off x="356074" y="2012804"/>
                <a:ext cx="1681614" cy="276999"/>
              </a:xfrm>
              <a:prstGeom prst="rect">
                <a:avLst/>
              </a:prstGeom>
              <a:blipFill>
                <a:blip r:embed="rId3"/>
                <a:stretch>
                  <a:fillRect b="-15217"/>
                </a:stretch>
              </a:blipFill>
            </p:spPr>
            <p:txBody>
              <a:bodyPr/>
              <a:lstStyle/>
              <a:p>
                <a:r>
                  <a:rPr lang="zh-CN" altLang="en-US">
                    <a:noFill/>
                  </a:rPr>
                  <a:t> </a:t>
                </a:r>
              </a:p>
            </p:txBody>
          </p:sp>
        </mc:Fallback>
      </mc:AlternateContent>
      <p:sp>
        <p:nvSpPr>
          <p:cNvPr id="215" name="矩形: 圆角 214">
            <a:extLst>
              <a:ext uri="{FF2B5EF4-FFF2-40B4-BE49-F238E27FC236}">
                <a16:creationId xmlns:a16="http://schemas.microsoft.com/office/drawing/2014/main" id="{F3029B44-73C4-8CE4-D141-AE29D82C842A}"/>
              </a:ext>
            </a:extLst>
          </p:cNvPr>
          <p:cNvSpPr/>
          <p:nvPr/>
        </p:nvSpPr>
        <p:spPr>
          <a:xfrm>
            <a:off x="2112440" y="912013"/>
            <a:ext cx="574890" cy="3344528"/>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16" name="直接连接符 215">
            <a:extLst>
              <a:ext uri="{FF2B5EF4-FFF2-40B4-BE49-F238E27FC236}">
                <a16:creationId xmlns:a16="http://schemas.microsoft.com/office/drawing/2014/main" id="{9073EB5A-ED86-B5C0-03DB-FB1FAE530DC9}"/>
              </a:ext>
            </a:extLst>
          </p:cNvPr>
          <p:cNvCxnSpPr>
            <a:cxnSpLocks/>
            <a:stCxn id="195" idx="4"/>
            <a:endCxn id="196" idx="0"/>
          </p:cNvCxnSpPr>
          <p:nvPr/>
        </p:nvCxnSpPr>
        <p:spPr>
          <a:xfrm flipH="1">
            <a:off x="558002" y="100996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17" name="直接连接符 216">
            <a:extLst>
              <a:ext uri="{FF2B5EF4-FFF2-40B4-BE49-F238E27FC236}">
                <a16:creationId xmlns:a16="http://schemas.microsoft.com/office/drawing/2014/main" id="{15A5B305-FE8A-8363-B9C8-CDB1C24A2952}"/>
              </a:ext>
            </a:extLst>
          </p:cNvPr>
          <p:cNvCxnSpPr>
            <a:stCxn id="196" idx="5"/>
            <a:endCxn id="202" idx="2"/>
          </p:cNvCxnSpPr>
          <p:nvPr/>
        </p:nvCxnSpPr>
        <p:spPr>
          <a:xfrm>
            <a:off x="603465" y="173202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18" name="矩形: 圆角 217">
            <a:extLst>
              <a:ext uri="{FF2B5EF4-FFF2-40B4-BE49-F238E27FC236}">
                <a16:creationId xmlns:a16="http://schemas.microsoft.com/office/drawing/2014/main" id="{404C7D2B-5065-CDA3-9142-89909F476495}"/>
              </a:ext>
            </a:extLst>
          </p:cNvPr>
          <p:cNvSpPr/>
          <p:nvPr/>
        </p:nvSpPr>
        <p:spPr>
          <a:xfrm>
            <a:off x="116505" y="228278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9" name="椭圆 218">
            <a:extLst>
              <a:ext uri="{FF2B5EF4-FFF2-40B4-BE49-F238E27FC236}">
                <a16:creationId xmlns:a16="http://schemas.microsoft.com/office/drawing/2014/main" id="{A85C90B0-B8E8-A509-72E9-CD4BDA7FBD4F}"/>
              </a:ext>
            </a:extLst>
          </p:cNvPr>
          <p:cNvSpPr/>
          <p:nvPr/>
        </p:nvSpPr>
        <p:spPr>
          <a:xfrm>
            <a:off x="402715" y="26449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20" name="椭圆 219">
            <a:extLst>
              <a:ext uri="{FF2B5EF4-FFF2-40B4-BE49-F238E27FC236}">
                <a16:creationId xmlns:a16="http://schemas.microsoft.com/office/drawing/2014/main" id="{17CA9F6F-AC5B-A5E5-B361-764E259FD218}"/>
              </a:ext>
            </a:extLst>
          </p:cNvPr>
          <p:cNvSpPr/>
          <p:nvPr/>
        </p:nvSpPr>
        <p:spPr>
          <a:xfrm>
            <a:off x="689656" y="229151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1" name="椭圆 220">
            <a:extLst>
              <a:ext uri="{FF2B5EF4-FFF2-40B4-BE49-F238E27FC236}">
                <a16:creationId xmlns:a16="http://schemas.microsoft.com/office/drawing/2014/main" id="{69372971-5D01-797A-575E-AB38B3431D43}"/>
              </a:ext>
            </a:extLst>
          </p:cNvPr>
          <p:cNvSpPr/>
          <p:nvPr/>
        </p:nvSpPr>
        <p:spPr>
          <a:xfrm>
            <a:off x="625362" y="303345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2" name="椭圆 221">
            <a:extLst>
              <a:ext uri="{FF2B5EF4-FFF2-40B4-BE49-F238E27FC236}">
                <a16:creationId xmlns:a16="http://schemas.microsoft.com/office/drawing/2014/main" id="{168F1F5B-82A6-8E5B-B9F7-52BFBF6A1EBD}"/>
              </a:ext>
            </a:extLst>
          </p:cNvPr>
          <p:cNvSpPr/>
          <p:nvPr/>
        </p:nvSpPr>
        <p:spPr>
          <a:xfrm>
            <a:off x="994456" y="266477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3" name="椭圆 222">
            <a:extLst>
              <a:ext uri="{FF2B5EF4-FFF2-40B4-BE49-F238E27FC236}">
                <a16:creationId xmlns:a16="http://schemas.microsoft.com/office/drawing/2014/main" id="{06BDCC08-2871-F4B4-D2E7-E0CF5706E96A}"/>
              </a:ext>
            </a:extLst>
          </p:cNvPr>
          <p:cNvSpPr/>
          <p:nvPr/>
        </p:nvSpPr>
        <p:spPr>
          <a:xfrm>
            <a:off x="1282590" y="23131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4" name="椭圆 223">
            <a:extLst>
              <a:ext uri="{FF2B5EF4-FFF2-40B4-BE49-F238E27FC236}">
                <a16:creationId xmlns:a16="http://schemas.microsoft.com/office/drawing/2014/main" id="{F497E3E3-8643-5086-27BC-1801A301DE3C}"/>
              </a:ext>
            </a:extLst>
          </p:cNvPr>
          <p:cNvSpPr/>
          <p:nvPr/>
        </p:nvSpPr>
        <p:spPr>
          <a:xfrm>
            <a:off x="1415943" y="30033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25" name="椭圆 224">
            <a:extLst>
              <a:ext uri="{FF2B5EF4-FFF2-40B4-BE49-F238E27FC236}">
                <a16:creationId xmlns:a16="http://schemas.microsoft.com/office/drawing/2014/main" id="{DCFC3B45-4A46-5482-8EA4-7A4D24D5EED9}"/>
              </a:ext>
            </a:extLst>
          </p:cNvPr>
          <p:cNvSpPr/>
          <p:nvPr/>
        </p:nvSpPr>
        <p:spPr>
          <a:xfrm>
            <a:off x="1495706" y="27469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26" name="椭圆 225">
            <a:extLst>
              <a:ext uri="{FF2B5EF4-FFF2-40B4-BE49-F238E27FC236}">
                <a16:creationId xmlns:a16="http://schemas.microsoft.com/office/drawing/2014/main" id="{9FED82C3-03B2-B297-F950-292A95B653C0}"/>
              </a:ext>
            </a:extLst>
          </p:cNvPr>
          <p:cNvSpPr/>
          <p:nvPr/>
        </p:nvSpPr>
        <p:spPr>
          <a:xfrm>
            <a:off x="1098030" y="31243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27" name="直接连接符 226">
            <a:extLst>
              <a:ext uri="{FF2B5EF4-FFF2-40B4-BE49-F238E27FC236}">
                <a16:creationId xmlns:a16="http://schemas.microsoft.com/office/drawing/2014/main" id="{BF2533D3-2AE2-F28C-33F8-DA775AA6C470}"/>
              </a:ext>
            </a:extLst>
          </p:cNvPr>
          <p:cNvCxnSpPr>
            <a:stCxn id="220" idx="3"/>
            <a:endCxn id="219" idx="0"/>
          </p:cNvCxnSpPr>
          <p:nvPr/>
        </p:nvCxnSpPr>
        <p:spPr>
          <a:xfrm flipH="1">
            <a:off x="467009" y="240737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1F6FCBDD-BA28-2F0A-31BF-47CB9F51F7C2}"/>
              </a:ext>
            </a:extLst>
          </p:cNvPr>
          <p:cNvCxnSpPr>
            <a:cxnSpLocks/>
            <a:stCxn id="220" idx="5"/>
            <a:endCxn id="222" idx="1"/>
          </p:cNvCxnSpPr>
          <p:nvPr/>
        </p:nvCxnSpPr>
        <p:spPr>
          <a:xfrm>
            <a:off x="799413" y="240737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A0A51AA4-212C-6BB9-D1EF-8C0FB573AF7B}"/>
              </a:ext>
            </a:extLst>
          </p:cNvPr>
          <p:cNvCxnSpPr>
            <a:cxnSpLocks/>
            <a:stCxn id="219" idx="5"/>
            <a:endCxn id="221" idx="1"/>
          </p:cNvCxnSpPr>
          <p:nvPr/>
        </p:nvCxnSpPr>
        <p:spPr>
          <a:xfrm>
            <a:off x="512472" y="276075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61C56A54-365F-BBB9-4832-5B2BA420CAD2}"/>
              </a:ext>
            </a:extLst>
          </p:cNvPr>
          <p:cNvCxnSpPr>
            <a:cxnSpLocks/>
            <a:stCxn id="222" idx="3"/>
            <a:endCxn id="221" idx="7"/>
          </p:cNvCxnSpPr>
          <p:nvPr/>
        </p:nvCxnSpPr>
        <p:spPr>
          <a:xfrm flipH="1">
            <a:off x="735119" y="278063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1" name="直接连接符 230">
            <a:extLst>
              <a:ext uri="{FF2B5EF4-FFF2-40B4-BE49-F238E27FC236}">
                <a16:creationId xmlns:a16="http://schemas.microsoft.com/office/drawing/2014/main" id="{473042AC-C3B3-1D85-DB65-B554ACF9FF1B}"/>
              </a:ext>
            </a:extLst>
          </p:cNvPr>
          <p:cNvCxnSpPr>
            <a:cxnSpLocks/>
            <a:stCxn id="223" idx="5"/>
            <a:endCxn id="222" idx="6"/>
          </p:cNvCxnSpPr>
          <p:nvPr/>
        </p:nvCxnSpPr>
        <p:spPr>
          <a:xfrm flipH="1">
            <a:off x="1123044" y="242898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0B3F469A-03DD-0E90-0C96-082B4C6CCA48}"/>
              </a:ext>
            </a:extLst>
          </p:cNvPr>
          <p:cNvCxnSpPr>
            <a:cxnSpLocks/>
            <a:stCxn id="226" idx="0"/>
            <a:endCxn id="222" idx="4"/>
          </p:cNvCxnSpPr>
          <p:nvPr/>
        </p:nvCxnSpPr>
        <p:spPr>
          <a:xfrm flipH="1" flipV="1">
            <a:off x="1058750" y="280051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75E94037-A598-193B-DEF4-F0C200A43041}"/>
              </a:ext>
            </a:extLst>
          </p:cNvPr>
          <p:cNvCxnSpPr>
            <a:cxnSpLocks/>
            <a:stCxn id="224" idx="2"/>
            <a:endCxn id="222" idx="5"/>
          </p:cNvCxnSpPr>
          <p:nvPr/>
        </p:nvCxnSpPr>
        <p:spPr>
          <a:xfrm flipH="1" flipV="1">
            <a:off x="1104213" y="278063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234" name="直接连接符 233">
            <a:extLst>
              <a:ext uri="{FF2B5EF4-FFF2-40B4-BE49-F238E27FC236}">
                <a16:creationId xmlns:a16="http://schemas.microsoft.com/office/drawing/2014/main" id="{A05628C9-9714-BC52-3F08-08E41CFB28B4}"/>
              </a:ext>
            </a:extLst>
          </p:cNvPr>
          <p:cNvCxnSpPr>
            <a:cxnSpLocks/>
            <a:stCxn id="223" idx="5"/>
            <a:endCxn id="225" idx="1"/>
          </p:cNvCxnSpPr>
          <p:nvPr/>
        </p:nvCxnSpPr>
        <p:spPr>
          <a:xfrm>
            <a:off x="1392347" y="242898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35" name="直接连接符 234">
            <a:extLst>
              <a:ext uri="{FF2B5EF4-FFF2-40B4-BE49-F238E27FC236}">
                <a16:creationId xmlns:a16="http://schemas.microsoft.com/office/drawing/2014/main" id="{FB23975A-F40C-142B-7AEF-08584A52C6D7}"/>
              </a:ext>
            </a:extLst>
          </p:cNvPr>
          <p:cNvCxnSpPr>
            <a:cxnSpLocks/>
            <a:stCxn id="220" idx="4"/>
            <a:endCxn id="221" idx="0"/>
          </p:cNvCxnSpPr>
          <p:nvPr/>
        </p:nvCxnSpPr>
        <p:spPr>
          <a:xfrm flipH="1">
            <a:off x="689656" y="242724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D98B8DA-6A48-7DD1-ABD0-8ABE63E788AD}"/>
              </a:ext>
            </a:extLst>
          </p:cNvPr>
          <p:cNvCxnSpPr>
            <a:stCxn id="221" idx="5"/>
            <a:endCxn id="226" idx="2"/>
          </p:cNvCxnSpPr>
          <p:nvPr/>
        </p:nvCxnSpPr>
        <p:spPr>
          <a:xfrm>
            <a:off x="735119" y="314931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237" name="椭圆 236">
            <a:extLst>
              <a:ext uri="{FF2B5EF4-FFF2-40B4-BE49-F238E27FC236}">
                <a16:creationId xmlns:a16="http://schemas.microsoft.com/office/drawing/2014/main" id="{29884730-FDBE-2985-48A2-BFF8F0B15BCC}"/>
              </a:ext>
            </a:extLst>
          </p:cNvPr>
          <p:cNvSpPr/>
          <p:nvPr/>
        </p:nvSpPr>
        <p:spPr>
          <a:xfrm rot="453782">
            <a:off x="276358" y="285344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8" name="椭圆 237">
            <a:extLst>
              <a:ext uri="{FF2B5EF4-FFF2-40B4-BE49-F238E27FC236}">
                <a16:creationId xmlns:a16="http://schemas.microsoft.com/office/drawing/2014/main" id="{CB850013-DC03-5768-850B-0B8BF4F9D937}"/>
              </a:ext>
            </a:extLst>
          </p:cNvPr>
          <p:cNvSpPr/>
          <p:nvPr/>
        </p:nvSpPr>
        <p:spPr>
          <a:xfrm rot="453782">
            <a:off x="393003" y="30133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94DD547A-9EB1-1E8A-494E-38A151619E78}"/>
              </a:ext>
            </a:extLst>
          </p:cNvPr>
          <p:cNvSpPr/>
          <p:nvPr/>
        </p:nvSpPr>
        <p:spPr>
          <a:xfrm rot="453782">
            <a:off x="187559" y="309748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40" name="直接连接符 239">
            <a:extLst>
              <a:ext uri="{FF2B5EF4-FFF2-40B4-BE49-F238E27FC236}">
                <a16:creationId xmlns:a16="http://schemas.microsoft.com/office/drawing/2014/main" id="{E7646325-AC6B-BD39-9332-B69584D63303}"/>
              </a:ext>
            </a:extLst>
          </p:cNvPr>
          <p:cNvCxnSpPr>
            <a:cxnSpLocks/>
          </p:cNvCxnSpPr>
          <p:nvPr/>
        </p:nvCxnSpPr>
        <p:spPr>
          <a:xfrm rot="453782">
            <a:off x="379403" y="297486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4721049D-1D9E-580F-96CA-CF85338B0329}"/>
              </a:ext>
            </a:extLst>
          </p:cNvPr>
          <p:cNvCxnSpPr>
            <a:cxnSpLocks/>
            <a:endCxn id="239" idx="0"/>
          </p:cNvCxnSpPr>
          <p:nvPr/>
        </p:nvCxnSpPr>
        <p:spPr>
          <a:xfrm flipH="1">
            <a:off x="260785" y="296855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2" name="直接连接符 241">
            <a:extLst>
              <a:ext uri="{FF2B5EF4-FFF2-40B4-BE49-F238E27FC236}">
                <a16:creationId xmlns:a16="http://schemas.microsoft.com/office/drawing/2014/main" id="{89B58A64-BECA-4C72-4A64-9CBC5CAB7DFD}"/>
              </a:ext>
            </a:extLst>
          </p:cNvPr>
          <p:cNvCxnSpPr>
            <a:cxnSpLocks/>
            <a:endCxn id="239" idx="6"/>
          </p:cNvCxnSpPr>
          <p:nvPr/>
        </p:nvCxnSpPr>
        <p:spPr>
          <a:xfrm flipH="1">
            <a:off x="315588" y="312384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3" name="直接连接符 242">
            <a:extLst>
              <a:ext uri="{FF2B5EF4-FFF2-40B4-BE49-F238E27FC236}">
                <a16:creationId xmlns:a16="http://schemas.microsoft.com/office/drawing/2014/main" id="{7CFB6668-8252-28AD-8B2E-11410FB97C30}"/>
              </a:ext>
            </a:extLst>
          </p:cNvPr>
          <p:cNvCxnSpPr>
            <a:cxnSpLocks/>
            <a:stCxn id="238" idx="5"/>
            <a:endCxn id="221" idx="3"/>
          </p:cNvCxnSpPr>
          <p:nvPr/>
        </p:nvCxnSpPr>
        <p:spPr>
          <a:xfrm>
            <a:off x="496048" y="313478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244" name="矩形: 圆角 243">
            <a:extLst>
              <a:ext uri="{FF2B5EF4-FFF2-40B4-BE49-F238E27FC236}">
                <a16:creationId xmlns:a16="http://schemas.microsoft.com/office/drawing/2014/main" id="{E0E616E2-FE79-9633-EBA2-A6BE3515A394}"/>
              </a:ext>
            </a:extLst>
          </p:cNvPr>
          <p:cNvSpPr/>
          <p:nvPr/>
        </p:nvSpPr>
        <p:spPr>
          <a:xfrm>
            <a:off x="146022" y="3719233"/>
            <a:ext cx="1547418" cy="732736"/>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5" name="椭圆 244">
            <a:extLst>
              <a:ext uri="{FF2B5EF4-FFF2-40B4-BE49-F238E27FC236}">
                <a16:creationId xmlns:a16="http://schemas.microsoft.com/office/drawing/2014/main" id="{6623DBE0-1667-2A8A-8276-A36D83F67204}"/>
              </a:ext>
            </a:extLst>
          </p:cNvPr>
          <p:cNvSpPr/>
          <p:nvPr/>
        </p:nvSpPr>
        <p:spPr>
          <a:xfrm rot="453782">
            <a:off x="809033" y="38527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6" name="椭圆 245">
            <a:extLst>
              <a:ext uri="{FF2B5EF4-FFF2-40B4-BE49-F238E27FC236}">
                <a16:creationId xmlns:a16="http://schemas.microsoft.com/office/drawing/2014/main" id="{DFFBAA4A-50D1-BC30-3B92-48AE78283244}"/>
              </a:ext>
            </a:extLst>
          </p:cNvPr>
          <p:cNvSpPr/>
          <p:nvPr/>
        </p:nvSpPr>
        <p:spPr>
          <a:xfrm rot="453782">
            <a:off x="961433" y="40051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47" name="椭圆 246">
            <a:extLst>
              <a:ext uri="{FF2B5EF4-FFF2-40B4-BE49-F238E27FC236}">
                <a16:creationId xmlns:a16="http://schemas.microsoft.com/office/drawing/2014/main" id="{D33BCCD1-A2BC-6683-116A-B08F5EDA6D36}"/>
              </a:ext>
            </a:extLst>
          </p:cNvPr>
          <p:cNvSpPr/>
          <p:nvPr/>
        </p:nvSpPr>
        <p:spPr>
          <a:xfrm rot="453782">
            <a:off x="720234" y="40967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48" name="直接连接符 247">
            <a:extLst>
              <a:ext uri="{FF2B5EF4-FFF2-40B4-BE49-F238E27FC236}">
                <a16:creationId xmlns:a16="http://schemas.microsoft.com/office/drawing/2014/main" id="{01BA374E-FAAD-842C-965F-929BB5F41347}"/>
              </a:ext>
            </a:extLst>
          </p:cNvPr>
          <p:cNvCxnSpPr>
            <a:cxnSpLocks/>
          </p:cNvCxnSpPr>
          <p:nvPr/>
        </p:nvCxnSpPr>
        <p:spPr>
          <a:xfrm rot="453782">
            <a:off x="912078" y="397414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49" name="直接连接符 248">
            <a:extLst>
              <a:ext uri="{FF2B5EF4-FFF2-40B4-BE49-F238E27FC236}">
                <a16:creationId xmlns:a16="http://schemas.microsoft.com/office/drawing/2014/main" id="{B96E4DCB-89A8-775E-2A3D-3E62E26E7EB7}"/>
              </a:ext>
            </a:extLst>
          </p:cNvPr>
          <p:cNvCxnSpPr>
            <a:cxnSpLocks/>
            <a:endCxn id="247" idx="0"/>
          </p:cNvCxnSpPr>
          <p:nvPr/>
        </p:nvCxnSpPr>
        <p:spPr>
          <a:xfrm flipH="1">
            <a:off x="793460" y="396783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50" name="直接连接符 249">
            <a:extLst>
              <a:ext uri="{FF2B5EF4-FFF2-40B4-BE49-F238E27FC236}">
                <a16:creationId xmlns:a16="http://schemas.microsoft.com/office/drawing/2014/main" id="{138C0C4A-6F6A-B36C-BB00-3B2B6B13082C}"/>
              </a:ext>
            </a:extLst>
          </p:cNvPr>
          <p:cNvCxnSpPr>
            <a:cxnSpLocks/>
            <a:endCxn id="247" idx="6"/>
          </p:cNvCxnSpPr>
          <p:nvPr/>
        </p:nvCxnSpPr>
        <p:spPr>
          <a:xfrm flipH="1">
            <a:off x="848263" y="412312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251" name="箭头: 右 250">
            <a:extLst>
              <a:ext uri="{FF2B5EF4-FFF2-40B4-BE49-F238E27FC236}">
                <a16:creationId xmlns:a16="http://schemas.microsoft.com/office/drawing/2014/main" id="{F7C62A13-2727-ACD3-62C8-191AE2787D2A}"/>
              </a:ext>
            </a:extLst>
          </p:cNvPr>
          <p:cNvSpPr/>
          <p:nvPr/>
        </p:nvSpPr>
        <p:spPr>
          <a:xfrm>
            <a:off x="1723127" y="257101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52" name="箭头: 右 251">
            <a:extLst>
              <a:ext uri="{FF2B5EF4-FFF2-40B4-BE49-F238E27FC236}">
                <a16:creationId xmlns:a16="http://schemas.microsoft.com/office/drawing/2014/main" id="{6CBD80F4-2CC6-2129-4E42-4759AFC54751}"/>
              </a:ext>
            </a:extLst>
          </p:cNvPr>
          <p:cNvSpPr/>
          <p:nvPr/>
        </p:nvSpPr>
        <p:spPr>
          <a:xfrm>
            <a:off x="1697409" y="133145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253" name="表格 252">
            <a:extLst>
              <a:ext uri="{FF2B5EF4-FFF2-40B4-BE49-F238E27FC236}">
                <a16:creationId xmlns:a16="http://schemas.microsoft.com/office/drawing/2014/main" id="{592D1F1F-4CBF-8E12-8AF7-624D1C9F019B}"/>
              </a:ext>
            </a:extLst>
          </p:cNvPr>
          <p:cNvGraphicFramePr>
            <a:graphicFrameLocks noGrp="1"/>
          </p:cNvGraphicFramePr>
          <p:nvPr>
            <p:extLst>
              <p:ext uri="{D42A27DB-BD31-4B8C-83A1-F6EECF244321}">
                <p14:modId xmlns:p14="http://schemas.microsoft.com/office/powerpoint/2010/main" val="388830714"/>
              </p:ext>
            </p:extLst>
          </p:nvPr>
        </p:nvGraphicFramePr>
        <p:xfrm>
          <a:off x="2976874" y="1275428"/>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254" name="表格 253">
            <a:extLst>
              <a:ext uri="{FF2B5EF4-FFF2-40B4-BE49-F238E27FC236}">
                <a16:creationId xmlns:a16="http://schemas.microsoft.com/office/drawing/2014/main" id="{71ECEE35-714E-CA41-D9E2-DF628AB55656}"/>
              </a:ext>
            </a:extLst>
          </p:cNvPr>
          <p:cNvGraphicFramePr>
            <a:graphicFrameLocks noGrp="1"/>
          </p:cNvGraphicFramePr>
          <p:nvPr>
            <p:extLst>
              <p:ext uri="{D42A27DB-BD31-4B8C-83A1-F6EECF244321}">
                <p14:modId xmlns:p14="http://schemas.microsoft.com/office/powerpoint/2010/main" val="1147884612"/>
              </p:ext>
            </p:extLst>
          </p:nvPr>
        </p:nvGraphicFramePr>
        <p:xfrm>
          <a:off x="2922709" y="2464448"/>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255" name="文本框 254">
            <a:extLst>
              <a:ext uri="{FF2B5EF4-FFF2-40B4-BE49-F238E27FC236}">
                <a16:creationId xmlns:a16="http://schemas.microsoft.com/office/drawing/2014/main" id="{3E7ADA67-87DD-00B2-B5C7-80ED9DE7BE45}"/>
              </a:ext>
            </a:extLst>
          </p:cNvPr>
          <p:cNvSpPr txBox="1"/>
          <p:nvPr/>
        </p:nvSpPr>
        <p:spPr>
          <a:xfrm>
            <a:off x="2832795" y="2186419"/>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256" name="文本框 255">
            <a:extLst>
              <a:ext uri="{FF2B5EF4-FFF2-40B4-BE49-F238E27FC236}">
                <a16:creationId xmlns:a16="http://schemas.microsoft.com/office/drawing/2014/main" id="{205890F4-11C2-2142-8171-8F05B950C2FF}"/>
              </a:ext>
            </a:extLst>
          </p:cNvPr>
          <p:cNvSpPr txBox="1"/>
          <p:nvPr/>
        </p:nvSpPr>
        <p:spPr>
          <a:xfrm>
            <a:off x="2902856" y="1019075"/>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sp>
        <p:nvSpPr>
          <p:cNvPr id="257" name="文本框 256">
            <a:extLst>
              <a:ext uri="{FF2B5EF4-FFF2-40B4-BE49-F238E27FC236}">
                <a16:creationId xmlns:a16="http://schemas.microsoft.com/office/drawing/2014/main" id="{444151FE-5868-B2C7-EF39-FB30A6FDB150}"/>
              </a:ext>
            </a:extLst>
          </p:cNvPr>
          <p:cNvSpPr txBox="1"/>
          <p:nvPr/>
        </p:nvSpPr>
        <p:spPr>
          <a:xfrm>
            <a:off x="3293122" y="1765604"/>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58" name="箭头: 右 257">
            <a:extLst>
              <a:ext uri="{FF2B5EF4-FFF2-40B4-BE49-F238E27FC236}">
                <a16:creationId xmlns:a16="http://schemas.microsoft.com/office/drawing/2014/main" id="{19A8C421-55FE-FE5E-3FD0-2BB17D1C666A}"/>
              </a:ext>
            </a:extLst>
          </p:cNvPr>
          <p:cNvSpPr/>
          <p:nvPr/>
        </p:nvSpPr>
        <p:spPr>
          <a:xfrm>
            <a:off x="1731570" y="384737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9" name="文本框 258">
                <a:extLst>
                  <a:ext uri="{FF2B5EF4-FFF2-40B4-BE49-F238E27FC236}">
                    <a16:creationId xmlns:a16="http://schemas.microsoft.com/office/drawing/2014/main" id="{39538BC2-FF0D-B273-539C-8FBE06904951}"/>
                  </a:ext>
                </a:extLst>
              </p:cNvPr>
              <p:cNvSpPr txBox="1"/>
              <p:nvPr/>
            </p:nvSpPr>
            <p:spPr>
              <a:xfrm>
                <a:off x="466226" y="3462859"/>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259" name="文本框 258">
                <a:extLst>
                  <a:ext uri="{FF2B5EF4-FFF2-40B4-BE49-F238E27FC236}">
                    <a16:creationId xmlns:a16="http://schemas.microsoft.com/office/drawing/2014/main" id="{39538BC2-FF0D-B273-539C-8FBE06904951}"/>
                  </a:ext>
                </a:extLst>
              </p:cNvPr>
              <p:cNvSpPr txBox="1">
                <a:spLocks noRot="1" noChangeAspect="1" noMove="1" noResize="1" noEditPoints="1" noAdjustHandles="1" noChangeArrowheads="1" noChangeShapeType="1" noTextEdit="1"/>
              </p:cNvSpPr>
              <p:nvPr/>
            </p:nvSpPr>
            <p:spPr>
              <a:xfrm>
                <a:off x="466226" y="3462859"/>
                <a:ext cx="880992" cy="276999"/>
              </a:xfrm>
              <a:prstGeom prst="rect">
                <a:avLst/>
              </a:prstGeom>
              <a:blipFill>
                <a:blip r:embed="rId4"/>
                <a:stretch>
                  <a:fillRect b="-17778"/>
                </a:stretch>
              </a:blipFill>
            </p:spPr>
            <p:txBody>
              <a:bodyPr/>
              <a:lstStyle/>
              <a:p>
                <a:r>
                  <a:rPr lang="zh-CN" altLang="en-US">
                    <a:noFill/>
                  </a:rPr>
                  <a:t> </a:t>
                </a:r>
              </a:p>
            </p:txBody>
          </p:sp>
        </mc:Fallback>
      </mc:AlternateContent>
      <p:graphicFrame>
        <p:nvGraphicFramePr>
          <p:cNvPr id="260" name="表格 259">
            <a:extLst>
              <a:ext uri="{FF2B5EF4-FFF2-40B4-BE49-F238E27FC236}">
                <a16:creationId xmlns:a16="http://schemas.microsoft.com/office/drawing/2014/main" id="{305B2790-9801-C900-9268-176604E934B4}"/>
              </a:ext>
            </a:extLst>
          </p:cNvPr>
          <p:cNvGraphicFramePr>
            <a:graphicFrameLocks noGrp="1"/>
          </p:cNvGraphicFramePr>
          <p:nvPr>
            <p:extLst>
              <p:ext uri="{D42A27DB-BD31-4B8C-83A1-F6EECF244321}">
                <p14:modId xmlns:p14="http://schemas.microsoft.com/office/powerpoint/2010/main" val="4047425338"/>
              </p:ext>
            </p:extLst>
          </p:nvPr>
        </p:nvGraphicFramePr>
        <p:xfrm>
          <a:off x="2925707" y="3094034"/>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sp>
        <p:nvSpPr>
          <p:cNvPr id="261" name="文本框 260">
            <a:extLst>
              <a:ext uri="{FF2B5EF4-FFF2-40B4-BE49-F238E27FC236}">
                <a16:creationId xmlns:a16="http://schemas.microsoft.com/office/drawing/2014/main" id="{A5B0C080-3017-7E50-CB48-651977897515}"/>
              </a:ext>
            </a:extLst>
          </p:cNvPr>
          <p:cNvSpPr txBox="1"/>
          <p:nvPr/>
        </p:nvSpPr>
        <p:spPr>
          <a:xfrm>
            <a:off x="2891134" y="2869336"/>
            <a:ext cx="1681638"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Embedding</a:t>
            </a:r>
            <a:endParaRPr lang="zh-CN" altLang="en-US" sz="1200" dirty="0"/>
          </a:p>
        </p:txBody>
      </p:sp>
      <p:pic>
        <p:nvPicPr>
          <p:cNvPr id="262" name="图片 261">
            <a:extLst>
              <a:ext uri="{FF2B5EF4-FFF2-40B4-BE49-F238E27FC236}">
                <a16:creationId xmlns:a16="http://schemas.microsoft.com/office/drawing/2014/main" id="{A20E6A37-4A99-1EAB-C077-585EB1988F26}"/>
              </a:ext>
            </a:extLst>
          </p:cNvPr>
          <p:cNvPicPr>
            <a:picLocks noChangeAspect="1"/>
          </p:cNvPicPr>
          <p:nvPr/>
        </p:nvPicPr>
        <p:blipFill>
          <a:blip r:embed="rId5"/>
          <a:stretch>
            <a:fillRect/>
          </a:stretch>
        </p:blipFill>
        <p:spPr>
          <a:xfrm rot="5400000">
            <a:off x="4955961" y="4049927"/>
            <a:ext cx="2214085" cy="1681639"/>
          </a:xfrm>
          <a:prstGeom prst="rect">
            <a:avLst/>
          </a:prstGeom>
        </p:spPr>
      </p:pic>
      <p:cxnSp>
        <p:nvCxnSpPr>
          <p:cNvPr id="263" name="连接符: 肘形 262">
            <a:extLst>
              <a:ext uri="{FF2B5EF4-FFF2-40B4-BE49-F238E27FC236}">
                <a16:creationId xmlns:a16="http://schemas.microsoft.com/office/drawing/2014/main" id="{B45B9988-A112-FC6C-F9A0-5B4A62263793}"/>
              </a:ext>
            </a:extLst>
          </p:cNvPr>
          <p:cNvCxnSpPr>
            <a:cxnSpLocks/>
            <a:stCxn id="262" idx="2"/>
            <a:endCxn id="244" idx="2"/>
          </p:cNvCxnSpPr>
          <p:nvPr/>
        </p:nvCxnSpPr>
        <p:spPr>
          <a:xfrm rot="10800000">
            <a:off x="919732" y="4451969"/>
            <a:ext cx="4302453" cy="438778"/>
          </a:xfrm>
          <a:prstGeom prst="bentConnector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4" name="文本框 263">
                <a:extLst>
                  <a:ext uri="{FF2B5EF4-FFF2-40B4-BE49-F238E27FC236}">
                    <a16:creationId xmlns:a16="http://schemas.microsoft.com/office/drawing/2014/main" id="{51618240-D099-882E-D8E4-7816AD8F5A4C}"/>
                  </a:ext>
                </a:extLst>
              </p:cNvPr>
              <p:cNvSpPr txBox="1"/>
              <p:nvPr/>
            </p:nvSpPr>
            <p:spPr>
              <a:xfrm>
                <a:off x="2756825" y="4670153"/>
                <a:ext cx="1920330" cy="184666"/>
              </a:xfrm>
              <a:prstGeom prst="rect">
                <a:avLst/>
              </a:prstGeom>
              <a:noFill/>
            </p:spPr>
            <p:txBody>
              <a:bodyPr wrap="square" lIns="0" tIns="0" rIns="0" bIns="0" rtlCol="0">
                <a:spAutoFit/>
              </a:bodyPr>
              <a:lstStyle/>
              <a:p>
                <a:r>
                  <a:rPr lang="zh-CN" altLang="en-US" sz="1200" dirty="0">
                    <a:latin typeface="Times New Roman" panose="02020603050405020304" pitchFamily="18" charset="0"/>
                    <a:cs typeface="Times New Roman" panose="02020603050405020304" pitchFamily="18" charset="0"/>
                  </a:rPr>
                  <a:t>Bi-level Optimization </a:t>
                </a:r>
                <a14:m>
                  <m:oMath xmlns:m="http://schemas.openxmlformats.org/officeDocument/2006/math">
                    <m:r>
                      <a:rPr lang="en-US" altLang="zh-CN" sz="1200" b="0" i="1" smtClean="0">
                        <a:latin typeface="Cambria Math" panose="02040503050406030204" pitchFamily="18" charset="0"/>
                      </a:rPr>
                      <m:t>h</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𝐴</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𝑋</m:t>
                    </m:r>
                    <m:r>
                      <a:rPr lang="en-US" altLang="zh-CN" sz="1200" b="0" i="1" smtClean="0">
                        <a:latin typeface="Cambria Math" panose="02040503050406030204" pitchFamily="18" charset="0"/>
                      </a:rPr>
                      <m:t>)</m:t>
                    </m:r>
                  </m:oMath>
                </a14:m>
                <a:endParaRPr lang="zh-CN" altLang="en-US" sz="1200" dirty="0"/>
              </a:p>
            </p:txBody>
          </p:sp>
        </mc:Choice>
        <mc:Fallback xmlns="">
          <p:sp>
            <p:nvSpPr>
              <p:cNvPr id="264" name="文本框 263">
                <a:extLst>
                  <a:ext uri="{FF2B5EF4-FFF2-40B4-BE49-F238E27FC236}">
                    <a16:creationId xmlns:a16="http://schemas.microsoft.com/office/drawing/2014/main" id="{51618240-D099-882E-D8E4-7816AD8F5A4C}"/>
                  </a:ext>
                </a:extLst>
              </p:cNvPr>
              <p:cNvSpPr txBox="1">
                <a:spLocks noRot="1" noChangeAspect="1" noMove="1" noResize="1" noEditPoints="1" noAdjustHandles="1" noChangeArrowheads="1" noChangeShapeType="1" noTextEdit="1"/>
              </p:cNvSpPr>
              <p:nvPr/>
            </p:nvSpPr>
            <p:spPr>
              <a:xfrm>
                <a:off x="2756825" y="4670153"/>
                <a:ext cx="1920330" cy="184666"/>
              </a:xfrm>
              <a:prstGeom prst="rect">
                <a:avLst/>
              </a:prstGeom>
              <a:blipFill>
                <a:blip r:embed="rId6"/>
                <a:stretch>
                  <a:fillRect l="-4762" t="-26667" r="-317" b="-53333"/>
                </a:stretch>
              </a:blipFill>
            </p:spPr>
            <p:txBody>
              <a:bodyPr/>
              <a:lstStyle/>
              <a:p>
                <a:r>
                  <a:rPr lang="zh-CN" altLang="en-US">
                    <a:noFill/>
                  </a:rPr>
                  <a:t> </a:t>
                </a:r>
              </a:p>
            </p:txBody>
          </p:sp>
        </mc:Fallback>
      </mc:AlternateContent>
      <p:sp>
        <p:nvSpPr>
          <p:cNvPr id="265" name="矩形: 圆角 264">
            <a:extLst>
              <a:ext uri="{FF2B5EF4-FFF2-40B4-BE49-F238E27FC236}">
                <a16:creationId xmlns:a16="http://schemas.microsoft.com/office/drawing/2014/main" id="{2F593FB0-4066-C52A-8832-3A3BA0F14A27}"/>
              </a:ext>
            </a:extLst>
          </p:cNvPr>
          <p:cNvSpPr/>
          <p:nvPr/>
        </p:nvSpPr>
        <p:spPr>
          <a:xfrm>
            <a:off x="5351849" y="1929477"/>
            <a:ext cx="1632965" cy="12699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266" name="文本框 265">
                <a:extLst>
                  <a:ext uri="{FF2B5EF4-FFF2-40B4-BE49-F238E27FC236}">
                    <a16:creationId xmlns:a16="http://schemas.microsoft.com/office/drawing/2014/main" id="{33989CA3-3771-4D94-C6AA-0BAF5B61B3FE}"/>
                  </a:ext>
                </a:extLst>
              </p:cNvPr>
              <p:cNvSpPr txBox="1"/>
              <p:nvPr/>
            </p:nvSpPr>
            <p:spPr>
              <a:xfrm>
                <a:off x="5423195" y="2203051"/>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266" name="文本框 265">
                <a:extLst>
                  <a:ext uri="{FF2B5EF4-FFF2-40B4-BE49-F238E27FC236}">
                    <a16:creationId xmlns:a16="http://schemas.microsoft.com/office/drawing/2014/main" id="{33989CA3-3771-4D94-C6AA-0BAF5B61B3FE}"/>
                  </a:ext>
                </a:extLst>
              </p:cNvPr>
              <p:cNvSpPr txBox="1">
                <a:spLocks noRot="1" noChangeAspect="1" noMove="1" noResize="1" noEditPoints="1" noAdjustHandles="1" noChangeArrowheads="1" noChangeShapeType="1" noTextEdit="1"/>
              </p:cNvSpPr>
              <p:nvPr/>
            </p:nvSpPr>
            <p:spPr>
              <a:xfrm>
                <a:off x="5423195" y="2203051"/>
                <a:ext cx="368434" cy="184666"/>
              </a:xfrm>
              <a:prstGeom prst="rect">
                <a:avLst/>
              </a:prstGeom>
              <a:blipFill>
                <a:blip r:embed="rId7"/>
                <a:stretch>
                  <a:fillRect l="-8333" t="-3226" r="-13333"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7" name="文本框 266">
                <a:extLst>
                  <a:ext uri="{FF2B5EF4-FFF2-40B4-BE49-F238E27FC236}">
                    <a16:creationId xmlns:a16="http://schemas.microsoft.com/office/drawing/2014/main" id="{7139914A-63DB-1835-A433-774C793B6ADF}"/>
                  </a:ext>
                </a:extLst>
              </p:cNvPr>
              <p:cNvSpPr txBox="1"/>
              <p:nvPr/>
            </p:nvSpPr>
            <p:spPr>
              <a:xfrm>
                <a:off x="5427371" y="2478682"/>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267" name="文本框 266">
                <a:extLst>
                  <a:ext uri="{FF2B5EF4-FFF2-40B4-BE49-F238E27FC236}">
                    <a16:creationId xmlns:a16="http://schemas.microsoft.com/office/drawing/2014/main" id="{7139914A-63DB-1835-A433-774C793B6ADF}"/>
                  </a:ext>
                </a:extLst>
              </p:cNvPr>
              <p:cNvSpPr txBox="1">
                <a:spLocks noRot="1" noChangeAspect="1" noMove="1" noResize="1" noEditPoints="1" noAdjustHandles="1" noChangeArrowheads="1" noChangeShapeType="1" noTextEdit="1"/>
              </p:cNvSpPr>
              <p:nvPr/>
            </p:nvSpPr>
            <p:spPr>
              <a:xfrm>
                <a:off x="5427371" y="2478682"/>
                <a:ext cx="129266" cy="184666"/>
              </a:xfrm>
              <a:prstGeom prst="rect">
                <a:avLst/>
              </a:prstGeom>
              <a:blipFill>
                <a:blip r:embed="rId8"/>
                <a:stretch>
                  <a:fillRect l="-27273" r="-22727" b="-6667"/>
                </a:stretch>
              </a:blipFill>
            </p:spPr>
            <p:txBody>
              <a:bodyPr/>
              <a:lstStyle/>
              <a:p>
                <a:r>
                  <a:rPr lang="zh-CN" altLang="en-US">
                    <a:noFill/>
                  </a:rPr>
                  <a:t> </a:t>
                </a:r>
              </a:p>
            </p:txBody>
          </p:sp>
        </mc:Fallback>
      </mc:AlternateContent>
      <p:sp>
        <p:nvSpPr>
          <p:cNvPr id="268" name="矩形: 圆角 267">
            <a:extLst>
              <a:ext uri="{FF2B5EF4-FFF2-40B4-BE49-F238E27FC236}">
                <a16:creationId xmlns:a16="http://schemas.microsoft.com/office/drawing/2014/main" id="{F5D35AE0-5812-F277-84C7-03FD59A5F01A}"/>
              </a:ext>
            </a:extLst>
          </p:cNvPr>
          <p:cNvSpPr/>
          <p:nvPr/>
        </p:nvSpPr>
        <p:spPr>
          <a:xfrm>
            <a:off x="8061922" y="3014910"/>
            <a:ext cx="1413444" cy="12194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69" name="图片 268">
            <a:extLst>
              <a:ext uri="{FF2B5EF4-FFF2-40B4-BE49-F238E27FC236}">
                <a16:creationId xmlns:a16="http://schemas.microsoft.com/office/drawing/2014/main" id="{9DA5966E-5E02-3C4E-6350-0C43A081FF7C}"/>
              </a:ext>
            </a:extLst>
          </p:cNvPr>
          <p:cNvPicPr>
            <a:picLocks noChangeAspect="1"/>
          </p:cNvPicPr>
          <p:nvPr/>
        </p:nvPicPr>
        <p:blipFill>
          <a:blip r:embed="rId9"/>
          <a:stretch>
            <a:fillRect/>
          </a:stretch>
        </p:blipFill>
        <p:spPr>
          <a:xfrm>
            <a:off x="8163857" y="3135064"/>
            <a:ext cx="1273741" cy="955306"/>
          </a:xfrm>
          <a:prstGeom prst="rect">
            <a:avLst/>
          </a:prstGeom>
        </p:spPr>
      </p:pic>
      <p:sp>
        <p:nvSpPr>
          <p:cNvPr id="270" name="文本框 269">
            <a:extLst>
              <a:ext uri="{FF2B5EF4-FFF2-40B4-BE49-F238E27FC236}">
                <a16:creationId xmlns:a16="http://schemas.microsoft.com/office/drawing/2014/main" id="{5B08C424-F828-D7FC-2DFF-0422FE2E3638}"/>
              </a:ext>
            </a:extLst>
          </p:cNvPr>
          <p:cNvSpPr txBox="1"/>
          <p:nvPr/>
        </p:nvSpPr>
        <p:spPr>
          <a:xfrm>
            <a:off x="5258225" y="1658465"/>
            <a:ext cx="1855988" cy="276999"/>
          </a:xfrm>
          <a:prstGeom prst="rect">
            <a:avLst/>
          </a:prstGeom>
          <a:noFill/>
        </p:spPr>
        <p:txBody>
          <a:bodyPr wrap="square">
            <a:spAutoFit/>
          </a:bodyPr>
          <a:lstStyle/>
          <a:p>
            <a:r>
              <a:rPr lang="en-US" altLang="zh-CN" sz="1200" i="0" dirty="0">
                <a:solidFill>
                  <a:srgbClr val="191B1F"/>
                </a:solidFill>
                <a:effectLst/>
                <a:latin typeface="Times New Roman" panose="02020603050405020304" pitchFamily="18" charset="0"/>
                <a:cs typeface="Times New Roman" panose="02020603050405020304" pitchFamily="18" charset="0"/>
              </a:rPr>
              <a:t>Kernel Density </a:t>
            </a:r>
            <a:r>
              <a:rPr lang="en-US" altLang="zh-CN" sz="1200" dirty="0">
                <a:solidFill>
                  <a:srgbClr val="191B1F"/>
                </a:solidFill>
                <a:latin typeface="Times New Roman" panose="02020603050405020304" pitchFamily="18" charset="0"/>
                <a:cs typeface="Times New Roman" panose="02020603050405020304" pitchFamily="18" charset="0"/>
              </a:rPr>
              <a:t>E</a:t>
            </a:r>
            <a:r>
              <a:rPr lang="en-US" altLang="zh-CN" sz="1200" i="0" dirty="0">
                <a:solidFill>
                  <a:srgbClr val="191B1F"/>
                </a:solidFill>
                <a:effectLst/>
                <a:latin typeface="Times New Roman" panose="02020603050405020304" pitchFamily="18" charset="0"/>
                <a:cs typeface="Times New Roman" panose="02020603050405020304" pitchFamily="18" charset="0"/>
              </a:rPr>
              <a:t>stimation</a:t>
            </a:r>
          </a:p>
        </p:txBody>
      </p:sp>
      <p:sp>
        <p:nvSpPr>
          <p:cNvPr id="271" name="文本框 270">
            <a:extLst>
              <a:ext uri="{FF2B5EF4-FFF2-40B4-BE49-F238E27FC236}">
                <a16:creationId xmlns:a16="http://schemas.microsoft.com/office/drawing/2014/main" id="{ADA1CEED-7484-98B3-58BB-A9A11021E844}"/>
              </a:ext>
            </a:extLst>
          </p:cNvPr>
          <p:cNvSpPr txBox="1"/>
          <p:nvPr/>
        </p:nvSpPr>
        <p:spPr>
          <a:xfrm>
            <a:off x="8001769" y="4256541"/>
            <a:ext cx="180884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Data Distribution</a:t>
            </a:r>
            <a:endParaRPr lang="zh-CN" altLang="en-US" sz="1200" dirty="0"/>
          </a:p>
        </p:txBody>
      </p:sp>
      <mc:AlternateContent xmlns:mc="http://schemas.openxmlformats.org/markup-compatibility/2006" xmlns:a14="http://schemas.microsoft.com/office/drawing/2010/main">
        <mc:Choice Requires="a14">
          <p:sp>
            <p:nvSpPr>
              <p:cNvPr id="272" name="文本框 271">
                <a:extLst>
                  <a:ext uri="{FF2B5EF4-FFF2-40B4-BE49-F238E27FC236}">
                    <a16:creationId xmlns:a16="http://schemas.microsoft.com/office/drawing/2014/main" id="{A653CD18-CE27-6B2D-EE43-C3FA6081DAA0}"/>
                  </a:ext>
                </a:extLst>
              </p:cNvPr>
              <p:cNvSpPr txBox="1"/>
              <p:nvPr/>
            </p:nvSpPr>
            <p:spPr>
              <a:xfrm>
                <a:off x="9526733" y="2061367"/>
                <a:ext cx="17038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1</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72" name="文本框 271">
                <a:extLst>
                  <a:ext uri="{FF2B5EF4-FFF2-40B4-BE49-F238E27FC236}">
                    <a16:creationId xmlns:a16="http://schemas.microsoft.com/office/drawing/2014/main" id="{A653CD18-CE27-6B2D-EE43-C3FA6081DAA0}"/>
                  </a:ext>
                </a:extLst>
              </p:cNvPr>
              <p:cNvSpPr txBox="1">
                <a:spLocks noRot="1" noChangeAspect="1" noMove="1" noResize="1" noEditPoints="1" noAdjustHandles="1" noChangeArrowheads="1" noChangeShapeType="1" noTextEdit="1"/>
              </p:cNvSpPr>
              <p:nvPr/>
            </p:nvSpPr>
            <p:spPr>
              <a:xfrm>
                <a:off x="9526733" y="2061367"/>
                <a:ext cx="1703813" cy="276999"/>
              </a:xfrm>
              <a:prstGeom prst="rect">
                <a:avLst/>
              </a:prstGeom>
              <a:blipFill>
                <a:blip r:embed="rId10"/>
                <a:stretch>
                  <a:fillRect l="-358" b="-15217"/>
                </a:stretch>
              </a:blipFill>
            </p:spPr>
            <p:txBody>
              <a:bodyPr/>
              <a:lstStyle/>
              <a:p>
                <a:r>
                  <a:rPr lang="zh-CN" altLang="en-US">
                    <a:noFill/>
                  </a:rPr>
                  <a:t> </a:t>
                </a:r>
              </a:p>
            </p:txBody>
          </p:sp>
        </mc:Fallback>
      </mc:AlternateContent>
      <p:cxnSp>
        <p:nvCxnSpPr>
          <p:cNvPr id="273" name="连接符: 肘形 272">
            <a:extLst>
              <a:ext uri="{FF2B5EF4-FFF2-40B4-BE49-F238E27FC236}">
                <a16:creationId xmlns:a16="http://schemas.microsoft.com/office/drawing/2014/main" id="{3ED8CCF3-9E96-47AE-CF1C-79B813AFC2A7}"/>
              </a:ext>
            </a:extLst>
          </p:cNvPr>
          <p:cNvCxnSpPr>
            <a:cxnSpLocks/>
            <a:stCxn id="296" idx="3"/>
            <a:endCxn id="272" idx="0"/>
          </p:cNvCxnSpPr>
          <p:nvPr/>
        </p:nvCxnSpPr>
        <p:spPr>
          <a:xfrm>
            <a:off x="10048065" y="1489747"/>
            <a:ext cx="330575" cy="57162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74" name="连接符: 肘形 273">
            <a:extLst>
              <a:ext uri="{FF2B5EF4-FFF2-40B4-BE49-F238E27FC236}">
                <a16:creationId xmlns:a16="http://schemas.microsoft.com/office/drawing/2014/main" id="{3400B836-EDCC-6B09-6EF4-7E92D3E1FA23}"/>
              </a:ext>
            </a:extLst>
          </p:cNvPr>
          <p:cNvCxnSpPr>
            <a:cxnSpLocks/>
            <a:stCxn id="297" idx="3"/>
            <a:endCxn id="272" idx="2"/>
          </p:cNvCxnSpPr>
          <p:nvPr/>
        </p:nvCxnSpPr>
        <p:spPr>
          <a:xfrm flipV="1">
            <a:off x="9702367" y="2338366"/>
            <a:ext cx="676273" cy="454045"/>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780E2063-895A-392B-7EB2-B330DF8BF6E0}"/>
                  </a:ext>
                </a:extLst>
              </p:cNvPr>
              <p:cNvSpPr txBox="1"/>
              <p:nvPr/>
            </p:nvSpPr>
            <p:spPr>
              <a:xfrm>
                <a:off x="9539533" y="3378245"/>
                <a:ext cx="16782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2</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780E2063-895A-392B-7EB2-B330DF8BF6E0}"/>
                  </a:ext>
                </a:extLst>
              </p:cNvPr>
              <p:cNvSpPr txBox="1">
                <a:spLocks noRot="1" noChangeAspect="1" noMove="1" noResize="1" noEditPoints="1" noAdjustHandles="1" noChangeArrowheads="1" noChangeShapeType="1" noTextEdit="1"/>
              </p:cNvSpPr>
              <p:nvPr/>
            </p:nvSpPr>
            <p:spPr>
              <a:xfrm>
                <a:off x="9539533" y="3378245"/>
                <a:ext cx="1678213" cy="276999"/>
              </a:xfrm>
              <a:prstGeom prst="rect">
                <a:avLst/>
              </a:prstGeom>
              <a:blipFill>
                <a:blip r:embed="rId11"/>
                <a:stretch>
                  <a:fillRect l="-364" b="-15217"/>
                </a:stretch>
              </a:blipFill>
            </p:spPr>
            <p:txBody>
              <a:bodyPr/>
              <a:lstStyle/>
              <a:p>
                <a:r>
                  <a:rPr lang="zh-CN" altLang="en-US">
                    <a:noFill/>
                  </a:rPr>
                  <a:t> </a:t>
                </a:r>
              </a:p>
            </p:txBody>
          </p:sp>
        </mc:Fallback>
      </mc:AlternateContent>
      <p:cxnSp>
        <p:nvCxnSpPr>
          <p:cNvPr id="276" name="连接符: 肘形 275">
            <a:extLst>
              <a:ext uri="{FF2B5EF4-FFF2-40B4-BE49-F238E27FC236}">
                <a16:creationId xmlns:a16="http://schemas.microsoft.com/office/drawing/2014/main" id="{5E6E42E9-5D10-B728-7F4A-1B01A63E6E7F}"/>
              </a:ext>
            </a:extLst>
          </p:cNvPr>
          <p:cNvCxnSpPr>
            <a:cxnSpLocks/>
            <a:endCxn id="275" idx="2"/>
          </p:cNvCxnSpPr>
          <p:nvPr/>
        </p:nvCxnSpPr>
        <p:spPr>
          <a:xfrm rot="5400000" flipH="1" flipV="1">
            <a:off x="9694499" y="3720251"/>
            <a:ext cx="749148" cy="619134"/>
          </a:xfrm>
          <a:prstGeom prst="bentConnector3">
            <a:avLst>
              <a:gd name="adj1" fmla="val 414"/>
            </a:avLst>
          </a:prstGeom>
          <a:ln>
            <a:tailEnd type="triangle"/>
          </a:ln>
        </p:spPr>
        <p:style>
          <a:lnRef idx="2">
            <a:schemeClr val="dk1"/>
          </a:lnRef>
          <a:fillRef idx="0">
            <a:schemeClr val="dk1"/>
          </a:fillRef>
          <a:effectRef idx="1">
            <a:schemeClr val="dk1"/>
          </a:effectRef>
          <a:fontRef idx="minor">
            <a:schemeClr val="tx1"/>
          </a:fontRef>
        </p:style>
      </p:cxnSp>
      <p:cxnSp>
        <p:nvCxnSpPr>
          <p:cNvPr id="277" name="直接箭头连接符 276">
            <a:extLst>
              <a:ext uri="{FF2B5EF4-FFF2-40B4-BE49-F238E27FC236}">
                <a16:creationId xmlns:a16="http://schemas.microsoft.com/office/drawing/2014/main" id="{4CB1C835-983F-870A-4F0F-0EF4D38F7E69}"/>
              </a:ext>
            </a:extLst>
          </p:cNvPr>
          <p:cNvCxnSpPr>
            <a:cxnSpLocks/>
            <a:endCxn id="275" idx="0"/>
          </p:cNvCxnSpPr>
          <p:nvPr/>
        </p:nvCxnSpPr>
        <p:spPr>
          <a:xfrm>
            <a:off x="10378640" y="2732645"/>
            <a:ext cx="0" cy="6456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8" name="连接符: 肘形 277">
            <a:extLst>
              <a:ext uri="{FF2B5EF4-FFF2-40B4-BE49-F238E27FC236}">
                <a16:creationId xmlns:a16="http://schemas.microsoft.com/office/drawing/2014/main" id="{7F1A5D6D-00D5-18B0-F503-2DDFD27196AE}"/>
              </a:ext>
            </a:extLst>
          </p:cNvPr>
          <p:cNvCxnSpPr>
            <a:cxnSpLocks/>
            <a:stCxn id="275" idx="3"/>
            <a:endCxn id="262" idx="0"/>
          </p:cNvCxnSpPr>
          <p:nvPr/>
        </p:nvCxnSpPr>
        <p:spPr>
          <a:xfrm flipH="1">
            <a:off x="6903823" y="3516745"/>
            <a:ext cx="4313923" cy="1374002"/>
          </a:xfrm>
          <a:prstGeom prst="bentConnector3">
            <a:avLst>
              <a:gd name="adj1" fmla="val -5299"/>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279" name="连接符: 肘形 278">
            <a:extLst>
              <a:ext uri="{FF2B5EF4-FFF2-40B4-BE49-F238E27FC236}">
                <a16:creationId xmlns:a16="http://schemas.microsoft.com/office/drawing/2014/main" id="{A8CA4EB0-5F7D-8AAA-3C95-13F8D391C46B}"/>
              </a:ext>
            </a:extLst>
          </p:cNvPr>
          <p:cNvCxnSpPr>
            <a:cxnSpLocks/>
            <a:stCxn id="272" idx="3"/>
          </p:cNvCxnSpPr>
          <p:nvPr/>
        </p:nvCxnSpPr>
        <p:spPr>
          <a:xfrm>
            <a:off x="11230546" y="2199867"/>
            <a:ext cx="211888" cy="1315958"/>
          </a:xfrm>
          <a:prstGeom prst="bentConnector2">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80" name="图片 279">
            <a:extLst>
              <a:ext uri="{FF2B5EF4-FFF2-40B4-BE49-F238E27FC236}">
                <a16:creationId xmlns:a16="http://schemas.microsoft.com/office/drawing/2014/main" id="{F851B4AE-8445-B0E0-48A2-88A88B0C92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439" y="3471263"/>
            <a:ext cx="237525" cy="237525"/>
          </a:xfrm>
          <a:prstGeom prst="rect">
            <a:avLst/>
          </a:prstGeom>
        </p:spPr>
      </p:pic>
      <p:pic>
        <p:nvPicPr>
          <p:cNvPr id="281" name="图片 280">
            <a:extLst>
              <a:ext uri="{FF2B5EF4-FFF2-40B4-BE49-F238E27FC236}">
                <a16:creationId xmlns:a16="http://schemas.microsoft.com/office/drawing/2014/main" id="{8D2029D2-5673-03BC-09DA-01CB461910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775" y="506908"/>
            <a:ext cx="320189" cy="320189"/>
          </a:xfrm>
          <a:prstGeom prst="rect">
            <a:avLst/>
          </a:prstGeom>
        </p:spPr>
      </p:pic>
      <p:pic>
        <p:nvPicPr>
          <p:cNvPr id="282" name="图片 281">
            <a:extLst>
              <a:ext uri="{FF2B5EF4-FFF2-40B4-BE49-F238E27FC236}">
                <a16:creationId xmlns:a16="http://schemas.microsoft.com/office/drawing/2014/main" id="{3CADCF54-B0E9-BEA8-EDF2-CF49D78882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975" y="1961897"/>
            <a:ext cx="344386" cy="344386"/>
          </a:xfrm>
          <a:prstGeom prst="rect">
            <a:avLst/>
          </a:prstGeom>
        </p:spPr>
      </p:pic>
      <p:pic>
        <p:nvPicPr>
          <p:cNvPr id="283" name="图片 282">
            <a:extLst>
              <a:ext uri="{FF2B5EF4-FFF2-40B4-BE49-F238E27FC236}">
                <a16:creationId xmlns:a16="http://schemas.microsoft.com/office/drawing/2014/main" id="{0C014D37-85A9-5C45-DDD6-758A75BE364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1247" y="2068032"/>
            <a:ext cx="429502" cy="429502"/>
          </a:xfrm>
          <a:prstGeom prst="rect">
            <a:avLst/>
          </a:prstGeom>
        </p:spPr>
      </p:pic>
      <p:pic>
        <p:nvPicPr>
          <p:cNvPr id="284" name="图片 283">
            <a:extLst>
              <a:ext uri="{FF2B5EF4-FFF2-40B4-BE49-F238E27FC236}">
                <a16:creationId xmlns:a16="http://schemas.microsoft.com/office/drawing/2014/main" id="{E2B2B248-1722-28F6-8314-305A0E16576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93454" y="1019075"/>
            <a:ext cx="303973" cy="303973"/>
          </a:xfrm>
          <a:prstGeom prst="rect">
            <a:avLst/>
          </a:prstGeom>
        </p:spPr>
      </p:pic>
      <p:pic>
        <p:nvPicPr>
          <p:cNvPr id="285" name="图片 284">
            <a:extLst>
              <a:ext uri="{FF2B5EF4-FFF2-40B4-BE49-F238E27FC236}">
                <a16:creationId xmlns:a16="http://schemas.microsoft.com/office/drawing/2014/main" id="{01FF45C7-6D33-E894-1E4D-57FEDDC1908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9369" y="2160900"/>
            <a:ext cx="336262" cy="336262"/>
          </a:xfrm>
          <a:prstGeom prst="rect">
            <a:avLst/>
          </a:prstGeom>
        </p:spPr>
      </p:pic>
      <p:pic>
        <p:nvPicPr>
          <p:cNvPr id="286" name="图片 285">
            <a:extLst>
              <a:ext uri="{FF2B5EF4-FFF2-40B4-BE49-F238E27FC236}">
                <a16:creationId xmlns:a16="http://schemas.microsoft.com/office/drawing/2014/main" id="{575D91A8-742D-1895-CC08-4D845FDBF3C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33150" y="2873171"/>
            <a:ext cx="269328" cy="269328"/>
          </a:xfrm>
          <a:prstGeom prst="rect">
            <a:avLst/>
          </a:prstGeom>
        </p:spPr>
      </p:pic>
      <p:pic>
        <p:nvPicPr>
          <p:cNvPr id="287" name="图片 286">
            <a:extLst>
              <a:ext uri="{FF2B5EF4-FFF2-40B4-BE49-F238E27FC236}">
                <a16:creationId xmlns:a16="http://schemas.microsoft.com/office/drawing/2014/main" id="{6C3F5EA8-1416-EBDB-1276-F41BBC93F42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72662" y="3092385"/>
            <a:ext cx="301767" cy="301767"/>
          </a:xfrm>
          <a:prstGeom prst="rect">
            <a:avLst/>
          </a:prstGeom>
        </p:spPr>
      </p:pic>
      <p:pic>
        <p:nvPicPr>
          <p:cNvPr id="288" name="图片 287">
            <a:extLst>
              <a:ext uri="{FF2B5EF4-FFF2-40B4-BE49-F238E27FC236}">
                <a16:creationId xmlns:a16="http://schemas.microsoft.com/office/drawing/2014/main" id="{5D92D6C5-78D0-9B8F-1370-DA789BDDFC9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858947" y="1103966"/>
            <a:ext cx="658070" cy="658070"/>
          </a:xfrm>
          <a:prstGeom prst="rect">
            <a:avLst/>
          </a:prstGeom>
        </p:spPr>
      </p:pic>
      <p:pic>
        <p:nvPicPr>
          <p:cNvPr id="289" name="图片 288">
            <a:extLst>
              <a:ext uri="{FF2B5EF4-FFF2-40B4-BE49-F238E27FC236}">
                <a16:creationId xmlns:a16="http://schemas.microsoft.com/office/drawing/2014/main" id="{AD3E6E2F-2F66-1847-7D72-105DFC8B463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64830" y="1640496"/>
            <a:ext cx="346975" cy="346975"/>
          </a:xfrm>
          <a:prstGeom prst="rect">
            <a:avLst/>
          </a:prstGeom>
        </p:spPr>
      </p:pic>
      <p:pic>
        <p:nvPicPr>
          <p:cNvPr id="290" name="图片 289">
            <a:extLst>
              <a:ext uri="{FF2B5EF4-FFF2-40B4-BE49-F238E27FC236}">
                <a16:creationId xmlns:a16="http://schemas.microsoft.com/office/drawing/2014/main" id="{4CA91664-F81A-4C2E-D950-198BA775AC5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02569" y="3031290"/>
            <a:ext cx="346975" cy="346975"/>
          </a:xfrm>
          <a:prstGeom prst="rect">
            <a:avLst/>
          </a:prstGeom>
        </p:spPr>
      </p:pic>
      <p:sp>
        <p:nvSpPr>
          <p:cNvPr id="291" name="文本框 290">
            <a:extLst>
              <a:ext uri="{FF2B5EF4-FFF2-40B4-BE49-F238E27FC236}">
                <a16:creationId xmlns:a16="http://schemas.microsoft.com/office/drawing/2014/main" id="{5096DC57-A6CC-4E51-F017-2EFA8E8F4B72}"/>
              </a:ext>
            </a:extLst>
          </p:cNvPr>
          <p:cNvSpPr txBox="1"/>
          <p:nvPr/>
        </p:nvSpPr>
        <p:spPr>
          <a:xfrm>
            <a:off x="3447" y="-23065"/>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
        <p:nvSpPr>
          <p:cNvPr id="292" name="矩形: 圆角 291">
            <a:extLst>
              <a:ext uri="{FF2B5EF4-FFF2-40B4-BE49-F238E27FC236}">
                <a16:creationId xmlns:a16="http://schemas.microsoft.com/office/drawing/2014/main" id="{2ABC96F7-C7FA-A3FB-5F04-F8928BE93426}"/>
              </a:ext>
            </a:extLst>
          </p:cNvPr>
          <p:cNvSpPr/>
          <p:nvPr/>
        </p:nvSpPr>
        <p:spPr>
          <a:xfrm>
            <a:off x="8099391" y="291706"/>
            <a:ext cx="1356931" cy="10707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93" name="图片 292">
            <a:extLst>
              <a:ext uri="{FF2B5EF4-FFF2-40B4-BE49-F238E27FC236}">
                <a16:creationId xmlns:a16="http://schemas.microsoft.com/office/drawing/2014/main" id="{568E249C-2040-9D77-1C18-9DD1E6C37D39}"/>
              </a:ext>
            </a:extLst>
          </p:cNvPr>
          <p:cNvPicPr>
            <a:picLocks noChangeAspect="1"/>
          </p:cNvPicPr>
          <p:nvPr/>
        </p:nvPicPr>
        <p:blipFill>
          <a:blip r:embed="rId22"/>
          <a:stretch>
            <a:fillRect/>
          </a:stretch>
        </p:blipFill>
        <p:spPr>
          <a:xfrm>
            <a:off x="8207078" y="439244"/>
            <a:ext cx="1161368" cy="871027"/>
          </a:xfrm>
          <a:prstGeom prst="rect">
            <a:avLst/>
          </a:prstGeom>
        </p:spPr>
      </p:pic>
      <p:sp>
        <p:nvSpPr>
          <p:cNvPr id="294" name="矩形: 圆角 293">
            <a:extLst>
              <a:ext uri="{FF2B5EF4-FFF2-40B4-BE49-F238E27FC236}">
                <a16:creationId xmlns:a16="http://schemas.microsoft.com/office/drawing/2014/main" id="{0EE237A1-FFB5-7ECE-E6DA-9C4083944E7C}"/>
              </a:ext>
            </a:extLst>
          </p:cNvPr>
          <p:cNvSpPr/>
          <p:nvPr/>
        </p:nvSpPr>
        <p:spPr>
          <a:xfrm>
            <a:off x="8055805" y="1624725"/>
            <a:ext cx="1413444" cy="1061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295" name="图片 294">
            <a:extLst>
              <a:ext uri="{FF2B5EF4-FFF2-40B4-BE49-F238E27FC236}">
                <a16:creationId xmlns:a16="http://schemas.microsoft.com/office/drawing/2014/main" id="{B69E8BE4-1716-C160-AD67-01A8D7950585}"/>
              </a:ext>
            </a:extLst>
          </p:cNvPr>
          <p:cNvPicPr>
            <a:picLocks noChangeAspect="1"/>
          </p:cNvPicPr>
          <p:nvPr/>
        </p:nvPicPr>
        <p:blipFill>
          <a:blip r:embed="rId23"/>
          <a:stretch>
            <a:fillRect/>
          </a:stretch>
        </p:blipFill>
        <p:spPr>
          <a:xfrm>
            <a:off x="8131789" y="1667508"/>
            <a:ext cx="1209006" cy="906755"/>
          </a:xfrm>
          <a:prstGeom prst="rect">
            <a:avLst/>
          </a:prstGeom>
        </p:spPr>
      </p:pic>
      <p:sp>
        <p:nvSpPr>
          <p:cNvPr id="296" name="文本框 295">
            <a:extLst>
              <a:ext uri="{FF2B5EF4-FFF2-40B4-BE49-F238E27FC236}">
                <a16:creationId xmlns:a16="http://schemas.microsoft.com/office/drawing/2014/main" id="{538228AD-25A0-E2C3-B4F6-2E11B3B217B8}"/>
              </a:ext>
            </a:extLst>
          </p:cNvPr>
          <p:cNvSpPr txBox="1"/>
          <p:nvPr/>
        </p:nvSpPr>
        <p:spPr>
          <a:xfrm>
            <a:off x="7939648" y="1351247"/>
            <a:ext cx="210841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Data Distribution</a:t>
            </a:r>
            <a:endParaRPr lang="zh-CN" altLang="en-US" sz="1200" dirty="0"/>
          </a:p>
        </p:txBody>
      </p:sp>
      <p:sp>
        <p:nvSpPr>
          <p:cNvPr id="297" name="文本框 296">
            <a:extLst>
              <a:ext uri="{FF2B5EF4-FFF2-40B4-BE49-F238E27FC236}">
                <a16:creationId xmlns:a16="http://schemas.microsoft.com/office/drawing/2014/main" id="{C48D2DBF-CE0A-B015-9D58-2AD4761B5BB4}"/>
              </a:ext>
            </a:extLst>
          </p:cNvPr>
          <p:cNvSpPr txBox="1"/>
          <p:nvPr/>
        </p:nvSpPr>
        <p:spPr>
          <a:xfrm>
            <a:off x="7846379" y="2653911"/>
            <a:ext cx="185598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Data Distribution</a:t>
            </a:r>
            <a:endParaRPr lang="zh-CN" altLang="en-US" sz="1200" dirty="0"/>
          </a:p>
        </p:txBody>
      </p:sp>
      <p:pic>
        <p:nvPicPr>
          <p:cNvPr id="298" name="图片 297">
            <a:extLst>
              <a:ext uri="{FF2B5EF4-FFF2-40B4-BE49-F238E27FC236}">
                <a16:creationId xmlns:a16="http://schemas.microsoft.com/office/drawing/2014/main" id="{C67A0765-481B-4CDF-9B53-98884033697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471474" y="2027750"/>
            <a:ext cx="249041" cy="249041"/>
          </a:xfrm>
          <a:prstGeom prst="rect">
            <a:avLst/>
          </a:prstGeom>
        </p:spPr>
      </p:pic>
      <p:pic>
        <p:nvPicPr>
          <p:cNvPr id="299" name="图片 298">
            <a:extLst>
              <a:ext uri="{FF2B5EF4-FFF2-40B4-BE49-F238E27FC236}">
                <a16:creationId xmlns:a16="http://schemas.microsoft.com/office/drawing/2014/main" id="{9AA76158-F7C3-A555-EAE9-70D84DA10FC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304915" y="1283903"/>
            <a:ext cx="303976" cy="303976"/>
          </a:xfrm>
          <a:prstGeom prst="rect">
            <a:avLst/>
          </a:prstGeom>
        </p:spPr>
      </p:pic>
      <p:cxnSp>
        <p:nvCxnSpPr>
          <p:cNvPr id="300" name="直接箭头连接符 299">
            <a:extLst>
              <a:ext uri="{FF2B5EF4-FFF2-40B4-BE49-F238E27FC236}">
                <a16:creationId xmlns:a16="http://schemas.microsoft.com/office/drawing/2014/main" id="{180DE5B3-7561-1B06-5D89-D08A6D16EC60}"/>
              </a:ext>
            </a:extLst>
          </p:cNvPr>
          <p:cNvCxnSpPr>
            <a:cxnSpLocks/>
          </p:cNvCxnSpPr>
          <p:nvPr/>
        </p:nvCxnSpPr>
        <p:spPr>
          <a:xfrm flipV="1">
            <a:off x="3604139" y="2011370"/>
            <a:ext cx="0" cy="239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1" name="直接箭头连接符 300">
            <a:extLst>
              <a:ext uri="{FF2B5EF4-FFF2-40B4-BE49-F238E27FC236}">
                <a16:creationId xmlns:a16="http://schemas.microsoft.com/office/drawing/2014/main" id="{67FB1D93-4BCF-A086-E0E1-CDEBE9FEB44F}"/>
              </a:ext>
            </a:extLst>
          </p:cNvPr>
          <p:cNvCxnSpPr>
            <a:cxnSpLocks/>
            <a:stCxn id="253" idx="2"/>
          </p:cNvCxnSpPr>
          <p:nvPr/>
        </p:nvCxnSpPr>
        <p:spPr>
          <a:xfrm>
            <a:off x="3601714" y="1641188"/>
            <a:ext cx="0" cy="21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2" name="直接箭头连接符 301">
            <a:extLst>
              <a:ext uri="{FF2B5EF4-FFF2-40B4-BE49-F238E27FC236}">
                <a16:creationId xmlns:a16="http://schemas.microsoft.com/office/drawing/2014/main" id="{9BBC59AE-1F9D-09E8-2D49-A4A2993B8FC3}"/>
              </a:ext>
            </a:extLst>
          </p:cNvPr>
          <p:cNvCxnSpPr>
            <a:cxnSpLocks/>
            <a:stCxn id="253" idx="3"/>
            <a:endCxn id="265" idx="1"/>
          </p:cNvCxnSpPr>
          <p:nvPr/>
        </p:nvCxnSpPr>
        <p:spPr>
          <a:xfrm>
            <a:off x="4226554" y="1458308"/>
            <a:ext cx="1125295" cy="11061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3" name="直接箭头连接符 302">
            <a:extLst>
              <a:ext uri="{FF2B5EF4-FFF2-40B4-BE49-F238E27FC236}">
                <a16:creationId xmlns:a16="http://schemas.microsoft.com/office/drawing/2014/main" id="{4254BE38-64E4-AB96-8353-18BCE2135511}"/>
              </a:ext>
            </a:extLst>
          </p:cNvPr>
          <p:cNvCxnSpPr>
            <a:cxnSpLocks/>
            <a:stCxn id="254" idx="3"/>
            <a:endCxn id="265" idx="1"/>
          </p:cNvCxnSpPr>
          <p:nvPr/>
        </p:nvCxnSpPr>
        <p:spPr>
          <a:xfrm flipV="1">
            <a:off x="4210489" y="2564432"/>
            <a:ext cx="1141360" cy="82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4" name="直接箭头连接符 303">
            <a:extLst>
              <a:ext uri="{FF2B5EF4-FFF2-40B4-BE49-F238E27FC236}">
                <a16:creationId xmlns:a16="http://schemas.microsoft.com/office/drawing/2014/main" id="{78B4E322-B6D6-B6AE-F5AB-9770ECC5E18E}"/>
              </a:ext>
            </a:extLst>
          </p:cNvPr>
          <p:cNvCxnSpPr>
            <a:cxnSpLocks/>
            <a:stCxn id="260" idx="3"/>
            <a:endCxn id="265" idx="1"/>
          </p:cNvCxnSpPr>
          <p:nvPr/>
        </p:nvCxnSpPr>
        <p:spPr>
          <a:xfrm flipV="1">
            <a:off x="4213487" y="2564432"/>
            <a:ext cx="1138362" cy="712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5" name="直接箭头连接符 304">
            <a:extLst>
              <a:ext uri="{FF2B5EF4-FFF2-40B4-BE49-F238E27FC236}">
                <a16:creationId xmlns:a16="http://schemas.microsoft.com/office/drawing/2014/main" id="{D4145A52-B4C5-2FC0-E34B-29ABFE34F4FF}"/>
              </a:ext>
            </a:extLst>
          </p:cNvPr>
          <p:cNvCxnSpPr>
            <a:cxnSpLocks/>
            <a:stCxn id="265" idx="3"/>
            <a:endCxn id="292" idx="1"/>
          </p:cNvCxnSpPr>
          <p:nvPr/>
        </p:nvCxnSpPr>
        <p:spPr>
          <a:xfrm flipV="1">
            <a:off x="6984814" y="827097"/>
            <a:ext cx="1114577" cy="17373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7" name="直接箭头连接符 306">
            <a:extLst>
              <a:ext uri="{FF2B5EF4-FFF2-40B4-BE49-F238E27FC236}">
                <a16:creationId xmlns:a16="http://schemas.microsoft.com/office/drawing/2014/main" id="{6036E56D-602B-0F2E-9155-D29566CC11D3}"/>
              </a:ext>
            </a:extLst>
          </p:cNvPr>
          <p:cNvCxnSpPr>
            <a:cxnSpLocks/>
            <a:stCxn id="265" idx="3"/>
            <a:endCxn id="294" idx="1"/>
          </p:cNvCxnSpPr>
          <p:nvPr/>
        </p:nvCxnSpPr>
        <p:spPr>
          <a:xfrm flipV="1">
            <a:off x="6984814" y="2155562"/>
            <a:ext cx="1070991" cy="4088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8" name="直接箭头连接符 307">
            <a:extLst>
              <a:ext uri="{FF2B5EF4-FFF2-40B4-BE49-F238E27FC236}">
                <a16:creationId xmlns:a16="http://schemas.microsoft.com/office/drawing/2014/main" id="{0DF10E97-240E-B637-0652-44E71F04ECEB}"/>
              </a:ext>
            </a:extLst>
          </p:cNvPr>
          <p:cNvCxnSpPr>
            <a:cxnSpLocks/>
            <a:endCxn id="268" idx="1"/>
          </p:cNvCxnSpPr>
          <p:nvPr/>
        </p:nvCxnSpPr>
        <p:spPr>
          <a:xfrm>
            <a:off x="6975985" y="2571015"/>
            <a:ext cx="1085937" cy="10536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9" name="文本框 308">
            <a:extLst>
              <a:ext uri="{FF2B5EF4-FFF2-40B4-BE49-F238E27FC236}">
                <a16:creationId xmlns:a16="http://schemas.microsoft.com/office/drawing/2014/main" id="{0CC22963-CFB8-34F4-B1AD-EFB441DDE0D5}"/>
              </a:ext>
            </a:extLst>
          </p:cNvPr>
          <p:cNvSpPr txBox="1"/>
          <p:nvPr/>
        </p:nvSpPr>
        <p:spPr>
          <a:xfrm>
            <a:off x="6578161" y="-3534"/>
            <a:ext cx="3909633" cy="338554"/>
          </a:xfrm>
          <a:prstGeom prst="rect">
            <a:avLst/>
          </a:prstGeom>
          <a:noFill/>
        </p:spPr>
        <p:txBody>
          <a:bodyPr wrap="square">
            <a:spAutoFit/>
          </a:bodyPr>
          <a:lstStyle/>
          <a:p>
            <a:r>
              <a:rPr lang="en-US" altLang="zh-CN" sz="1600" dirty="0">
                <a:latin typeface="Times New Roman" panose="02020603050405020304" pitchFamily="18" charset="0"/>
                <a:cs typeface="Times New Roman" panose="02020603050405020304" pitchFamily="18" charset="0"/>
              </a:rPr>
              <a:t>Optimization for Trigger </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Graph</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cx1="http://schemas.microsoft.com/office/drawing/2015/9/8/chartex">
        <mc:Choice Requires="cx1">
          <p:graphicFrame>
            <p:nvGraphicFramePr>
              <p:cNvPr id="310" name="图表 309">
                <a:extLst>
                  <a:ext uri="{FF2B5EF4-FFF2-40B4-BE49-F238E27FC236}">
                    <a16:creationId xmlns:a16="http://schemas.microsoft.com/office/drawing/2014/main" id="{70CE7797-8364-BFEC-1E60-CBB4A6D90748}"/>
                  </a:ext>
                </a:extLst>
              </p:cNvPr>
              <p:cNvGraphicFramePr/>
              <p:nvPr>
                <p:extLst>
                  <p:ext uri="{D42A27DB-BD31-4B8C-83A1-F6EECF244321}">
                    <p14:modId xmlns:p14="http://schemas.microsoft.com/office/powerpoint/2010/main" val="3234927481"/>
                  </p:ext>
                </p:extLst>
              </p:nvPr>
            </p:nvGraphicFramePr>
            <p:xfrm>
              <a:off x="5417831" y="1942174"/>
              <a:ext cx="1577074" cy="1009116"/>
            </p:xfrm>
            <a:graphic>
              <a:graphicData uri="http://schemas.microsoft.com/office/drawing/2014/chartex">
                <cx:chart xmlns:cx="http://schemas.microsoft.com/office/drawing/2014/chartex" xmlns:r="http://schemas.openxmlformats.org/officeDocument/2006/relationships" r:id="rId26"/>
              </a:graphicData>
            </a:graphic>
          </p:graphicFrame>
        </mc:Choice>
        <mc:Fallback xmlns="">
          <p:pic>
            <p:nvPicPr>
              <p:cNvPr id="310" name="图表 309">
                <a:extLst>
                  <a:ext uri="{FF2B5EF4-FFF2-40B4-BE49-F238E27FC236}">
                    <a16:creationId xmlns:a16="http://schemas.microsoft.com/office/drawing/2014/main" id="{70CE7797-8364-BFEC-1E60-CBB4A6D90748}"/>
                  </a:ext>
                </a:extLst>
              </p:cNvPr>
              <p:cNvPicPr>
                <a:picLocks noGrp="1" noRot="1" noChangeAspect="1" noMove="1" noResize="1" noEditPoints="1" noAdjustHandles="1" noChangeArrowheads="1" noChangeShapeType="1"/>
              </p:cNvPicPr>
              <p:nvPr/>
            </p:nvPicPr>
            <p:blipFill>
              <a:blip r:embed="rId27"/>
              <a:stretch>
                <a:fillRect/>
              </a:stretch>
            </p:blipFill>
            <p:spPr>
              <a:xfrm>
                <a:off x="5417831" y="1942174"/>
                <a:ext cx="1577074" cy="1009116"/>
              </a:xfrm>
              <a:prstGeom prst="rect">
                <a:avLst/>
              </a:prstGeom>
            </p:spPr>
          </p:pic>
        </mc:Fallback>
      </mc:AlternateContent>
      <p:sp>
        <p:nvSpPr>
          <p:cNvPr id="311" name="文本框 310">
            <a:extLst>
              <a:ext uri="{FF2B5EF4-FFF2-40B4-BE49-F238E27FC236}">
                <a16:creationId xmlns:a16="http://schemas.microsoft.com/office/drawing/2014/main" id="{CB724CC6-FFAD-852E-2887-AC20F0F95FCE}"/>
              </a:ext>
            </a:extLst>
          </p:cNvPr>
          <p:cNvSpPr txBox="1"/>
          <p:nvPr/>
        </p:nvSpPr>
        <p:spPr>
          <a:xfrm>
            <a:off x="2769268" y="3992090"/>
            <a:ext cx="214423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p>
        </p:txBody>
      </p:sp>
      <p:graphicFrame>
        <p:nvGraphicFramePr>
          <p:cNvPr id="312" name="表格 311">
            <a:extLst>
              <a:ext uri="{FF2B5EF4-FFF2-40B4-BE49-F238E27FC236}">
                <a16:creationId xmlns:a16="http://schemas.microsoft.com/office/drawing/2014/main" id="{5B9EE3D7-B147-1BFC-5A04-61070CF2A1C6}"/>
              </a:ext>
            </a:extLst>
          </p:cNvPr>
          <p:cNvGraphicFramePr>
            <a:graphicFrameLocks noGrp="1"/>
          </p:cNvGraphicFramePr>
          <p:nvPr>
            <p:extLst>
              <p:ext uri="{D42A27DB-BD31-4B8C-83A1-F6EECF244321}">
                <p14:modId xmlns:p14="http://schemas.microsoft.com/office/powerpoint/2010/main" val="1436779565"/>
              </p:ext>
            </p:extLst>
          </p:nvPr>
        </p:nvGraphicFramePr>
        <p:xfrm>
          <a:off x="2922709" y="4199892"/>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pic>
        <p:nvPicPr>
          <p:cNvPr id="313" name="图片 312">
            <a:extLst>
              <a:ext uri="{FF2B5EF4-FFF2-40B4-BE49-F238E27FC236}">
                <a16:creationId xmlns:a16="http://schemas.microsoft.com/office/drawing/2014/main" id="{402C1612-BF3A-1EA8-F1E6-62B23EA484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11328" y="3969840"/>
            <a:ext cx="336262" cy="336262"/>
          </a:xfrm>
          <a:prstGeom prst="rect">
            <a:avLst/>
          </a:prstGeom>
        </p:spPr>
      </p:pic>
      <p:sp>
        <p:nvSpPr>
          <p:cNvPr id="314" name="文本框 313">
            <a:extLst>
              <a:ext uri="{FF2B5EF4-FFF2-40B4-BE49-F238E27FC236}">
                <a16:creationId xmlns:a16="http://schemas.microsoft.com/office/drawing/2014/main" id="{595CF32F-C186-6C50-E613-DF0FA73F636B}"/>
              </a:ext>
            </a:extLst>
          </p:cNvPr>
          <p:cNvSpPr txBox="1"/>
          <p:nvPr/>
        </p:nvSpPr>
        <p:spPr>
          <a:xfrm>
            <a:off x="3246929" y="3552253"/>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315" name="直接箭头连接符 314">
            <a:extLst>
              <a:ext uri="{FF2B5EF4-FFF2-40B4-BE49-F238E27FC236}">
                <a16:creationId xmlns:a16="http://schemas.microsoft.com/office/drawing/2014/main" id="{0C34E368-7927-60FC-F42C-42E8AE080C6A}"/>
              </a:ext>
            </a:extLst>
          </p:cNvPr>
          <p:cNvCxnSpPr>
            <a:cxnSpLocks/>
          </p:cNvCxnSpPr>
          <p:nvPr/>
        </p:nvCxnSpPr>
        <p:spPr>
          <a:xfrm flipV="1">
            <a:off x="3557946" y="3798019"/>
            <a:ext cx="0" cy="2394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7" name="直接箭头连接符 316">
            <a:extLst>
              <a:ext uri="{FF2B5EF4-FFF2-40B4-BE49-F238E27FC236}">
                <a16:creationId xmlns:a16="http://schemas.microsoft.com/office/drawing/2014/main" id="{89CAD6CA-0393-0E90-73D0-BA31C55053EE}"/>
              </a:ext>
            </a:extLst>
          </p:cNvPr>
          <p:cNvCxnSpPr>
            <a:cxnSpLocks/>
          </p:cNvCxnSpPr>
          <p:nvPr/>
        </p:nvCxnSpPr>
        <p:spPr>
          <a:xfrm>
            <a:off x="3555521" y="3427837"/>
            <a:ext cx="0" cy="2128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33398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05B0-C41C-C198-CAB9-ABA8DDA9B12F}"/>
            </a:ext>
          </a:extLst>
        </p:cNvPr>
        <p:cNvGrpSpPr/>
        <p:nvPr/>
      </p:nvGrpSpPr>
      <p:grpSpPr>
        <a:xfrm>
          <a:off x="0" y="0"/>
          <a:ext cx="0" cy="0"/>
          <a:chOff x="0" y="0"/>
          <a:chExt cx="0" cy="0"/>
        </a:xfrm>
      </p:grpSpPr>
      <p:sp>
        <p:nvSpPr>
          <p:cNvPr id="6" name="矩形: 圆角 5">
            <a:extLst>
              <a:ext uri="{FF2B5EF4-FFF2-40B4-BE49-F238E27FC236}">
                <a16:creationId xmlns:a16="http://schemas.microsoft.com/office/drawing/2014/main" id="{F11CC2B5-D4A7-6614-55FE-F5FBC6309935}"/>
              </a:ext>
            </a:extLst>
          </p:cNvPr>
          <p:cNvSpPr/>
          <p:nvPr/>
        </p:nvSpPr>
        <p:spPr>
          <a:xfrm>
            <a:off x="201973" y="80812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C520F4E-FD61-BEB0-D997-E8EF78F3A792}"/>
                  </a:ext>
                </a:extLst>
              </p:cNvPr>
              <p:cNvSpPr txBox="1"/>
              <p:nvPr/>
            </p:nvSpPr>
            <p:spPr>
              <a:xfrm>
                <a:off x="445220" y="542693"/>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CC520F4E-FD61-BEB0-D997-E8EF78F3A792}"/>
                  </a:ext>
                </a:extLst>
              </p:cNvPr>
              <p:cNvSpPr txBox="1">
                <a:spLocks noRot="1" noChangeAspect="1" noMove="1" noResize="1" noEditPoints="1" noAdjustHandles="1" noChangeArrowheads="1" noChangeShapeType="1" noTextEdit="1"/>
              </p:cNvSpPr>
              <p:nvPr/>
            </p:nvSpPr>
            <p:spPr>
              <a:xfrm>
                <a:off x="445220" y="542693"/>
                <a:ext cx="1681871" cy="276999"/>
              </a:xfrm>
              <a:prstGeom prst="rect">
                <a:avLst/>
              </a:prstGeom>
              <a:blipFill>
                <a:blip r:embed="rId2"/>
                <a:stretch>
                  <a:fillRect b="-17778"/>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96EB4E84-5B65-F7D0-4640-EED2CE2C5ED9}"/>
              </a:ext>
            </a:extLst>
          </p:cNvPr>
          <p:cNvSpPr/>
          <p:nvPr/>
        </p:nvSpPr>
        <p:spPr>
          <a:xfrm>
            <a:off x="271061" y="122761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2163D38-5AF8-B8F6-C533-731021359B38}"/>
              </a:ext>
            </a:extLst>
          </p:cNvPr>
          <p:cNvSpPr/>
          <p:nvPr/>
        </p:nvSpPr>
        <p:spPr>
          <a:xfrm>
            <a:off x="558002" y="8742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1AD21598-D20B-E6B1-C395-5F77129B53F7}"/>
              </a:ext>
            </a:extLst>
          </p:cNvPr>
          <p:cNvSpPr/>
          <p:nvPr/>
        </p:nvSpPr>
        <p:spPr>
          <a:xfrm>
            <a:off x="493708" y="161617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D071D6D3-8BAD-BF00-1A27-6BDF98B254D6}"/>
              </a:ext>
            </a:extLst>
          </p:cNvPr>
          <p:cNvSpPr/>
          <p:nvPr/>
        </p:nvSpPr>
        <p:spPr>
          <a:xfrm>
            <a:off x="862802" y="12474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23F87BE7-F78B-9D2A-8F41-D2E12E6464ED}"/>
              </a:ext>
            </a:extLst>
          </p:cNvPr>
          <p:cNvSpPr/>
          <p:nvPr/>
        </p:nvSpPr>
        <p:spPr>
          <a:xfrm>
            <a:off x="1150936" y="895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4867994-7DF4-E30F-FA99-980C29F69781}"/>
              </a:ext>
            </a:extLst>
          </p:cNvPr>
          <p:cNvSpPr/>
          <p:nvPr/>
        </p:nvSpPr>
        <p:spPr>
          <a:xfrm>
            <a:off x="1284289" y="1586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A3CB0967-844C-8C77-A5B4-5EA443C67EAA}"/>
              </a:ext>
            </a:extLst>
          </p:cNvPr>
          <p:cNvSpPr/>
          <p:nvPr/>
        </p:nvSpPr>
        <p:spPr>
          <a:xfrm>
            <a:off x="1364052" y="132964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01E3E7A7-148D-3A39-64CF-C1EB28FEB624}"/>
              </a:ext>
            </a:extLst>
          </p:cNvPr>
          <p:cNvSpPr/>
          <p:nvPr/>
        </p:nvSpPr>
        <p:spPr>
          <a:xfrm>
            <a:off x="994958" y="179973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75F80FED-078E-9324-0381-E9B6F3DE69C6}"/>
              </a:ext>
            </a:extLst>
          </p:cNvPr>
          <p:cNvCxnSpPr>
            <a:cxnSpLocks/>
            <a:stCxn id="16" idx="3"/>
            <a:endCxn id="5" idx="0"/>
          </p:cNvCxnSpPr>
          <p:nvPr/>
        </p:nvCxnSpPr>
        <p:spPr>
          <a:xfrm flipH="1">
            <a:off x="335355" y="99008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6B5240E-C70C-6FF6-A554-D4E81B060341}"/>
              </a:ext>
            </a:extLst>
          </p:cNvPr>
          <p:cNvCxnSpPr>
            <a:cxnSpLocks/>
            <a:stCxn id="16" idx="5"/>
            <a:endCxn id="20" idx="1"/>
          </p:cNvCxnSpPr>
          <p:nvPr/>
        </p:nvCxnSpPr>
        <p:spPr>
          <a:xfrm>
            <a:off x="667759" y="99008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BD2BA380-D3DC-F509-73E9-5DB0EDC8B209}"/>
              </a:ext>
            </a:extLst>
          </p:cNvPr>
          <p:cNvCxnSpPr>
            <a:cxnSpLocks/>
            <a:stCxn id="5" idx="5"/>
            <a:endCxn id="19" idx="1"/>
          </p:cNvCxnSpPr>
          <p:nvPr/>
        </p:nvCxnSpPr>
        <p:spPr>
          <a:xfrm>
            <a:off x="380818" y="134346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E09B5672-2D1F-FC23-3F8D-2EC4E878340C}"/>
              </a:ext>
            </a:extLst>
          </p:cNvPr>
          <p:cNvCxnSpPr>
            <a:cxnSpLocks/>
            <a:stCxn id="20" idx="3"/>
            <a:endCxn id="19" idx="7"/>
          </p:cNvCxnSpPr>
          <p:nvPr/>
        </p:nvCxnSpPr>
        <p:spPr>
          <a:xfrm flipH="1">
            <a:off x="603465" y="136334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E5CB4910-B363-2EBF-BFD0-FA6B76DA160D}"/>
              </a:ext>
            </a:extLst>
          </p:cNvPr>
          <p:cNvCxnSpPr>
            <a:cxnSpLocks/>
            <a:stCxn id="21" idx="3"/>
            <a:endCxn id="20" idx="6"/>
          </p:cNvCxnSpPr>
          <p:nvPr/>
        </p:nvCxnSpPr>
        <p:spPr>
          <a:xfrm flipH="1">
            <a:off x="991390" y="101169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17497B0-6AB1-0DA7-CF42-98847F19F0A4}"/>
              </a:ext>
            </a:extLst>
          </p:cNvPr>
          <p:cNvCxnSpPr>
            <a:cxnSpLocks/>
            <a:stCxn id="57" idx="0"/>
            <a:endCxn id="20" idx="4"/>
          </p:cNvCxnSpPr>
          <p:nvPr/>
        </p:nvCxnSpPr>
        <p:spPr>
          <a:xfrm flipH="1" flipV="1">
            <a:off x="927096" y="138322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169C2E6-66DC-1B0E-8525-C5E52EF03A19}"/>
              </a:ext>
            </a:extLst>
          </p:cNvPr>
          <p:cNvCxnSpPr>
            <a:cxnSpLocks/>
            <a:stCxn id="23" idx="1"/>
            <a:endCxn id="20" idx="5"/>
          </p:cNvCxnSpPr>
          <p:nvPr/>
        </p:nvCxnSpPr>
        <p:spPr>
          <a:xfrm flipH="1" flipV="1">
            <a:off x="972559" y="136334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97068757-7AB7-EDFC-A739-F15B29731097}"/>
              </a:ext>
            </a:extLst>
          </p:cNvPr>
          <p:cNvCxnSpPr>
            <a:cxnSpLocks/>
            <a:stCxn id="21" idx="5"/>
            <a:endCxn id="27" idx="1"/>
          </p:cNvCxnSpPr>
          <p:nvPr/>
        </p:nvCxnSpPr>
        <p:spPr>
          <a:xfrm>
            <a:off x="1260693" y="101169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BB221F6-E638-6F5E-2B07-49CE5ED7442C}"/>
                  </a:ext>
                </a:extLst>
              </p:cNvPr>
              <p:cNvSpPr txBox="1"/>
              <p:nvPr/>
            </p:nvSpPr>
            <p:spPr>
              <a:xfrm>
                <a:off x="356074" y="2012804"/>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3BB221F6-E638-6F5E-2B07-49CE5ED7442C}"/>
                  </a:ext>
                </a:extLst>
              </p:cNvPr>
              <p:cNvSpPr txBox="1">
                <a:spLocks noRot="1" noChangeAspect="1" noMove="1" noResize="1" noEditPoints="1" noAdjustHandles="1" noChangeArrowheads="1" noChangeShapeType="1" noTextEdit="1"/>
              </p:cNvSpPr>
              <p:nvPr/>
            </p:nvSpPr>
            <p:spPr>
              <a:xfrm>
                <a:off x="356074" y="2012804"/>
                <a:ext cx="1681614" cy="276999"/>
              </a:xfrm>
              <a:prstGeom prst="rect">
                <a:avLst/>
              </a:prstGeom>
              <a:blipFill>
                <a:blip r:embed="rId3"/>
                <a:stretch>
                  <a:fillRect b="-15217"/>
                </a:stretch>
              </a:blipFill>
            </p:spPr>
            <p:txBody>
              <a:bodyPr/>
              <a:lstStyle/>
              <a:p>
                <a:r>
                  <a:rPr lang="zh-CN" altLang="en-US">
                    <a:noFill/>
                  </a:rPr>
                  <a:t> </a:t>
                </a:r>
              </a:p>
            </p:txBody>
          </p:sp>
        </mc:Fallback>
      </mc:AlternateContent>
      <p:sp>
        <p:nvSpPr>
          <p:cNvPr id="108" name="矩形: 圆角 107">
            <a:extLst>
              <a:ext uri="{FF2B5EF4-FFF2-40B4-BE49-F238E27FC236}">
                <a16:creationId xmlns:a16="http://schemas.microsoft.com/office/drawing/2014/main" id="{B90589FF-1968-4DFF-562F-7956F6DBF4A9}"/>
              </a:ext>
            </a:extLst>
          </p:cNvPr>
          <p:cNvSpPr/>
          <p:nvPr/>
        </p:nvSpPr>
        <p:spPr>
          <a:xfrm>
            <a:off x="2112409" y="895839"/>
            <a:ext cx="574890" cy="3556129"/>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77FFF7D2-3E59-39B0-6CE3-AC0E917BBAB6}"/>
                  </a:ext>
                </a:extLst>
              </p:cNvPr>
              <p:cNvSpPr txBox="1"/>
              <p:nvPr/>
            </p:nvSpPr>
            <p:spPr>
              <a:xfrm>
                <a:off x="2544170" y="1381106"/>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1"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77FFF7D2-3E59-39B0-6CE3-AC0E917BBAB6}"/>
                  </a:ext>
                </a:extLst>
              </p:cNvPr>
              <p:cNvSpPr txBox="1">
                <a:spLocks noRot="1" noChangeAspect="1" noMove="1" noResize="1" noEditPoints="1" noAdjustHandles="1" noChangeArrowheads="1" noChangeShapeType="1" noTextEdit="1"/>
              </p:cNvSpPr>
              <p:nvPr/>
            </p:nvSpPr>
            <p:spPr>
              <a:xfrm>
                <a:off x="2544170" y="1381106"/>
                <a:ext cx="2074788" cy="276999"/>
              </a:xfrm>
              <a:prstGeom prst="rect">
                <a:avLst/>
              </a:prstGeom>
              <a:blipFill>
                <a:blip r:embed="rId4"/>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872D15B1-C643-258F-7ED8-A990D910E9F7}"/>
                  </a:ext>
                </a:extLst>
              </p:cNvPr>
              <p:cNvSpPr txBox="1"/>
              <p:nvPr/>
            </p:nvSpPr>
            <p:spPr>
              <a:xfrm>
                <a:off x="2928741" y="1968812"/>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smtClean="0">
                          <a:latin typeface="Times New Roman" panose="02020603050405020304" pitchFamily="18" charset="0"/>
                          <a:cs typeface="Times New Roman" panose="02020603050405020304" pitchFamily="18" charset="0"/>
                        </a:rPr>
                        <m:t>Disturbance</m:t>
                      </m:r>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b="0" i="1" dirty="0" smtClean="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872D15B1-C643-258F-7ED8-A990D910E9F7}"/>
                  </a:ext>
                </a:extLst>
              </p:cNvPr>
              <p:cNvSpPr txBox="1">
                <a:spLocks noRot="1" noChangeAspect="1" noMove="1" noResize="1" noEditPoints="1" noAdjustHandles="1" noChangeArrowheads="1" noChangeShapeType="1" noTextEdit="1"/>
              </p:cNvSpPr>
              <p:nvPr/>
            </p:nvSpPr>
            <p:spPr>
              <a:xfrm>
                <a:off x="2928741" y="1968812"/>
                <a:ext cx="1331269" cy="276999"/>
              </a:xfrm>
              <a:prstGeom prst="rect">
                <a:avLst/>
              </a:prstGeom>
              <a:blipFill>
                <a:blip r:embed="rId5"/>
                <a:stretch>
                  <a:fillRect l="-9589" r="-4566" b="-4444"/>
                </a:stretch>
              </a:blipFill>
            </p:spPr>
            <p:txBody>
              <a:bodyPr/>
              <a:lstStyle/>
              <a:p>
                <a:r>
                  <a:rPr lang="zh-CN" altLang="en-US">
                    <a:noFill/>
                  </a:rPr>
                  <a:t> </a:t>
                </a:r>
              </a:p>
            </p:txBody>
          </p:sp>
        </mc:Fallback>
      </mc:AlternateContent>
      <p:sp>
        <p:nvSpPr>
          <p:cNvPr id="172" name="文本框 171">
            <a:extLst>
              <a:ext uri="{FF2B5EF4-FFF2-40B4-BE49-F238E27FC236}">
                <a16:creationId xmlns:a16="http://schemas.microsoft.com/office/drawing/2014/main" id="{BCDFD7BD-802B-6154-C367-CD68E9E1E042}"/>
              </a:ext>
            </a:extLst>
          </p:cNvPr>
          <p:cNvSpPr txBox="1"/>
          <p:nvPr/>
        </p:nvSpPr>
        <p:spPr>
          <a:xfrm>
            <a:off x="4445620" y="1951513"/>
            <a:ext cx="891089"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6EE8FA93-E706-35BA-7392-3D3D1B914FA7}"/>
              </a:ext>
            </a:extLst>
          </p:cNvPr>
          <p:cNvCxnSpPr>
            <a:cxnSpLocks/>
            <a:stCxn id="16" idx="4"/>
            <a:endCxn id="19" idx="0"/>
          </p:cNvCxnSpPr>
          <p:nvPr/>
        </p:nvCxnSpPr>
        <p:spPr>
          <a:xfrm flipH="1">
            <a:off x="558002" y="100996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E75658A5-19AC-B068-E302-26A50BE6F0B1}"/>
              </a:ext>
            </a:extLst>
          </p:cNvPr>
          <p:cNvCxnSpPr>
            <a:stCxn id="19" idx="5"/>
            <a:endCxn id="57" idx="2"/>
          </p:cNvCxnSpPr>
          <p:nvPr/>
        </p:nvCxnSpPr>
        <p:spPr>
          <a:xfrm>
            <a:off x="603465" y="173202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C1AC5DD4-CC18-0669-32A8-94C178473D5B}"/>
              </a:ext>
            </a:extLst>
          </p:cNvPr>
          <p:cNvSpPr/>
          <p:nvPr/>
        </p:nvSpPr>
        <p:spPr>
          <a:xfrm>
            <a:off x="116505" y="2282783"/>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0AAD137D-5289-728C-97E6-8E82C28D11F7}"/>
              </a:ext>
            </a:extLst>
          </p:cNvPr>
          <p:cNvSpPr/>
          <p:nvPr/>
        </p:nvSpPr>
        <p:spPr>
          <a:xfrm>
            <a:off x="402715" y="26449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639C89B-ADAF-7D86-92F0-EA940FE89C2E}"/>
              </a:ext>
            </a:extLst>
          </p:cNvPr>
          <p:cNvSpPr/>
          <p:nvPr/>
        </p:nvSpPr>
        <p:spPr>
          <a:xfrm>
            <a:off x="689656" y="229151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A9E3D906-A739-4F26-C48B-D10BADE7F6E5}"/>
              </a:ext>
            </a:extLst>
          </p:cNvPr>
          <p:cNvSpPr/>
          <p:nvPr/>
        </p:nvSpPr>
        <p:spPr>
          <a:xfrm>
            <a:off x="625362" y="303345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6885CCA0-216B-2867-77F4-543D86121B0D}"/>
              </a:ext>
            </a:extLst>
          </p:cNvPr>
          <p:cNvSpPr/>
          <p:nvPr/>
        </p:nvSpPr>
        <p:spPr>
          <a:xfrm>
            <a:off x="994456" y="266477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5863A4A9-6E76-2803-EB0A-ABF4DF2DCB6C}"/>
              </a:ext>
            </a:extLst>
          </p:cNvPr>
          <p:cNvSpPr/>
          <p:nvPr/>
        </p:nvSpPr>
        <p:spPr>
          <a:xfrm>
            <a:off x="1282590" y="231312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2DCFAA2-B9E9-8309-F8D6-00E42A598D4E}"/>
              </a:ext>
            </a:extLst>
          </p:cNvPr>
          <p:cNvSpPr/>
          <p:nvPr/>
        </p:nvSpPr>
        <p:spPr>
          <a:xfrm>
            <a:off x="1415943" y="30033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71ECFD88-38E3-2F60-3870-1868A3FF348D}"/>
              </a:ext>
            </a:extLst>
          </p:cNvPr>
          <p:cNvSpPr/>
          <p:nvPr/>
        </p:nvSpPr>
        <p:spPr>
          <a:xfrm>
            <a:off x="1495706" y="27469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ED5BAED4-62A7-8F17-5BDF-0EF2D5A22BEC}"/>
              </a:ext>
            </a:extLst>
          </p:cNvPr>
          <p:cNvSpPr/>
          <p:nvPr/>
        </p:nvSpPr>
        <p:spPr>
          <a:xfrm>
            <a:off x="1098030" y="31243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1C3DA273-CAE2-81EA-0B9C-9787B81B3D10}"/>
              </a:ext>
            </a:extLst>
          </p:cNvPr>
          <p:cNvCxnSpPr>
            <a:stCxn id="26" idx="3"/>
            <a:endCxn id="25" idx="0"/>
          </p:cNvCxnSpPr>
          <p:nvPr/>
        </p:nvCxnSpPr>
        <p:spPr>
          <a:xfrm flipH="1">
            <a:off x="467009" y="240737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4E4DA224-C8A4-4C1D-2CA4-B4BC568E035B}"/>
              </a:ext>
            </a:extLst>
          </p:cNvPr>
          <p:cNvCxnSpPr>
            <a:cxnSpLocks/>
            <a:stCxn id="26" idx="5"/>
            <a:endCxn id="31" idx="1"/>
          </p:cNvCxnSpPr>
          <p:nvPr/>
        </p:nvCxnSpPr>
        <p:spPr>
          <a:xfrm>
            <a:off x="799413" y="240737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746D6AB-FFD1-C6A3-182A-99EA650A0641}"/>
              </a:ext>
            </a:extLst>
          </p:cNvPr>
          <p:cNvCxnSpPr>
            <a:cxnSpLocks/>
            <a:stCxn id="25" idx="5"/>
            <a:endCxn id="29" idx="1"/>
          </p:cNvCxnSpPr>
          <p:nvPr/>
        </p:nvCxnSpPr>
        <p:spPr>
          <a:xfrm>
            <a:off x="512472" y="276075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1D558B8-A65C-2EE5-1757-5DF67ABCE6F9}"/>
              </a:ext>
            </a:extLst>
          </p:cNvPr>
          <p:cNvCxnSpPr>
            <a:cxnSpLocks/>
            <a:stCxn id="31" idx="3"/>
            <a:endCxn id="29" idx="7"/>
          </p:cNvCxnSpPr>
          <p:nvPr/>
        </p:nvCxnSpPr>
        <p:spPr>
          <a:xfrm flipH="1">
            <a:off x="735119" y="278063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05612443-F225-8E3D-C0BF-D675DD197B91}"/>
              </a:ext>
            </a:extLst>
          </p:cNvPr>
          <p:cNvCxnSpPr>
            <a:cxnSpLocks/>
            <a:stCxn id="33" idx="5"/>
            <a:endCxn id="31" idx="6"/>
          </p:cNvCxnSpPr>
          <p:nvPr/>
        </p:nvCxnSpPr>
        <p:spPr>
          <a:xfrm flipH="1">
            <a:off x="1123044" y="2428983"/>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B9AB50E7-019A-C719-DB6E-E976E3A202A4}"/>
              </a:ext>
            </a:extLst>
          </p:cNvPr>
          <p:cNvCxnSpPr>
            <a:cxnSpLocks/>
            <a:stCxn id="36" idx="0"/>
            <a:endCxn id="31" idx="4"/>
          </p:cNvCxnSpPr>
          <p:nvPr/>
        </p:nvCxnSpPr>
        <p:spPr>
          <a:xfrm flipH="1" flipV="1">
            <a:off x="1058750" y="2800510"/>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7B02AA41-4326-3871-7661-CDD9EB038971}"/>
              </a:ext>
            </a:extLst>
          </p:cNvPr>
          <p:cNvCxnSpPr>
            <a:cxnSpLocks/>
            <a:stCxn id="34" idx="2"/>
            <a:endCxn id="31" idx="5"/>
          </p:cNvCxnSpPr>
          <p:nvPr/>
        </p:nvCxnSpPr>
        <p:spPr>
          <a:xfrm flipH="1" flipV="1">
            <a:off x="1104213" y="2780633"/>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6F4A18E5-F8E0-4EEF-18BD-AA0F8E087385}"/>
              </a:ext>
            </a:extLst>
          </p:cNvPr>
          <p:cNvCxnSpPr>
            <a:cxnSpLocks/>
            <a:stCxn id="33" idx="5"/>
            <a:endCxn id="35" idx="1"/>
          </p:cNvCxnSpPr>
          <p:nvPr/>
        </p:nvCxnSpPr>
        <p:spPr>
          <a:xfrm>
            <a:off x="1392347" y="242898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4477A3A6-EBE1-4E42-7B4B-F526D3D2A276}"/>
              </a:ext>
            </a:extLst>
          </p:cNvPr>
          <p:cNvCxnSpPr>
            <a:cxnSpLocks/>
            <a:stCxn id="26" idx="4"/>
            <a:endCxn id="29" idx="0"/>
          </p:cNvCxnSpPr>
          <p:nvPr/>
        </p:nvCxnSpPr>
        <p:spPr>
          <a:xfrm flipH="1">
            <a:off x="689656" y="242724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2DBC9F66-56F7-7446-3289-AB9E49D1022A}"/>
              </a:ext>
            </a:extLst>
          </p:cNvPr>
          <p:cNvCxnSpPr>
            <a:stCxn id="29" idx="5"/>
            <a:endCxn id="36" idx="2"/>
          </p:cNvCxnSpPr>
          <p:nvPr/>
        </p:nvCxnSpPr>
        <p:spPr>
          <a:xfrm>
            <a:off x="735119" y="3149313"/>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50DD8CAC-0C0B-5D14-7F60-538131A61680}"/>
              </a:ext>
            </a:extLst>
          </p:cNvPr>
          <p:cNvSpPr/>
          <p:nvPr/>
        </p:nvSpPr>
        <p:spPr>
          <a:xfrm rot="453782">
            <a:off x="276358" y="285344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19B07FDC-4386-EB75-9B33-B0FEA9653915}"/>
              </a:ext>
            </a:extLst>
          </p:cNvPr>
          <p:cNvSpPr/>
          <p:nvPr/>
        </p:nvSpPr>
        <p:spPr>
          <a:xfrm rot="453782">
            <a:off x="393003" y="30133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FA9E7F6-DF8B-0AF7-04D6-9383FA60696F}"/>
              </a:ext>
            </a:extLst>
          </p:cNvPr>
          <p:cNvSpPr/>
          <p:nvPr/>
        </p:nvSpPr>
        <p:spPr>
          <a:xfrm rot="453782">
            <a:off x="187559" y="309748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FEFB7351-9B1D-79EC-F484-2370FF045CCE}"/>
              </a:ext>
            </a:extLst>
          </p:cNvPr>
          <p:cNvCxnSpPr>
            <a:cxnSpLocks/>
          </p:cNvCxnSpPr>
          <p:nvPr/>
        </p:nvCxnSpPr>
        <p:spPr>
          <a:xfrm rot="453782">
            <a:off x="379403" y="297486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E17C43B8-C7D5-CE7B-41B8-2F20161334CE}"/>
              </a:ext>
            </a:extLst>
          </p:cNvPr>
          <p:cNvCxnSpPr>
            <a:cxnSpLocks/>
            <a:endCxn id="130" idx="0"/>
          </p:cNvCxnSpPr>
          <p:nvPr/>
        </p:nvCxnSpPr>
        <p:spPr>
          <a:xfrm flipH="1">
            <a:off x="260785" y="296855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B9EA383F-6620-BCDF-D4C9-05FD4AC0BB5C}"/>
              </a:ext>
            </a:extLst>
          </p:cNvPr>
          <p:cNvCxnSpPr>
            <a:cxnSpLocks/>
            <a:endCxn id="130" idx="6"/>
          </p:cNvCxnSpPr>
          <p:nvPr/>
        </p:nvCxnSpPr>
        <p:spPr>
          <a:xfrm flipH="1">
            <a:off x="315588" y="312384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DE8154D1-5035-2A45-5162-D772734F6A32}"/>
              </a:ext>
            </a:extLst>
          </p:cNvPr>
          <p:cNvCxnSpPr>
            <a:cxnSpLocks/>
            <a:stCxn id="129" idx="5"/>
            <a:endCxn id="29" idx="3"/>
          </p:cNvCxnSpPr>
          <p:nvPr/>
        </p:nvCxnSpPr>
        <p:spPr>
          <a:xfrm>
            <a:off x="496048" y="3134784"/>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0" name="矩形: 圆角 99">
            <a:extLst>
              <a:ext uri="{FF2B5EF4-FFF2-40B4-BE49-F238E27FC236}">
                <a16:creationId xmlns:a16="http://schemas.microsoft.com/office/drawing/2014/main" id="{54C04FFB-ECCD-DE1B-623E-D2127CE3BD4B}"/>
              </a:ext>
            </a:extLst>
          </p:cNvPr>
          <p:cNvSpPr/>
          <p:nvPr/>
        </p:nvSpPr>
        <p:spPr>
          <a:xfrm>
            <a:off x="146022" y="3719233"/>
            <a:ext cx="1547418" cy="732736"/>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009A250C-EC8C-CCD4-1796-FBA9F0BB66DF}"/>
              </a:ext>
            </a:extLst>
          </p:cNvPr>
          <p:cNvSpPr/>
          <p:nvPr/>
        </p:nvSpPr>
        <p:spPr>
          <a:xfrm rot="453782">
            <a:off x="809033" y="38527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0DC658C8-3D27-0F58-79C5-835662710CBB}"/>
              </a:ext>
            </a:extLst>
          </p:cNvPr>
          <p:cNvSpPr/>
          <p:nvPr/>
        </p:nvSpPr>
        <p:spPr>
          <a:xfrm rot="453782">
            <a:off x="961433" y="400512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3" name="椭圆 82">
            <a:extLst>
              <a:ext uri="{FF2B5EF4-FFF2-40B4-BE49-F238E27FC236}">
                <a16:creationId xmlns:a16="http://schemas.microsoft.com/office/drawing/2014/main" id="{832C17F0-B6BC-CA39-4ABA-A9EA07238037}"/>
              </a:ext>
            </a:extLst>
          </p:cNvPr>
          <p:cNvSpPr/>
          <p:nvPr/>
        </p:nvSpPr>
        <p:spPr>
          <a:xfrm rot="453782">
            <a:off x="720234" y="409676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84" name="直接连接符 83">
            <a:extLst>
              <a:ext uri="{FF2B5EF4-FFF2-40B4-BE49-F238E27FC236}">
                <a16:creationId xmlns:a16="http://schemas.microsoft.com/office/drawing/2014/main" id="{625917CD-D169-A426-1EFD-12AC7134E20E}"/>
              </a:ext>
            </a:extLst>
          </p:cNvPr>
          <p:cNvCxnSpPr>
            <a:cxnSpLocks/>
          </p:cNvCxnSpPr>
          <p:nvPr/>
        </p:nvCxnSpPr>
        <p:spPr>
          <a:xfrm rot="453782">
            <a:off x="912078" y="397414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87" name="直接连接符 86">
            <a:extLst>
              <a:ext uri="{FF2B5EF4-FFF2-40B4-BE49-F238E27FC236}">
                <a16:creationId xmlns:a16="http://schemas.microsoft.com/office/drawing/2014/main" id="{728F257D-7C5F-71A9-21D4-63D4B8A4B880}"/>
              </a:ext>
            </a:extLst>
          </p:cNvPr>
          <p:cNvCxnSpPr>
            <a:cxnSpLocks/>
            <a:endCxn id="83" idx="0"/>
          </p:cNvCxnSpPr>
          <p:nvPr/>
        </p:nvCxnSpPr>
        <p:spPr>
          <a:xfrm flipH="1">
            <a:off x="793460" y="396783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90" name="直接连接符 89">
            <a:extLst>
              <a:ext uri="{FF2B5EF4-FFF2-40B4-BE49-F238E27FC236}">
                <a16:creationId xmlns:a16="http://schemas.microsoft.com/office/drawing/2014/main" id="{83521ED4-48FE-90A8-EF1B-F651787836F8}"/>
              </a:ext>
            </a:extLst>
          </p:cNvPr>
          <p:cNvCxnSpPr>
            <a:cxnSpLocks/>
            <a:endCxn id="83" idx="6"/>
          </p:cNvCxnSpPr>
          <p:nvPr/>
        </p:nvCxnSpPr>
        <p:spPr>
          <a:xfrm flipH="1">
            <a:off x="848263" y="412312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101" name="箭头: 右 100">
            <a:extLst>
              <a:ext uri="{FF2B5EF4-FFF2-40B4-BE49-F238E27FC236}">
                <a16:creationId xmlns:a16="http://schemas.microsoft.com/office/drawing/2014/main" id="{00151537-E75F-BF9A-AB8C-E3F042B05485}"/>
              </a:ext>
            </a:extLst>
          </p:cNvPr>
          <p:cNvSpPr/>
          <p:nvPr/>
        </p:nvSpPr>
        <p:spPr>
          <a:xfrm>
            <a:off x="1723127" y="2571015"/>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A47D0376-4275-1EF8-F858-04AD423B4EE0}"/>
              </a:ext>
            </a:extLst>
          </p:cNvPr>
          <p:cNvSpPr/>
          <p:nvPr/>
        </p:nvSpPr>
        <p:spPr>
          <a:xfrm>
            <a:off x="1697409" y="1331452"/>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94C123E1-CF17-5432-C94A-FEC6381D8BA6}"/>
              </a:ext>
            </a:extLst>
          </p:cNvPr>
          <p:cNvGraphicFramePr>
            <a:graphicFrameLocks noGrp="1"/>
          </p:cNvGraphicFramePr>
          <p:nvPr>
            <p:extLst>
              <p:ext uri="{D42A27DB-BD31-4B8C-83A1-F6EECF244321}">
                <p14:modId xmlns:p14="http://schemas.microsoft.com/office/powerpoint/2010/main" val="3303135030"/>
              </p:ext>
            </p:extLst>
          </p:nvPr>
        </p:nvGraphicFramePr>
        <p:xfrm>
          <a:off x="2966141" y="841129"/>
          <a:ext cx="124968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28320">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BF166E6F-040B-55ED-6CAF-4509AA6FEACC}"/>
              </a:ext>
            </a:extLst>
          </p:cNvPr>
          <p:cNvGraphicFramePr>
            <a:graphicFrameLocks noGrp="1"/>
          </p:cNvGraphicFramePr>
          <p:nvPr/>
        </p:nvGraphicFramePr>
        <p:xfrm>
          <a:off x="2987899" y="1614329"/>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65269EE3-86D9-4F49-1A4A-92AC96EC6D6F}"/>
              </a:ext>
            </a:extLst>
          </p:cNvPr>
          <p:cNvGraphicFramePr>
            <a:graphicFrameLocks noGrp="1"/>
          </p:cNvGraphicFramePr>
          <p:nvPr/>
        </p:nvGraphicFramePr>
        <p:xfrm>
          <a:off x="2977647" y="2219505"/>
          <a:ext cx="12877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4" name="表格 123">
            <a:extLst>
              <a:ext uri="{FF2B5EF4-FFF2-40B4-BE49-F238E27FC236}">
                <a16:creationId xmlns:a16="http://schemas.microsoft.com/office/drawing/2014/main" id="{B548E392-43C4-A96E-1F19-BEF5F1138E26}"/>
              </a:ext>
            </a:extLst>
          </p:cNvPr>
          <p:cNvGraphicFramePr>
            <a:graphicFrameLocks noGrp="1"/>
          </p:cNvGraphicFramePr>
          <p:nvPr/>
        </p:nvGraphicFramePr>
        <p:xfrm>
          <a:off x="2977647" y="3007441"/>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tc>
                  <a:txBody>
                    <a:bodyPr/>
                    <a:lstStyle/>
                    <a:p>
                      <a:endParaRPr lang="zh-CN" altLang="en-US" dirty="0">
                        <a:solidFill>
                          <a:schemeClr val="tx1"/>
                        </a:solidFill>
                      </a:endParaRPr>
                    </a:p>
                  </a:txBody>
                  <a:tcPr>
                    <a:solidFill>
                      <a:srgbClr val="EEE4D4"/>
                    </a:solidFill>
                  </a:tcPr>
                </a:tc>
                <a:extLst>
                  <a:ext uri="{0D108BD9-81ED-4DB2-BD59-A6C34878D82A}">
                    <a16:rowId xmlns:a16="http://schemas.microsoft.com/office/drawing/2014/main" val="2397882883"/>
                  </a:ext>
                </a:extLst>
              </a:tr>
            </a:tbl>
          </a:graphicData>
        </a:graphic>
      </p:graphicFrame>
      <p:sp>
        <p:nvSpPr>
          <p:cNvPr id="126" name="文本框 125">
            <a:extLst>
              <a:ext uri="{FF2B5EF4-FFF2-40B4-BE49-F238E27FC236}">
                <a16:creationId xmlns:a16="http://schemas.microsoft.com/office/drawing/2014/main" id="{00FA80DA-7A34-B3F8-F0B8-E9D23B43286F}"/>
              </a:ext>
            </a:extLst>
          </p:cNvPr>
          <p:cNvSpPr txBox="1"/>
          <p:nvPr/>
        </p:nvSpPr>
        <p:spPr>
          <a:xfrm>
            <a:off x="2803432" y="2729412"/>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sp>
        <p:nvSpPr>
          <p:cNvPr id="128" name="文本框 127">
            <a:extLst>
              <a:ext uri="{FF2B5EF4-FFF2-40B4-BE49-F238E27FC236}">
                <a16:creationId xmlns:a16="http://schemas.microsoft.com/office/drawing/2014/main" id="{71E19660-0617-7DCD-1574-D7A5F3075BD8}"/>
              </a:ext>
            </a:extLst>
          </p:cNvPr>
          <p:cNvSpPr txBox="1"/>
          <p:nvPr/>
        </p:nvSpPr>
        <p:spPr>
          <a:xfrm>
            <a:off x="2892123" y="584776"/>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p>
        </p:txBody>
      </p:sp>
      <p:cxnSp>
        <p:nvCxnSpPr>
          <p:cNvPr id="165" name="直接箭头连接符 164">
            <a:extLst>
              <a:ext uri="{FF2B5EF4-FFF2-40B4-BE49-F238E27FC236}">
                <a16:creationId xmlns:a16="http://schemas.microsoft.com/office/drawing/2014/main" id="{D0890A87-DBEC-CC6A-62B8-A2A2A621525B}"/>
              </a:ext>
            </a:extLst>
          </p:cNvPr>
          <p:cNvCxnSpPr>
            <a:cxnSpLocks/>
          </p:cNvCxnSpPr>
          <p:nvPr/>
        </p:nvCxnSpPr>
        <p:spPr>
          <a:xfrm flipV="1">
            <a:off x="3596119" y="2575795"/>
            <a:ext cx="0" cy="2369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7" name="文本框 166">
            <a:extLst>
              <a:ext uri="{FF2B5EF4-FFF2-40B4-BE49-F238E27FC236}">
                <a16:creationId xmlns:a16="http://schemas.microsoft.com/office/drawing/2014/main" id="{47E6C799-E244-BED0-9FE1-58C2E4E50397}"/>
              </a:ext>
            </a:extLst>
          </p:cNvPr>
          <p:cNvSpPr txBox="1"/>
          <p:nvPr/>
        </p:nvSpPr>
        <p:spPr>
          <a:xfrm>
            <a:off x="5239680" y="1761806"/>
            <a:ext cx="781917" cy="276999"/>
          </a:xfrm>
          <a:prstGeom prst="rect">
            <a:avLst/>
          </a:prstGeom>
          <a:noFill/>
        </p:spPr>
        <p:txBody>
          <a:bodyPr wrap="squar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75" name="箭头: 右 174">
            <a:extLst>
              <a:ext uri="{FF2B5EF4-FFF2-40B4-BE49-F238E27FC236}">
                <a16:creationId xmlns:a16="http://schemas.microsoft.com/office/drawing/2014/main" id="{5DE3A2C3-3ED8-9D31-6EF5-188890CBED0C}"/>
              </a:ext>
            </a:extLst>
          </p:cNvPr>
          <p:cNvSpPr/>
          <p:nvPr/>
        </p:nvSpPr>
        <p:spPr>
          <a:xfrm>
            <a:off x="1731570" y="3847378"/>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7" name="文本框 176">
                <a:extLst>
                  <a:ext uri="{FF2B5EF4-FFF2-40B4-BE49-F238E27FC236}">
                    <a16:creationId xmlns:a16="http://schemas.microsoft.com/office/drawing/2014/main" id="{D3A64956-5453-EBBD-5DAC-0F2F585818E1}"/>
                  </a:ext>
                </a:extLst>
              </p:cNvPr>
              <p:cNvSpPr txBox="1"/>
              <p:nvPr/>
            </p:nvSpPr>
            <p:spPr>
              <a:xfrm>
                <a:off x="466226" y="3462859"/>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77" name="文本框 176">
                <a:extLst>
                  <a:ext uri="{FF2B5EF4-FFF2-40B4-BE49-F238E27FC236}">
                    <a16:creationId xmlns:a16="http://schemas.microsoft.com/office/drawing/2014/main" id="{D3A64956-5453-EBBD-5DAC-0F2F585818E1}"/>
                  </a:ext>
                </a:extLst>
              </p:cNvPr>
              <p:cNvSpPr txBox="1">
                <a:spLocks noRot="1" noChangeAspect="1" noMove="1" noResize="1" noEditPoints="1" noAdjustHandles="1" noChangeArrowheads="1" noChangeShapeType="1" noTextEdit="1"/>
              </p:cNvSpPr>
              <p:nvPr/>
            </p:nvSpPr>
            <p:spPr>
              <a:xfrm>
                <a:off x="466226" y="3462859"/>
                <a:ext cx="880992" cy="276999"/>
              </a:xfrm>
              <a:prstGeom prst="rect">
                <a:avLst/>
              </a:prstGeom>
              <a:blipFill>
                <a:blip r:embed="rId6"/>
                <a:stretch>
                  <a:fillRect b="-17778"/>
                </a:stretch>
              </a:blipFill>
            </p:spPr>
            <p:txBody>
              <a:bodyPr/>
              <a:lstStyle/>
              <a:p>
                <a:r>
                  <a:rPr lang="zh-CN" altLang="en-US">
                    <a:noFill/>
                  </a:rPr>
                  <a:t> </a:t>
                </a:r>
              </a:p>
            </p:txBody>
          </p:sp>
        </mc:Fallback>
      </mc:AlternateContent>
      <p:graphicFrame>
        <p:nvGraphicFramePr>
          <p:cNvPr id="178" name="表格 177">
            <a:extLst>
              <a:ext uri="{FF2B5EF4-FFF2-40B4-BE49-F238E27FC236}">
                <a16:creationId xmlns:a16="http://schemas.microsoft.com/office/drawing/2014/main" id="{D671C8A0-0789-02D9-6F7F-B032F510CBBD}"/>
              </a:ext>
            </a:extLst>
          </p:cNvPr>
          <p:cNvGraphicFramePr>
            <a:graphicFrameLocks noGrp="1"/>
          </p:cNvGraphicFramePr>
          <p:nvPr/>
        </p:nvGraphicFramePr>
        <p:xfrm>
          <a:off x="2990590" y="384014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sp>
        <p:nvSpPr>
          <p:cNvPr id="186" name="文本框 185">
            <a:extLst>
              <a:ext uri="{FF2B5EF4-FFF2-40B4-BE49-F238E27FC236}">
                <a16:creationId xmlns:a16="http://schemas.microsoft.com/office/drawing/2014/main" id="{9A8C5A07-87E8-7A17-9F52-A08391E248DC}"/>
              </a:ext>
            </a:extLst>
          </p:cNvPr>
          <p:cNvSpPr txBox="1"/>
          <p:nvPr/>
        </p:nvSpPr>
        <p:spPr>
          <a:xfrm>
            <a:off x="2937320" y="3607070"/>
            <a:ext cx="1681638"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Embedding</a:t>
            </a:r>
            <a:endParaRPr lang="zh-CN" altLang="en-US" sz="1200" dirty="0"/>
          </a:p>
        </p:txBody>
      </p:sp>
      <p:cxnSp>
        <p:nvCxnSpPr>
          <p:cNvPr id="187" name="直接箭头连接符 186">
            <a:extLst>
              <a:ext uri="{FF2B5EF4-FFF2-40B4-BE49-F238E27FC236}">
                <a16:creationId xmlns:a16="http://schemas.microsoft.com/office/drawing/2014/main" id="{28541DB4-9D4E-6181-B3EF-BC1DB304FA98}"/>
              </a:ext>
            </a:extLst>
          </p:cNvPr>
          <p:cNvCxnSpPr>
            <a:cxnSpLocks/>
          </p:cNvCxnSpPr>
          <p:nvPr/>
        </p:nvCxnSpPr>
        <p:spPr>
          <a:xfrm>
            <a:off x="3596948" y="1213683"/>
            <a:ext cx="0" cy="2516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1" name="连接符: 肘形 200">
            <a:extLst>
              <a:ext uri="{FF2B5EF4-FFF2-40B4-BE49-F238E27FC236}">
                <a16:creationId xmlns:a16="http://schemas.microsoft.com/office/drawing/2014/main" id="{453C6AE6-3087-BAD2-399B-7860757A3562}"/>
              </a:ext>
            </a:extLst>
          </p:cNvPr>
          <p:cNvCxnSpPr>
            <a:endCxn id="172" idx="0"/>
          </p:cNvCxnSpPr>
          <p:nvPr/>
        </p:nvCxnSpPr>
        <p:spPr>
          <a:xfrm>
            <a:off x="4289520" y="1752230"/>
            <a:ext cx="601645" cy="199283"/>
          </a:xfrm>
          <a:prstGeom prst="bentConnector2">
            <a:avLst/>
          </a:prstGeom>
          <a:ln>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03" name="连接符: 肘形 202">
            <a:extLst>
              <a:ext uri="{FF2B5EF4-FFF2-40B4-BE49-F238E27FC236}">
                <a16:creationId xmlns:a16="http://schemas.microsoft.com/office/drawing/2014/main" id="{443AF8ED-C43F-0984-9287-A6C6D14A4BCB}"/>
              </a:ext>
            </a:extLst>
          </p:cNvPr>
          <p:cNvCxnSpPr>
            <a:cxnSpLocks/>
            <a:endCxn id="172" idx="2"/>
          </p:cNvCxnSpPr>
          <p:nvPr/>
        </p:nvCxnSpPr>
        <p:spPr>
          <a:xfrm flipV="1">
            <a:off x="4279268" y="2228512"/>
            <a:ext cx="611897" cy="19906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8" name="连接符: 肘形 207">
            <a:extLst>
              <a:ext uri="{FF2B5EF4-FFF2-40B4-BE49-F238E27FC236}">
                <a16:creationId xmlns:a16="http://schemas.microsoft.com/office/drawing/2014/main" id="{7DBF2DDE-8D6A-8838-ACEC-CF19FB74909C}"/>
              </a:ext>
            </a:extLst>
          </p:cNvPr>
          <p:cNvCxnSpPr>
            <a:cxnSpLocks/>
            <a:endCxn id="167" idx="0"/>
          </p:cNvCxnSpPr>
          <p:nvPr/>
        </p:nvCxnSpPr>
        <p:spPr>
          <a:xfrm>
            <a:off x="4181797" y="1061673"/>
            <a:ext cx="1448842" cy="70013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10" name="连接符: 肘形 209">
            <a:extLst>
              <a:ext uri="{FF2B5EF4-FFF2-40B4-BE49-F238E27FC236}">
                <a16:creationId xmlns:a16="http://schemas.microsoft.com/office/drawing/2014/main" id="{0CAFDA20-4F4E-0CBA-29AB-8CB045F29998}"/>
              </a:ext>
            </a:extLst>
          </p:cNvPr>
          <p:cNvCxnSpPr>
            <a:cxnSpLocks/>
            <a:stCxn id="124" idx="3"/>
            <a:endCxn id="167" idx="2"/>
          </p:cNvCxnSpPr>
          <p:nvPr/>
        </p:nvCxnSpPr>
        <p:spPr>
          <a:xfrm flipV="1">
            <a:off x="4265427" y="2038805"/>
            <a:ext cx="1365212" cy="1151516"/>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F27D0C2-F4E8-4C67-D4F4-62654035D513}"/>
                  </a:ext>
                </a:extLst>
              </p:cNvPr>
              <p:cNvSpPr txBox="1"/>
              <p:nvPr/>
            </p:nvSpPr>
            <p:spPr>
              <a:xfrm>
                <a:off x="3634441" y="1206889"/>
                <a:ext cx="174855"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𝑝</m:t>
                          </m:r>
                        </m:sub>
                      </m:sSub>
                    </m:oMath>
                  </m:oMathPara>
                </a14:m>
                <a:endParaRPr lang="zh-CN" altLang="en-US" sz="1200" dirty="0"/>
              </a:p>
            </p:txBody>
          </p:sp>
        </mc:Choice>
        <mc:Fallback xmlns="">
          <p:sp>
            <p:nvSpPr>
              <p:cNvPr id="8" name="文本框 7">
                <a:extLst>
                  <a:ext uri="{FF2B5EF4-FFF2-40B4-BE49-F238E27FC236}">
                    <a16:creationId xmlns:a16="http://schemas.microsoft.com/office/drawing/2014/main" id="{AF27D0C2-F4E8-4C67-D4F4-62654035D513}"/>
                  </a:ext>
                </a:extLst>
              </p:cNvPr>
              <p:cNvSpPr txBox="1">
                <a:spLocks noRot="1" noChangeAspect="1" noMove="1" noResize="1" noEditPoints="1" noAdjustHandles="1" noChangeArrowheads="1" noChangeShapeType="1" noTextEdit="1"/>
              </p:cNvSpPr>
              <p:nvPr/>
            </p:nvSpPr>
            <p:spPr>
              <a:xfrm>
                <a:off x="3634441" y="1206889"/>
                <a:ext cx="174855" cy="198965"/>
              </a:xfrm>
              <a:prstGeom prst="rect">
                <a:avLst/>
              </a:prstGeom>
              <a:blipFill>
                <a:blip r:embed="rId7"/>
                <a:stretch>
                  <a:fillRect l="-27586" r="-6897"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495D40A-AA38-6356-52BE-73429EDA70C6}"/>
                  </a:ext>
                </a:extLst>
              </p:cNvPr>
              <p:cNvSpPr txBox="1"/>
              <p:nvPr/>
            </p:nvSpPr>
            <p:spPr>
              <a:xfrm>
                <a:off x="3652104" y="2574420"/>
                <a:ext cx="174855" cy="1989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𝑝</m:t>
                          </m:r>
                        </m:sub>
                      </m:sSub>
                    </m:oMath>
                  </m:oMathPara>
                </a14:m>
                <a:endParaRPr lang="zh-CN" altLang="en-US" sz="1200" dirty="0"/>
              </a:p>
            </p:txBody>
          </p:sp>
        </mc:Choice>
        <mc:Fallback xmlns="">
          <p:sp>
            <p:nvSpPr>
              <p:cNvPr id="9" name="文本框 8">
                <a:extLst>
                  <a:ext uri="{FF2B5EF4-FFF2-40B4-BE49-F238E27FC236}">
                    <a16:creationId xmlns:a16="http://schemas.microsoft.com/office/drawing/2014/main" id="{F495D40A-AA38-6356-52BE-73429EDA70C6}"/>
                  </a:ext>
                </a:extLst>
              </p:cNvPr>
              <p:cNvSpPr txBox="1">
                <a:spLocks noRot="1" noChangeAspect="1" noMove="1" noResize="1" noEditPoints="1" noAdjustHandles="1" noChangeArrowheads="1" noChangeShapeType="1" noTextEdit="1"/>
              </p:cNvSpPr>
              <p:nvPr/>
            </p:nvSpPr>
            <p:spPr>
              <a:xfrm>
                <a:off x="3652104" y="2574420"/>
                <a:ext cx="174855" cy="198965"/>
              </a:xfrm>
              <a:prstGeom prst="rect">
                <a:avLst/>
              </a:prstGeom>
              <a:blipFill>
                <a:blip r:embed="rId7"/>
                <a:stretch>
                  <a:fillRect l="-27586" r="-6897" b="-24242"/>
                </a:stretch>
              </a:blipFill>
            </p:spPr>
            <p:txBody>
              <a:bodyPr/>
              <a:lstStyle/>
              <a:p>
                <a:r>
                  <a:rPr lang="zh-CN" altLang="en-US">
                    <a:noFill/>
                  </a:rPr>
                  <a:t> </a:t>
                </a:r>
              </a:p>
            </p:txBody>
          </p:sp>
        </mc:Fallback>
      </mc:AlternateContent>
      <p:pic>
        <p:nvPicPr>
          <p:cNvPr id="306" name="图片 305">
            <a:extLst>
              <a:ext uri="{FF2B5EF4-FFF2-40B4-BE49-F238E27FC236}">
                <a16:creationId xmlns:a16="http://schemas.microsoft.com/office/drawing/2014/main" id="{23133D14-2436-53FF-08C0-34C808763A34}"/>
              </a:ext>
            </a:extLst>
          </p:cNvPr>
          <p:cNvPicPr>
            <a:picLocks noChangeAspect="1"/>
          </p:cNvPicPr>
          <p:nvPr/>
        </p:nvPicPr>
        <p:blipFill>
          <a:blip r:embed="rId8"/>
          <a:stretch>
            <a:fillRect/>
          </a:stretch>
        </p:blipFill>
        <p:spPr>
          <a:xfrm rot="5400000">
            <a:off x="6284536" y="4167481"/>
            <a:ext cx="2214085" cy="1681639"/>
          </a:xfrm>
          <a:prstGeom prst="rect">
            <a:avLst/>
          </a:prstGeom>
        </p:spPr>
      </p:pic>
      <p:cxnSp>
        <p:nvCxnSpPr>
          <p:cNvPr id="316" name="连接符: 肘形 315">
            <a:extLst>
              <a:ext uri="{FF2B5EF4-FFF2-40B4-BE49-F238E27FC236}">
                <a16:creationId xmlns:a16="http://schemas.microsoft.com/office/drawing/2014/main" id="{DE8F8277-DC58-AB12-0EA2-B1BD17BE8012}"/>
              </a:ext>
            </a:extLst>
          </p:cNvPr>
          <p:cNvCxnSpPr>
            <a:cxnSpLocks/>
            <a:endCxn id="100" idx="2"/>
          </p:cNvCxnSpPr>
          <p:nvPr/>
        </p:nvCxnSpPr>
        <p:spPr>
          <a:xfrm rot="10800000">
            <a:off x="919731" y="4451969"/>
            <a:ext cx="5781012" cy="642548"/>
          </a:xfrm>
          <a:prstGeom prst="bentConnector2">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0" name="文本框 319">
                <a:extLst>
                  <a:ext uri="{FF2B5EF4-FFF2-40B4-BE49-F238E27FC236}">
                    <a16:creationId xmlns:a16="http://schemas.microsoft.com/office/drawing/2014/main" id="{74931262-B43A-78BA-C0C8-8DC9368482BA}"/>
                  </a:ext>
                </a:extLst>
              </p:cNvPr>
              <p:cNvSpPr txBox="1"/>
              <p:nvPr/>
            </p:nvSpPr>
            <p:spPr>
              <a:xfrm>
                <a:off x="2919511" y="4905906"/>
                <a:ext cx="1920330" cy="184666"/>
              </a:xfrm>
              <a:prstGeom prst="rect">
                <a:avLst/>
              </a:prstGeom>
              <a:noFill/>
            </p:spPr>
            <p:txBody>
              <a:bodyPr wrap="square" lIns="0" tIns="0" rIns="0" bIns="0" rtlCol="0">
                <a:spAutoFit/>
              </a:bodyPr>
              <a:lstStyle/>
              <a:p>
                <a:r>
                  <a:rPr lang="zh-CN" altLang="en-US" sz="1200" dirty="0">
                    <a:latin typeface="Times New Roman" panose="02020603050405020304" pitchFamily="18" charset="0"/>
                    <a:cs typeface="Times New Roman" panose="02020603050405020304" pitchFamily="18" charset="0"/>
                  </a:rPr>
                  <a:t>Bi-level Optimization </a:t>
                </a:r>
                <a14:m>
                  <m:oMath xmlns:m="http://schemas.openxmlformats.org/officeDocument/2006/math">
                    <m:r>
                      <a:rPr lang="en-US" altLang="zh-CN" sz="1200" b="0" i="1" smtClean="0">
                        <a:latin typeface="Cambria Math" panose="02040503050406030204" pitchFamily="18" charset="0"/>
                      </a:rPr>
                      <m:t>h</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𝐴</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𝑋</m:t>
                    </m:r>
                    <m:r>
                      <a:rPr lang="en-US" altLang="zh-CN" sz="1200" b="0" i="1" smtClean="0">
                        <a:latin typeface="Cambria Math" panose="02040503050406030204" pitchFamily="18" charset="0"/>
                      </a:rPr>
                      <m:t>)</m:t>
                    </m:r>
                  </m:oMath>
                </a14:m>
                <a:endParaRPr lang="zh-CN" altLang="en-US" sz="1200" dirty="0"/>
              </a:p>
            </p:txBody>
          </p:sp>
        </mc:Choice>
        <mc:Fallback xmlns="">
          <p:sp>
            <p:nvSpPr>
              <p:cNvPr id="320" name="文本框 319">
                <a:extLst>
                  <a:ext uri="{FF2B5EF4-FFF2-40B4-BE49-F238E27FC236}">
                    <a16:creationId xmlns:a16="http://schemas.microsoft.com/office/drawing/2014/main" id="{74931262-B43A-78BA-C0C8-8DC9368482BA}"/>
                  </a:ext>
                </a:extLst>
              </p:cNvPr>
              <p:cNvSpPr txBox="1">
                <a:spLocks noRot="1" noChangeAspect="1" noMove="1" noResize="1" noEditPoints="1" noAdjustHandles="1" noChangeArrowheads="1" noChangeShapeType="1" noTextEdit="1"/>
              </p:cNvSpPr>
              <p:nvPr/>
            </p:nvSpPr>
            <p:spPr>
              <a:xfrm>
                <a:off x="2919511" y="4905906"/>
                <a:ext cx="1920330" cy="184666"/>
              </a:xfrm>
              <a:prstGeom prst="rect">
                <a:avLst/>
              </a:prstGeom>
              <a:blipFill>
                <a:blip r:embed="rId9"/>
                <a:stretch>
                  <a:fillRect l="-5079" t="-26667" b="-50000"/>
                </a:stretch>
              </a:blipFill>
            </p:spPr>
            <p:txBody>
              <a:bodyPr/>
              <a:lstStyle/>
              <a:p>
                <a:r>
                  <a:rPr lang="zh-CN" altLang="en-US">
                    <a:noFill/>
                  </a:rPr>
                  <a:t> </a:t>
                </a:r>
              </a:p>
            </p:txBody>
          </p:sp>
        </mc:Fallback>
      </mc:AlternateContent>
      <p:sp>
        <p:nvSpPr>
          <p:cNvPr id="338" name="矩形: 圆角 337">
            <a:extLst>
              <a:ext uri="{FF2B5EF4-FFF2-40B4-BE49-F238E27FC236}">
                <a16:creationId xmlns:a16="http://schemas.microsoft.com/office/drawing/2014/main" id="{3B64C39F-5226-4C72-E6A4-3F031366CEB5}"/>
              </a:ext>
            </a:extLst>
          </p:cNvPr>
          <p:cNvSpPr/>
          <p:nvPr/>
        </p:nvSpPr>
        <p:spPr>
          <a:xfrm>
            <a:off x="6579611" y="1380306"/>
            <a:ext cx="1632965" cy="126990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27" name="文本框 326">
                <a:extLst>
                  <a:ext uri="{FF2B5EF4-FFF2-40B4-BE49-F238E27FC236}">
                    <a16:creationId xmlns:a16="http://schemas.microsoft.com/office/drawing/2014/main" id="{9DFAE2B2-5B9E-F16B-5201-3DDB90022392}"/>
                  </a:ext>
                </a:extLst>
              </p:cNvPr>
              <p:cNvSpPr txBox="1"/>
              <p:nvPr/>
            </p:nvSpPr>
            <p:spPr>
              <a:xfrm>
                <a:off x="6650957" y="1653880"/>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327" name="文本框 326">
                <a:extLst>
                  <a:ext uri="{FF2B5EF4-FFF2-40B4-BE49-F238E27FC236}">
                    <a16:creationId xmlns:a16="http://schemas.microsoft.com/office/drawing/2014/main" id="{9DFAE2B2-5B9E-F16B-5201-3DDB90022392}"/>
                  </a:ext>
                </a:extLst>
              </p:cNvPr>
              <p:cNvSpPr txBox="1">
                <a:spLocks noRot="1" noChangeAspect="1" noMove="1" noResize="1" noEditPoints="1" noAdjustHandles="1" noChangeArrowheads="1" noChangeShapeType="1" noTextEdit="1"/>
              </p:cNvSpPr>
              <p:nvPr/>
            </p:nvSpPr>
            <p:spPr>
              <a:xfrm>
                <a:off x="6650957" y="1653880"/>
                <a:ext cx="368434" cy="184666"/>
              </a:xfrm>
              <a:prstGeom prst="rect">
                <a:avLst/>
              </a:prstGeom>
              <a:blipFill>
                <a:blip r:embed="rId10"/>
                <a:stretch>
                  <a:fillRect l="-8333" t="-3226" r="-15000"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 name="文本框 327">
                <a:extLst>
                  <a:ext uri="{FF2B5EF4-FFF2-40B4-BE49-F238E27FC236}">
                    <a16:creationId xmlns:a16="http://schemas.microsoft.com/office/drawing/2014/main" id="{55B16469-BF34-8A2C-1410-563B3666638E}"/>
                  </a:ext>
                </a:extLst>
              </p:cNvPr>
              <p:cNvSpPr txBox="1"/>
              <p:nvPr/>
            </p:nvSpPr>
            <p:spPr>
              <a:xfrm>
                <a:off x="6648885" y="1937589"/>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328" name="文本框 327">
                <a:extLst>
                  <a:ext uri="{FF2B5EF4-FFF2-40B4-BE49-F238E27FC236}">
                    <a16:creationId xmlns:a16="http://schemas.microsoft.com/office/drawing/2014/main" id="{55B16469-BF34-8A2C-1410-563B3666638E}"/>
                  </a:ext>
                </a:extLst>
              </p:cNvPr>
              <p:cNvSpPr txBox="1">
                <a:spLocks noRot="1" noChangeAspect="1" noMove="1" noResize="1" noEditPoints="1" noAdjustHandles="1" noChangeArrowheads="1" noChangeShapeType="1" noTextEdit="1"/>
              </p:cNvSpPr>
              <p:nvPr/>
            </p:nvSpPr>
            <p:spPr>
              <a:xfrm>
                <a:off x="6648885" y="1937589"/>
                <a:ext cx="129266" cy="184666"/>
              </a:xfrm>
              <a:prstGeom prst="rect">
                <a:avLst/>
              </a:prstGeom>
              <a:blipFill>
                <a:blip r:embed="rId11"/>
                <a:stretch>
                  <a:fillRect l="-33333" r="-23810" b="-6667"/>
                </a:stretch>
              </a:blipFill>
            </p:spPr>
            <p:txBody>
              <a:bodyPr/>
              <a:lstStyle/>
              <a:p>
                <a:r>
                  <a:rPr lang="zh-CN" altLang="en-US">
                    <a:noFill/>
                  </a:rPr>
                  <a:t> </a:t>
                </a:r>
              </a:p>
            </p:txBody>
          </p:sp>
        </mc:Fallback>
      </mc:AlternateContent>
      <mc:AlternateContent xmlns:mc="http://schemas.openxmlformats.org/markup-compatibility/2006" xmlns:cx1="http://schemas.microsoft.com/office/drawing/2015/9/8/chartex">
        <mc:Choice Requires="cx1">
          <p:graphicFrame>
            <p:nvGraphicFramePr>
              <p:cNvPr id="337" name="图表 336">
                <a:extLst>
                  <a:ext uri="{FF2B5EF4-FFF2-40B4-BE49-F238E27FC236}">
                    <a16:creationId xmlns:a16="http://schemas.microsoft.com/office/drawing/2014/main" id="{BF4160B4-FEDD-BEF1-4B6D-93D90CD5384F}"/>
                  </a:ext>
                </a:extLst>
              </p:cNvPr>
              <p:cNvGraphicFramePr/>
              <p:nvPr/>
            </p:nvGraphicFramePr>
            <p:xfrm>
              <a:off x="6645593" y="1393003"/>
              <a:ext cx="1577074" cy="1009116"/>
            </p:xfrm>
            <a:graphic>
              <a:graphicData uri="http://schemas.microsoft.com/office/drawing/2014/chartex">
                <cx:chart xmlns:cx="http://schemas.microsoft.com/office/drawing/2014/chartex" xmlns:r="http://schemas.openxmlformats.org/officeDocument/2006/relationships" r:id="rId12"/>
              </a:graphicData>
            </a:graphic>
          </p:graphicFrame>
        </mc:Choice>
        <mc:Fallback xmlns="">
          <p:pic>
            <p:nvPicPr>
              <p:cNvPr id="337" name="图表 336">
                <a:extLst>
                  <a:ext uri="{FF2B5EF4-FFF2-40B4-BE49-F238E27FC236}">
                    <a16:creationId xmlns:a16="http://schemas.microsoft.com/office/drawing/2014/main" id="{BF4160B4-FEDD-BEF1-4B6D-93D90CD5384F}"/>
                  </a:ext>
                </a:extLst>
              </p:cNvPr>
              <p:cNvPicPr>
                <a:picLocks noGrp="1" noRot="1" noChangeAspect="1" noMove="1" noResize="1" noEditPoints="1" noAdjustHandles="1" noChangeArrowheads="1" noChangeShapeType="1"/>
              </p:cNvPicPr>
              <p:nvPr/>
            </p:nvPicPr>
            <p:blipFill>
              <a:blip r:embed="rId13"/>
              <a:stretch>
                <a:fillRect/>
              </a:stretch>
            </p:blipFill>
            <p:spPr>
              <a:xfrm>
                <a:off x="6645593" y="1393003"/>
                <a:ext cx="1577074" cy="1009116"/>
              </a:xfrm>
              <a:prstGeom prst="rect">
                <a:avLst/>
              </a:prstGeom>
            </p:spPr>
          </p:pic>
        </mc:Fallback>
      </mc:AlternateContent>
      <p:cxnSp>
        <p:nvCxnSpPr>
          <p:cNvPr id="349" name="直接箭头连接符 348">
            <a:extLst>
              <a:ext uri="{FF2B5EF4-FFF2-40B4-BE49-F238E27FC236}">
                <a16:creationId xmlns:a16="http://schemas.microsoft.com/office/drawing/2014/main" id="{7EADEE79-DE77-C289-7AB9-94CDD1305F14}"/>
              </a:ext>
            </a:extLst>
          </p:cNvPr>
          <p:cNvCxnSpPr>
            <a:cxnSpLocks/>
          </p:cNvCxnSpPr>
          <p:nvPr/>
        </p:nvCxnSpPr>
        <p:spPr>
          <a:xfrm>
            <a:off x="5638805" y="1570720"/>
            <a:ext cx="9408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1" name="直接箭头连接符 350">
            <a:extLst>
              <a:ext uri="{FF2B5EF4-FFF2-40B4-BE49-F238E27FC236}">
                <a16:creationId xmlns:a16="http://schemas.microsoft.com/office/drawing/2014/main" id="{00D1837B-C18C-4766-9658-70F9A2BFDDE4}"/>
              </a:ext>
            </a:extLst>
          </p:cNvPr>
          <p:cNvCxnSpPr>
            <a:cxnSpLocks/>
          </p:cNvCxnSpPr>
          <p:nvPr/>
        </p:nvCxnSpPr>
        <p:spPr>
          <a:xfrm flipV="1">
            <a:off x="5638805" y="2202879"/>
            <a:ext cx="955786" cy="149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0" name="连接符: 肘形 359">
            <a:extLst>
              <a:ext uri="{FF2B5EF4-FFF2-40B4-BE49-F238E27FC236}">
                <a16:creationId xmlns:a16="http://schemas.microsoft.com/office/drawing/2014/main" id="{464B022F-79A5-D973-AB7A-DF6B824B2668}"/>
              </a:ext>
            </a:extLst>
          </p:cNvPr>
          <p:cNvCxnSpPr>
            <a:cxnSpLocks/>
          </p:cNvCxnSpPr>
          <p:nvPr/>
        </p:nvCxnSpPr>
        <p:spPr>
          <a:xfrm flipV="1">
            <a:off x="4253820" y="2327716"/>
            <a:ext cx="2335882" cy="1691549"/>
          </a:xfrm>
          <a:prstGeom prst="bentConnector3">
            <a:avLst>
              <a:gd name="adj1" fmla="val 72494"/>
            </a:avLst>
          </a:prstGeom>
          <a:ln>
            <a:tailEnd type="triangle"/>
          </a:ln>
        </p:spPr>
        <p:style>
          <a:lnRef idx="2">
            <a:schemeClr val="dk1"/>
          </a:lnRef>
          <a:fillRef idx="0">
            <a:schemeClr val="dk1"/>
          </a:fillRef>
          <a:effectRef idx="1">
            <a:schemeClr val="dk1"/>
          </a:effectRef>
          <a:fontRef idx="minor">
            <a:schemeClr val="tx1"/>
          </a:fontRef>
        </p:style>
      </p:cxnSp>
      <p:sp>
        <p:nvSpPr>
          <p:cNvPr id="386" name="矩形: 圆角 385">
            <a:extLst>
              <a:ext uri="{FF2B5EF4-FFF2-40B4-BE49-F238E27FC236}">
                <a16:creationId xmlns:a16="http://schemas.microsoft.com/office/drawing/2014/main" id="{DB7F7DD9-025D-3F9E-63A0-10902B12C5F7}"/>
              </a:ext>
            </a:extLst>
          </p:cNvPr>
          <p:cNvSpPr/>
          <p:nvPr/>
        </p:nvSpPr>
        <p:spPr>
          <a:xfrm>
            <a:off x="8937058" y="40545"/>
            <a:ext cx="1413444" cy="106167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79" name="图片 378">
            <a:extLst>
              <a:ext uri="{FF2B5EF4-FFF2-40B4-BE49-F238E27FC236}">
                <a16:creationId xmlns:a16="http://schemas.microsoft.com/office/drawing/2014/main" id="{1FC608CA-EBB8-FB99-471A-DB558CBC487F}"/>
              </a:ext>
            </a:extLst>
          </p:cNvPr>
          <p:cNvPicPr>
            <a:picLocks noChangeAspect="1"/>
          </p:cNvPicPr>
          <p:nvPr/>
        </p:nvPicPr>
        <p:blipFill>
          <a:blip r:embed="rId14"/>
          <a:stretch>
            <a:fillRect/>
          </a:stretch>
        </p:blipFill>
        <p:spPr>
          <a:xfrm>
            <a:off x="9013042" y="83328"/>
            <a:ext cx="1209006" cy="906755"/>
          </a:xfrm>
          <a:prstGeom prst="rect">
            <a:avLst/>
          </a:prstGeom>
        </p:spPr>
      </p:pic>
      <p:sp>
        <p:nvSpPr>
          <p:cNvPr id="388" name="矩形: 圆角 387">
            <a:extLst>
              <a:ext uri="{FF2B5EF4-FFF2-40B4-BE49-F238E27FC236}">
                <a16:creationId xmlns:a16="http://schemas.microsoft.com/office/drawing/2014/main" id="{2E8DF8D8-9EFA-84B1-143C-21D5ECC0356C}"/>
              </a:ext>
            </a:extLst>
          </p:cNvPr>
          <p:cNvSpPr/>
          <p:nvPr/>
        </p:nvSpPr>
        <p:spPr>
          <a:xfrm>
            <a:off x="8911107" y="1328925"/>
            <a:ext cx="1413444" cy="113727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83" name="图片 382">
            <a:extLst>
              <a:ext uri="{FF2B5EF4-FFF2-40B4-BE49-F238E27FC236}">
                <a16:creationId xmlns:a16="http://schemas.microsoft.com/office/drawing/2014/main" id="{B5811C26-AE2E-6DF2-2007-6D690EB91F19}"/>
              </a:ext>
            </a:extLst>
          </p:cNvPr>
          <p:cNvPicPr>
            <a:picLocks noChangeAspect="1"/>
          </p:cNvPicPr>
          <p:nvPr/>
        </p:nvPicPr>
        <p:blipFill>
          <a:blip r:embed="rId15"/>
          <a:stretch>
            <a:fillRect/>
          </a:stretch>
        </p:blipFill>
        <p:spPr>
          <a:xfrm>
            <a:off x="8979696" y="1427524"/>
            <a:ext cx="1288342" cy="966257"/>
          </a:xfrm>
          <a:prstGeom prst="rect">
            <a:avLst/>
          </a:prstGeom>
        </p:spPr>
      </p:pic>
      <p:sp>
        <p:nvSpPr>
          <p:cNvPr id="389" name="矩形: 圆角 388">
            <a:extLst>
              <a:ext uri="{FF2B5EF4-FFF2-40B4-BE49-F238E27FC236}">
                <a16:creationId xmlns:a16="http://schemas.microsoft.com/office/drawing/2014/main" id="{066AC3B0-18CA-30F6-B578-2EE5676157F3}"/>
              </a:ext>
            </a:extLst>
          </p:cNvPr>
          <p:cNvSpPr/>
          <p:nvPr/>
        </p:nvSpPr>
        <p:spPr>
          <a:xfrm>
            <a:off x="8911107" y="2746930"/>
            <a:ext cx="1413444" cy="121948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pic>
        <p:nvPicPr>
          <p:cNvPr id="385" name="图片 384">
            <a:extLst>
              <a:ext uri="{FF2B5EF4-FFF2-40B4-BE49-F238E27FC236}">
                <a16:creationId xmlns:a16="http://schemas.microsoft.com/office/drawing/2014/main" id="{A0F51FBC-35F1-60FD-9A57-5A14BA84DDDC}"/>
              </a:ext>
            </a:extLst>
          </p:cNvPr>
          <p:cNvPicPr>
            <a:picLocks noChangeAspect="1"/>
          </p:cNvPicPr>
          <p:nvPr/>
        </p:nvPicPr>
        <p:blipFill>
          <a:blip r:embed="rId16"/>
          <a:stretch>
            <a:fillRect/>
          </a:stretch>
        </p:blipFill>
        <p:spPr>
          <a:xfrm>
            <a:off x="9013042" y="2867084"/>
            <a:ext cx="1273741" cy="955306"/>
          </a:xfrm>
          <a:prstGeom prst="rect">
            <a:avLst/>
          </a:prstGeom>
        </p:spPr>
      </p:pic>
      <p:cxnSp>
        <p:nvCxnSpPr>
          <p:cNvPr id="390" name="直接箭头连接符 389">
            <a:extLst>
              <a:ext uri="{FF2B5EF4-FFF2-40B4-BE49-F238E27FC236}">
                <a16:creationId xmlns:a16="http://schemas.microsoft.com/office/drawing/2014/main" id="{DF712713-57D1-CD74-EF68-1B8863787000}"/>
              </a:ext>
            </a:extLst>
          </p:cNvPr>
          <p:cNvCxnSpPr>
            <a:cxnSpLocks/>
            <a:stCxn id="337" idx="3"/>
            <a:endCxn id="386" idx="1"/>
          </p:cNvCxnSpPr>
          <p:nvPr/>
        </p:nvCxnSpPr>
        <p:spPr>
          <a:xfrm flipV="1">
            <a:off x="8222667" y="571382"/>
            <a:ext cx="714391" cy="132617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3" name="直接箭头连接符 392">
            <a:extLst>
              <a:ext uri="{FF2B5EF4-FFF2-40B4-BE49-F238E27FC236}">
                <a16:creationId xmlns:a16="http://schemas.microsoft.com/office/drawing/2014/main" id="{EDB70932-4932-6511-C6DE-8AE9C00BE507}"/>
              </a:ext>
            </a:extLst>
          </p:cNvPr>
          <p:cNvCxnSpPr>
            <a:cxnSpLocks/>
            <a:stCxn id="337" idx="3"/>
            <a:endCxn id="388" idx="1"/>
          </p:cNvCxnSpPr>
          <p:nvPr/>
        </p:nvCxnSpPr>
        <p:spPr>
          <a:xfrm>
            <a:off x="8222667" y="1897561"/>
            <a:ext cx="68844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7" name="直接箭头连接符 396">
            <a:extLst>
              <a:ext uri="{FF2B5EF4-FFF2-40B4-BE49-F238E27FC236}">
                <a16:creationId xmlns:a16="http://schemas.microsoft.com/office/drawing/2014/main" id="{6869AF5E-8820-1239-0F6E-E89584BF6E0F}"/>
              </a:ext>
            </a:extLst>
          </p:cNvPr>
          <p:cNvCxnSpPr>
            <a:cxnSpLocks/>
            <a:stCxn id="337" idx="3"/>
            <a:endCxn id="389" idx="1"/>
          </p:cNvCxnSpPr>
          <p:nvPr/>
        </p:nvCxnSpPr>
        <p:spPr>
          <a:xfrm>
            <a:off x="8222667" y="1897561"/>
            <a:ext cx="688440" cy="14591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文本框 1">
            <a:extLst>
              <a:ext uri="{FF2B5EF4-FFF2-40B4-BE49-F238E27FC236}">
                <a16:creationId xmlns:a16="http://schemas.microsoft.com/office/drawing/2014/main" id="{6E8DFCEB-1255-D80A-38E1-AA6E56675441}"/>
              </a:ext>
            </a:extLst>
          </p:cNvPr>
          <p:cNvSpPr txBox="1"/>
          <p:nvPr/>
        </p:nvSpPr>
        <p:spPr>
          <a:xfrm>
            <a:off x="6608115" y="1100821"/>
            <a:ext cx="1855988" cy="276999"/>
          </a:xfrm>
          <a:prstGeom prst="rect">
            <a:avLst/>
          </a:prstGeom>
          <a:noFill/>
        </p:spPr>
        <p:txBody>
          <a:bodyPr wrap="square">
            <a:spAutoFit/>
          </a:bodyPr>
          <a:lstStyle/>
          <a:p>
            <a:r>
              <a:rPr lang="en-US" altLang="zh-CN" sz="1200" i="0" dirty="0">
                <a:solidFill>
                  <a:srgbClr val="191B1F"/>
                </a:solidFill>
                <a:effectLst/>
                <a:latin typeface="Times New Roman" panose="02020603050405020304" pitchFamily="18" charset="0"/>
                <a:cs typeface="Times New Roman" panose="02020603050405020304" pitchFamily="18" charset="0"/>
              </a:rPr>
              <a:t>Kernel Density </a:t>
            </a:r>
            <a:r>
              <a:rPr lang="en-US" altLang="zh-CN" sz="1200" dirty="0">
                <a:solidFill>
                  <a:srgbClr val="191B1F"/>
                </a:solidFill>
                <a:latin typeface="Times New Roman" panose="02020603050405020304" pitchFamily="18" charset="0"/>
                <a:cs typeface="Times New Roman" panose="02020603050405020304" pitchFamily="18" charset="0"/>
              </a:rPr>
              <a:t>E</a:t>
            </a:r>
            <a:r>
              <a:rPr lang="en-US" altLang="zh-CN" sz="1200" i="0" dirty="0">
                <a:solidFill>
                  <a:srgbClr val="191B1F"/>
                </a:solidFill>
                <a:effectLst/>
                <a:latin typeface="Times New Roman" panose="02020603050405020304" pitchFamily="18" charset="0"/>
                <a:cs typeface="Times New Roman" panose="02020603050405020304" pitchFamily="18" charset="0"/>
              </a:rPr>
              <a:t>stimation</a:t>
            </a:r>
          </a:p>
        </p:txBody>
      </p:sp>
      <p:sp>
        <p:nvSpPr>
          <p:cNvPr id="28" name="文本框 27">
            <a:extLst>
              <a:ext uri="{FF2B5EF4-FFF2-40B4-BE49-F238E27FC236}">
                <a16:creationId xmlns:a16="http://schemas.microsoft.com/office/drawing/2014/main" id="{4C600235-5780-0B8C-E27D-C31C3B809368}"/>
              </a:ext>
            </a:extLst>
          </p:cNvPr>
          <p:cNvSpPr txBox="1"/>
          <p:nvPr/>
        </p:nvSpPr>
        <p:spPr>
          <a:xfrm>
            <a:off x="8850954" y="1049293"/>
            <a:ext cx="185598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Data Distribution</a:t>
            </a:r>
            <a:endParaRPr lang="zh-CN" altLang="en-US" sz="1200" dirty="0"/>
          </a:p>
        </p:txBody>
      </p:sp>
      <p:sp>
        <p:nvSpPr>
          <p:cNvPr id="30" name="文本框 29">
            <a:extLst>
              <a:ext uri="{FF2B5EF4-FFF2-40B4-BE49-F238E27FC236}">
                <a16:creationId xmlns:a16="http://schemas.microsoft.com/office/drawing/2014/main" id="{C188B6D5-A5E2-4E4B-3146-0A2A7ED01ED6}"/>
              </a:ext>
            </a:extLst>
          </p:cNvPr>
          <p:cNvSpPr txBox="1"/>
          <p:nvPr/>
        </p:nvSpPr>
        <p:spPr>
          <a:xfrm>
            <a:off x="8752386" y="2460475"/>
            <a:ext cx="210841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Data Distribution</a:t>
            </a:r>
            <a:endParaRPr lang="zh-CN" altLang="en-US" sz="1200" dirty="0"/>
          </a:p>
        </p:txBody>
      </p:sp>
      <p:sp>
        <p:nvSpPr>
          <p:cNvPr id="43" name="文本框 42">
            <a:extLst>
              <a:ext uri="{FF2B5EF4-FFF2-40B4-BE49-F238E27FC236}">
                <a16:creationId xmlns:a16="http://schemas.microsoft.com/office/drawing/2014/main" id="{84691411-861D-3D06-B4E4-0E771F85F5C4}"/>
              </a:ext>
            </a:extLst>
          </p:cNvPr>
          <p:cNvSpPr txBox="1"/>
          <p:nvPr/>
        </p:nvSpPr>
        <p:spPr>
          <a:xfrm>
            <a:off x="8850954" y="3988561"/>
            <a:ext cx="180884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a:t>
            </a:r>
            <a:r>
              <a:rPr lang="en-US" altLang="zh-CN" sz="1200" dirty="0">
                <a:latin typeface="Times New Roman" panose="02020603050405020304" pitchFamily="18" charset="0"/>
                <a:cs typeface="Times New Roman" panose="02020603050405020304" pitchFamily="18" charset="0"/>
              </a:rPr>
              <a:t> Data Distribution</a:t>
            </a:r>
            <a:endParaRPr lang="zh-CN" altLang="en-US" sz="1200" dirty="0"/>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EA4AC498-E777-74F6-342E-977071AB94B8}"/>
                  </a:ext>
                </a:extLst>
              </p:cNvPr>
              <p:cNvSpPr txBox="1"/>
              <p:nvPr/>
            </p:nvSpPr>
            <p:spPr>
              <a:xfrm>
                <a:off x="10382212" y="1783916"/>
                <a:ext cx="17038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1</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EA4AC498-E777-74F6-342E-977071AB94B8}"/>
                  </a:ext>
                </a:extLst>
              </p:cNvPr>
              <p:cNvSpPr txBox="1">
                <a:spLocks noRot="1" noChangeAspect="1" noMove="1" noResize="1" noEditPoints="1" noAdjustHandles="1" noChangeArrowheads="1" noChangeShapeType="1" noTextEdit="1"/>
              </p:cNvSpPr>
              <p:nvPr/>
            </p:nvSpPr>
            <p:spPr>
              <a:xfrm>
                <a:off x="10382212" y="1783916"/>
                <a:ext cx="1703813" cy="276999"/>
              </a:xfrm>
              <a:prstGeom prst="rect">
                <a:avLst/>
              </a:prstGeom>
              <a:blipFill>
                <a:blip r:embed="rId17"/>
                <a:stretch>
                  <a:fillRect t="-2222" b="-17778"/>
                </a:stretch>
              </a:blipFill>
            </p:spPr>
            <p:txBody>
              <a:bodyPr/>
              <a:lstStyle/>
              <a:p>
                <a:r>
                  <a:rPr lang="zh-CN" altLang="en-US">
                    <a:noFill/>
                  </a:rPr>
                  <a:t> </a:t>
                </a:r>
              </a:p>
            </p:txBody>
          </p:sp>
        </mc:Fallback>
      </mc:AlternateContent>
      <p:cxnSp>
        <p:nvCxnSpPr>
          <p:cNvPr id="55" name="连接符: 肘形 54">
            <a:extLst>
              <a:ext uri="{FF2B5EF4-FFF2-40B4-BE49-F238E27FC236}">
                <a16:creationId xmlns:a16="http://schemas.microsoft.com/office/drawing/2014/main" id="{4CC69140-B863-141E-2003-3FD686BCFBA4}"/>
              </a:ext>
            </a:extLst>
          </p:cNvPr>
          <p:cNvCxnSpPr>
            <a:cxnSpLocks/>
            <a:stCxn id="28" idx="3"/>
          </p:cNvCxnSpPr>
          <p:nvPr/>
        </p:nvCxnSpPr>
        <p:spPr>
          <a:xfrm>
            <a:off x="10706942" y="1187793"/>
            <a:ext cx="375386" cy="60155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6" name="连接符: 肘形 55">
            <a:extLst>
              <a:ext uri="{FF2B5EF4-FFF2-40B4-BE49-F238E27FC236}">
                <a16:creationId xmlns:a16="http://schemas.microsoft.com/office/drawing/2014/main" id="{1DA80E0B-B667-293A-1B29-57CFBC26E8AB}"/>
              </a:ext>
            </a:extLst>
          </p:cNvPr>
          <p:cNvCxnSpPr>
            <a:cxnSpLocks/>
            <a:stCxn id="30" idx="3"/>
          </p:cNvCxnSpPr>
          <p:nvPr/>
        </p:nvCxnSpPr>
        <p:spPr>
          <a:xfrm flipV="1">
            <a:off x="10860803" y="2066346"/>
            <a:ext cx="221525" cy="532629"/>
          </a:xfrm>
          <a:prstGeom prst="bentConnector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24589D3-9965-8C23-04FC-022270B7936B}"/>
                  </a:ext>
                </a:extLst>
              </p:cNvPr>
              <p:cNvSpPr txBox="1"/>
              <p:nvPr/>
            </p:nvSpPr>
            <p:spPr>
              <a:xfrm>
                <a:off x="10286783" y="3230531"/>
                <a:ext cx="1678213"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solidFill>
                              <a:srgbClr val="C00000"/>
                            </a:solidFill>
                            <a:latin typeface="Cambria Math" panose="02040503050406030204" pitchFamily="18" charset="0"/>
                            <a:cs typeface="Times New Roman" panose="02020603050405020304" pitchFamily="18" charset="0"/>
                          </a:rPr>
                        </m:ctrlPr>
                      </m:sSubPr>
                      <m:e>
                        <m:r>
                          <a:rPr lang="en-US" altLang="zh-CN" sz="1200" b="0" i="1" smtClean="0">
                            <a:solidFill>
                              <a:srgbClr val="C00000"/>
                            </a:solidFill>
                            <a:latin typeface="Cambria Math" panose="02040503050406030204" pitchFamily="18" charset="0"/>
                            <a:cs typeface="Times New Roman" panose="02020603050405020304" pitchFamily="18" charset="0"/>
                          </a:rPr>
                          <m:t>𝐿</m:t>
                        </m:r>
                      </m:e>
                      <m:sub>
                        <m:r>
                          <a:rPr lang="en-US" altLang="zh-CN" sz="1200" b="0" i="1" smtClean="0">
                            <a:solidFill>
                              <a:srgbClr val="C00000"/>
                            </a:solidFill>
                            <a:latin typeface="Cambria Math" panose="02040503050406030204" pitchFamily="18" charset="0"/>
                            <a:cs typeface="Times New Roman" panose="02020603050405020304" pitchFamily="18" charset="0"/>
                          </a:rPr>
                          <m:t>2</m:t>
                        </m:r>
                      </m:sub>
                    </m:sSub>
                  </m:oMath>
                </a14:m>
                <a:endParaRPr lang="zh-CN" altLang="en-US" sz="12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E24589D3-9965-8C23-04FC-022270B7936B}"/>
                  </a:ext>
                </a:extLst>
              </p:cNvPr>
              <p:cNvSpPr txBox="1">
                <a:spLocks noRot="1" noChangeAspect="1" noMove="1" noResize="1" noEditPoints="1" noAdjustHandles="1" noChangeArrowheads="1" noChangeShapeType="1" noTextEdit="1"/>
              </p:cNvSpPr>
              <p:nvPr/>
            </p:nvSpPr>
            <p:spPr>
              <a:xfrm>
                <a:off x="10286783" y="3230531"/>
                <a:ext cx="1678213" cy="276999"/>
              </a:xfrm>
              <a:prstGeom prst="rect">
                <a:avLst/>
              </a:prstGeom>
              <a:blipFill>
                <a:blip r:embed="rId18"/>
                <a:stretch>
                  <a:fillRect t="-2222" b="-17778"/>
                </a:stretch>
              </a:blipFill>
            </p:spPr>
            <p:txBody>
              <a:bodyPr/>
              <a:lstStyle/>
              <a:p>
                <a:r>
                  <a:rPr lang="zh-CN" altLang="en-US">
                    <a:noFill/>
                  </a:rPr>
                  <a:t> </a:t>
                </a:r>
              </a:p>
            </p:txBody>
          </p:sp>
        </mc:Fallback>
      </mc:AlternateContent>
      <p:cxnSp>
        <p:nvCxnSpPr>
          <p:cNvPr id="68" name="连接符: 肘形 67">
            <a:extLst>
              <a:ext uri="{FF2B5EF4-FFF2-40B4-BE49-F238E27FC236}">
                <a16:creationId xmlns:a16="http://schemas.microsoft.com/office/drawing/2014/main" id="{1F349AF1-3A38-3F4C-E382-1700F79683A1}"/>
              </a:ext>
            </a:extLst>
          </p:cNvPr>
          <p:cNvCxnSpPr>
            <a:cxnSpLocks/>
          </p:cNvCxnSpPr>
          <p:nvPr/>
        </p:nvCxnSpPr>
        <p:spPr>
          <a:xfrm rot="5400000" flipH="1" flipV="1">
            <a:off x="10516450" y="3600103"/>
            <a:ext cx="628550" cy="444068"/>
          </a:xfrm>
          <a:prstGeom prst="bentConnector3">
            <a:avLst>
              <a:gd name="adj1" fmla="val -2281"/>
            </a:avLst>
          </a:prstGeom>
          <a:ln>
            <a:tailEnd type="triangle"/>
          </a:ln>
        </p:spPr>
        <p:style>
          <a:lnRef idx="2">
            <a:schemeClr val="dk1"/>
          </a:lnRef>
          <a:fillRef idx="0">
            <a:schemeClr val="dk1"/>
          </a:fillRef>
          <a:effectRef idx="1">
            <a:schemeClr val="dk1"/>
          </a:effectRef>
          <a:fontRef idx="minor">
            <a:schemeClr val="tx1"/>
          </a:fontRef>
        </p:style>
      </p:cxnSp>
      <p:cxnSp>
        <p:nvCxnSpPr>
          <p:cNvPr id="76" name="直接箭头连接符 75">
            <a:extLst>
              <a:ext uri="{FF2B5EF4-FFF2-40B4-BE49-F238E27FC236}">
                <a16:creationId xmlns:a16="http://schemas.microsoft.com/office/drawing/2014/main" id="{31E9B9A3-3498-4A39-C844-9BB7BD7E4F98}"/>
              </a:ext>
            </a:extLst>
          </p:cNvPr>
          <p:cNvCxnSpPr>
            <a:cxnSpLocks/>
          </p:cNvCxnSpPr>
          <p:nvPr/>
        </p:nvCxnSpPr>
        <p:spPr>
          <a:xfrm>
            <a:off x="11078067" y="2598975"/>
            <a:ext cx="0" cy="5585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2" name="连接符: 肘形 81">
            <a:extLst>
              <a:ext uri="{FF2B5EF4-FFF2-40B4-BE49-F238E27FC236}">
                <a16:creationId xmlns:a16="http://schemas.microsoft.com/office/drawing/2014/main" id="{B6F47A0F-167B-9ABF-C5A2-AD65AF446A23}"/>
              </a:ext>
            </a:extLst>
          </p:cNvPr>
          <p:cNvCxnSpPr>
            <a:cxnSpLocks/>
            <a:stCxn id="65" idx="3"/>
            <a:endCxn id="306" idx="0"/>
          </p:cNvCxnSpPr>
          <p:nvPr/>
        </p:nvCxnSpPr>
        <p:spPr>
          <a:xfrm flipH="1">
            <a:off x="8232398" y="3369031"/>
            <a:ext cx="3732598" cy="1639270"/>
          </a:xfrm>
          <a:prstGeom prst="bentConnector3">
            <a:avLst>
              <a:gd name="adj1" fmla="val -1913"/>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103" name="连接符: 肘形 102">
            <a:extLst>
              <a:ext uri="{FF2B5EF4-FFF2-40B4-BE49-F238E27FC236}">
                <a16:creationId xmlns:a16="http://schemas.microsoft.com/office/drawing/2014/main" id="{42D17E6D-605B-C8A9-93D0-AE1839703774}"/>
              </a:ext>
            </a:extLst>
          </p:cNvPr>
          <p:cNvCxnSpPr>
            <a:cxnSpLocks/>
          </p:cNvCxnSpPr>
          <p:nvPr/>
        </p:nvCxnSpPr>
        <p:spPr>
          <a:xfrm rot="16200000" flipH="1">
            <a:off x="11278667" y="2621793"/>
            <a:ext cx="1437736" cy="65078"/>
          </a:xfrm>
          <a:prstGeom prst="bentConnector3">
            <a:avLst>
              <a:gd name="adj1" fmla="val 312"/>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107" name="图片 106">
            <a:extLst>
              <a:ext uri="{FF2B5EF4-FFF2-40B4-BE49-F238E27FC236}">
                <a16:creationId xmlns:a16="http://schemas.microsoft.com/office/drawing/2014/main" id="{4A6D2854-BD29-ECB8-B7D6-D8434968529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2439" y="3471263"/>
            <a:ext cx="237525" cy="237525"/>
          </a:xfrm>
          <a:prstGeom prst="rect">
            <a:avLst/>
          </a:prstGeom>
        </p:spPr>
      </p:pic>
      <p:pic>
        <p:nvPicPr>
          <p:cNvPr id="110" name="图片 109">
            <a:extLst>
              <a:ext uri="{FF2B5EF4-FFF2-40B4-BE49-F238E27FC236}">
                <a16:creationId xmlns:a16="http://schemas.microsoft.com/office/drawing/2014/main" id="{E6878DBA-7644-2AA3-993D-92458D90656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9775" y="506908"/>
            <a:ext cx="320189" cy="320189"/>
          </a:xfrm>
          <a:prstGeom prst="rect">
            <a:avLst/>
          </a:prstGeom>
        </p:spPr>
      </p:pic>
      <p:pic>
        <p:nvPicPr>
          <p:cNvPr id="112" name="图片 111">
            <a:extLst>
              <a:ext uri="{FF2B5EF4-FFF2-40B4-BE49-F238E27FC236}">
                <a16:creationId xmlns:a16="http://schemas.microsoft.com/office/drawing/2014/main" id="{91944521-8C8A-959B-7D4E-8FB89BC4FA3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5975" y="1961897"/>
            <a:ext cx="344386" cy="344386"/>
          </a:xfrm>
          <a:prstGeom prst="rect">
            <a:avLst/>
          </a:prstGeom>
        </p:spPr>
      </p:pic>
      <p:pic>
        <p:nvPicPr>
          <p:cNvPr id="115" name="图片 114">
            <a:extLst>
              <a:ext uri="{FF2B5EF4-FFF2-40B4-BE49-F238E27FC236}">
                <a16:creationId xmlns:a16="http://schemas.microsoft.com/office/drawing/2014/main" id="{6DAC71CF-D1B6-AE7D-A2DE-BA00FAFF9CD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178615" y="2168393"/>
            <a:ext cx="429502" cy="429502"/>
          </a:xfrm>
          <a:prstGeom prst="rect">
            <a:avLst/>
          </a:prstGeom>
        </p:spPr>
      </p:pic>
      <p:pic>
        <p:nvPicPr>
          <p:cNvPr id="117" name="图片 116">
            <a:extLst>
              <a:ext uri="{FF2B5EF4-FFF2-40B4-BE49-F238E27FC236}">
                <a16:creationId xmlns:a16="http://schemas.microsoft.com/office/drawing/2014/main" id="{10957F51-6BC6-0DBD-A147-AB4DB34197B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82721" y="584776"/>
            <a:ext cx="303973" cy="303973"/>
          </a:xfrm>
          <a:prstGeom prst="rect">
            <a:avLst/>
          </a:prstGeom>
        </p:spPr>
      </p:pic>
      <p:pic>
        <p:nvPicPr>
          <p:cNvPr id="120" name="图片 119">
            <a:extLst>
              <a:ext uri="{FF2B5EF4-FFF2-40B4-BE49-F238E27FC236}">
                <a16:creationId xmlns:a16="http://schemas.microsoft.com/office/drawing/2014/main" id="{CBC5D46C-FAE6-532F-3621-A0CED1D5048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183449" y="1356840"/>
            <a:ext cx="316424" cy="316424"/>
          </a:xfrm>
          <a:prstGeom prst="rect">
            <a:avLst/>
          </a:prstGeom>
        </p:spPr>
      </p:pic>
      <p:pic>
        <p:nvPicPr>
          <p:cNvPr id="125" name="图片 124">
            <a:extLst>
              <a:ext uri="{FF2B5EF4-FFF2-40B4-BE49-F238E27FC236}">
                <a16:creationId xmlns:a16="http://schemas.microsoft.com/office/drawing/2014/main" id="{CA2B1859-6139-CD5B-4192-6D9BCFCF0C50}"/>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215474" y="1997901"/>
            <a:ext cx="319583" cy="319583"/>
          </a:xfrm>
          <a:prstGeom prst="rect">
            <a:avLst/>
          </a:prstGeom>
        </p:spPr>
      </p:pic>
      <p:pic>
        <p:nvPicPr>
          <p:cNvPr id="133" name="图片 132">
            <a:extLst>
              <a:ext uri="{FF2B5EF4-FFF2-40B4-BE49-F238E27FC236}">
                <a16:creationId xmlns:a16="http://schemas.microsoft.com/office/drawing/2014/main" id="{10668EC5-7F02-6C50-6A06-8ECEBB36F92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78343" y="2712767"/>
            <a:ext cx="336262" cy="336262"/>
          </a:xfrm>
          <a:prstGeom prst="rect">
            <a:avLst/>
          </a:prstGeom>
        </p:spPr>
      </p:pic>
      <p:pic>
        <p:nvPicPr>
          <p:cNvPr id="136" name="图片 135">
            <a:extLst>
              <a:ext uri="{FF2B5EF4-FFF2-40B4-BE49-F238E27FC236}">
                <a16:creationId xmlns:a16="http://schemas.microsoft.com/office/drawing/2014/main" id="{3388A10F-DCF7-926A-009D-80ED74654DC5}"/>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79336" y="3610905"/>
            <a:ext cx="269328" cy="269328"/>
          </a:xfrm>
          <a:prstGeom prst="rect">
            <a:avLst/>
          </a:prstGeom>
        </p:spPr>
      </p:pic>
      <p:pic>
        <p:nvPicPr>
          <p:cNvPr id="140" name="图片 139">
            <a:extLst>
              <a:ext uri="{FF2B5EF4-FFF2-40B4-BE49-F238E27FC236}">
                <a16:creationId xmlns:a16="http://schemas.microsoft.com/office/drawing/2014/main" id="{BF8F5DF2-6CC5-F6A1-1AC9-75B6A1A0E66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408487" y="859807"/>
            <a:ext cx="249041" cy="249041"/>
          </a:xfrm>
          <a:prstGeom prst="rect">
            <a:avLst/>
          </a:prstGeom>
        </p:spPr>
      </p:pic>
      <p:pic>
        <p:nvPicPr>
          <p:cNvPr id="142" name="图片 141">
            <a:extLst>
              <a:ext uri="{FF2B5EF4-FFF2-40B4-BE49-F238E27FC236}">
                <a16:creationId xmlns:a16="http://schemas.microsoft.com/office/drawing/2014/main" id="{DA6D1682-CB0F-7F1F-54BB-04B526D8CE2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414899" y="1603408"/>
            <a:ext cx="303976" cy="303976"/>
          </a:xfrm>
          <a:prstGeom prst="rect">
            <a:avLst/>
          </a:prstGeom>
        </p:spPr>
      </p:pic>
      <p:pic>
        <p:nvPicPr>
          <p:cNvPr id="144" name="图片 143">
            <a:extLst>
              <a:ext uri="{FF2B5EF4-FFF2-40B4-BE49-F238E27FC236}">
                <a16:creationId xmlns:a16="http://schemas.microsoft.com/office/drawing/2014/main" id="{B4CF88C4-40E0-7986-02F2-6F7AF0D232D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349825" y="2747792"/>
            <a:ext cx="301767" cy="301767"/>
          </a:xfrm>
          <a:prstGeom prst="rect">
            <a:avLst/>
          </a:prstGeom>
        </p:spPr>
      </p:pic>
      <p:pic>
        <p:nvPicPr>
          <p:cNvPr id="163" name="图片 162">
            <a:extLst>
              <a:ext uri="{FF2B5EF4-FFF2-40B4-BE49-F238E27FC236}">
                <a16:creationId xmlns:a16="http://schemas.microsoft.com/office/drawing/2014/main" id="{F6BEAE05-2FFF-A31D-9BAF-B7B7C73675B7}"/>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086709" y="554795"/>
            <a:ext cx="658070" cy="658070"/>
          </a:xfrm>
          <a:prstGeom prst="rect">
            <a:avLst/>
          </a:prstGeom>
        </p:spPr>
      </p:pic>
      <p:pic>
        <p:nvPicPr>
          <p:cNvPr id="169" name="图片 168">
            <a:extLst>
              <a:ext uri="{FF2B5EF4-FFF2-40B4-BE49-F238E27FC236}">
                <a16:creationId xmlns:a16="http://schemas.microsoft.com/office/drawing/2014/main" id="{43F98A0B-E82B-32CD-62A7-0826C6F8133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203869" y="1325033"/>
            <a:ext cx="346975" cy="346975"/>
          </a:xfrm>
          <a:prstGeom prst="rect">
            <a:avLst/>
          </a:prstGeom>
        </p:spPr>
      </p:pic>
      <p:pic>
        <p:nvPicPr>
          <p:cNvPr id="174" name="图片 173">
            <a:extLst>
              <a:ext uri="{FF2B5EF4-FFF2-40B4-BE49-F238E27FC236}">
                <a16:creationId xmlns:a16="http://schemas.microsoft.com/office/drawing/2014/main" id="{440DC3BD-3690-02CA-664D-E3C662B9D9A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203869" y="2810515"/>
            <a:ext cx="346975" cy="346975"/>
          </a:xfrm>
          <a:prstGeom prst="rect">
            <a:avLst/>
          </a:prstGeom>
        </p:spPr>
      </p:pic>
      <p:sp>
        <p:nvSpPr>
          <p:cNvPr id="182" name="文本框 181">
            <a:extLst>
              <a:ext uri="{FF2B5EF4-FFF2-40B4-BE49-F238E27FC236}">
                <a16:creationId xmlns:a16="http://schemas.microsoft.com/office/drawing/2014/main" id="{02B31AA2-4C9C-F308-6FAC-092BB5C35171}"/>
              </a:ext>
            </a:extLst>
          </p:cNvPr>
          <p:cNvSpPr txBox="1"/>
          <p:nvPr/>
        </p:nvSpPr>
        <p:spPr>
          <a:xfrm>
            <a:off x="5275844" y="100526"/>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spTree>
    <p:extLst>
      <p:ext uri="{BB962C8B-B14F-4D97-AF65-F5344CB8AC3E}">
        <p14:creationId xmlns:p14="http://schemas.microsoft.com/office/powerpoint/2010/main" val="316694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6B3CF-E2B1-FE91-A87B-E4BACA4E8384}"/>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D6BB80B-96E1-CF3F-24DA-CACA9BFB24D7}"/>
              </a:ext>
            </a:extLst>
          </p:cNvPr>
          <p:cNvPicPr>
            <a:picLocks noChangeAspect="1"/>
          </p:cNvPicPr>
          <p:nvPr/>
        </p:nvPicPr>
        <p:blipFill>
          <a:blip r:embed="rId3"/>
          <a:stretch>
            <a:fillRect/>
          </a:stretch>
        </p:blipFill>
        <p:spPr>
          <a:xfrm>
            <a:off x="4824513" y="196575"/>
            <a:ext cx="7289264" cy="3621881"/>
          </a:xfrm>
          <a:prstGeom prst="rect">
            <a:avLst/>
          </a:prstGeom>
        </p:spPr>
      </p:pic>
      <p:pic>
        <p:nvPicPr>
          <p:cNvPr id="4" name="图片 3">
            <a:extLst>
              <a:ext uri="{FF2B5EF4-FFF2-40B4-BE49-F238E27FC236}">
                <a16:creationId xmlns:a16="http://schemas.microsoft.com/office/drawing/2014/main" id="{2CAF30BF-56F9-C9B1-CB02-56AFD458305B}"/>
              </a:ext>
            </a:extLst>
          </p:cNvPr>
          <p:cNvPicPr>
            <a:picLocks noChangeAspect="1"/>
          </p:cNvPicPr>
          <p:nvPr/>
        </p:nvPicPr>
        <p:blipFill>
          <a:blip r:embed="rId4"/>
          <a:stretch>
            <a:fillRect/>
          </a:stretch>
        </p:blipFill>
        <p:spPr>
          <a:xfrm>
            <a:off x="5909192" y="3700248"/>
            <a:ext cx="6282808" cy="2633890"/>
          </a:xfrm>
          <a:prstGeom prst="rect">
            <a:avLst/>
          </a:prstGeom>
        </p:spPr>
      </p:pic>
      <p:pic>
        <p:nvPicPr>
          <p:cNvPr id="11" name="图片 10">
            <a:extLst>
              <a:ext uri="{FF2B5EF4-FFF2-40B4-BE49-F238E27FC236}">
                <a16:creationId xmlns:a16="http://schemas.microsoft.com/office/drawing/2014/main" id="{B182DEFD-E710-3715-2785-27EAC4AD879B}"/>
              </a:ext>
            </a:extLst>
          </p:cNvPr>
          <p:cNvPicPr>
            <a:picLocks noChangeAspect="1"/>
          </p:cNvPicPr>
          <p:nvPr/>
        </p:nvPicPr>
        <p:blipFill>
          <a:blip r:embed="rId5"/>
          <a:stretch>
            <a:fillRect/>
          </a:stretch>
        </p:blipFill>
        <p:spPr>
          <a:xfrm>
            <a:off x="424951" y="4446438"/>
            <a:ext cx="5381754" cy="1259717"/>
          </a:xfrm>
          <a:prstGeom prst="rect">
            <a:avLst/>
          </a:prstGeom>
        </p:spPr>
      </p:pic>
      <p:sp>
        <p:nvSpPr>
          <p:cNvPr id="7" name="文本框 6">
            <a:extLst>
              <a:ext uri="{FF2B5EF4-FFF2-40B4-BE49-F238E27FC236}">
                <a16:creationId xmlns:a16="http://schemas.microsoft.com/office/drawing/2014/main" id="{5BE25747-1BE0-640A-A6F1-74468D4E9A27}"/>
              </a:ext>
            </a:extLst>
          </p:cNvPr>
          <p:cNvSpPr txBox="1"/>
          <p:nvPr/>
        </p:nvSpPr>
        <p:spPr>
          <a:xfrm>
            <a:off x="3793188" y="-44133"/>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Phase1:Watermark Injection</a:t>
            </a:r>
          </a:p>
        </p:txBody>
      </p:sp>
      <p:pic>
        <p:nvPicPr>
          <p:cNvPr id="9" name="图片 8">
            <a:extLst>
              <a:ext uri="{FF2B5EF4-FFF2-40B4-BE49-F238E27FC236}">
                <a16:creationId xmlns:a16="http://schemas.microsoft.com/office/drawing/2014/main" id="{0B4EB91C-8EA7-9BA0-83C4-42150F6D41F1}"/>
              </a:ext>
            </a:extLst>
          </p:cNvPr>
          <p:cNvPicPr>
            <a:picLocks noChangeAspect="1"/>
          </p:cNvPicPr>
          <p:nvPr/>
        </p:nvPicPr>
        <p:blipFill>
          <a:blip r:embed="rId6"/>
          <a:stretch>
            <a:fillRect/>
          </a:stretch>
        </p:blipFill>
        <p:spPr>
          <a:xfrm>
            <a:off x="3236" y="535129"/>
            <a:ext cx="4821277" cy="1942167"/>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67F8022C-02FD-0E71-3766-BFD65F7DADDF}"/>
                  </a:ext>
                </a:extLst>
              </p:cNvPr>
              <p:cNvSpPr txBox="1"/>
              <p:nvPr/>
            </p:nvSpPr>
            <p:spPr>
              <a:xfrm>
                <a:off x="183947" y="3889399"/>
                <a:ext cx="5622758" cy="391261"/>
              </a:xfrm>
              <a:prstGeom prst="rect">
                <a:avLst/>
              </a:prstGeom>
              <a:noFill/>
            </p:spPr>
            <p:txBody>
              <a:bodyPr wrap="non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 </m:t>
                        </m:r>
                        <m:r>
                          <a:rPr lang="en-US" altLang="zh-CN" b="0" i="1" smtClean="0">
                            <a:latin typeface="Cambria Math" panose="02040503050406030204" pitchFamily="18" charset="0"/>
                          </a:rPr>
                          <m:t>𝑠𝑖𝑚</m:t>
                        </m:r>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 </m:t>
                        </m:r>
                        <m:r>
                          <a:rPr lang="en-US" altLang="zh-CN" b="0" i="1" smtClean="0">
                            <a:latin typeface="Cambria Math" panose="02040503050406030204" pitchFamily="18" charset="0"/>
                          </a:rPr>
                          <m:t>𝑠𝑖𝑚</m:t>
                        </m:r>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𝑐</m:t>
                        </m:r>
                        <m:r>
                          <a:rPr lang="en-US" altLang="zh-CN" i="1">
                            <a:latin typeface="Cambria Math" panose="02040503050406030204" pitchFamily="18" charset="0"/>
                          </a:rPr>
                          <m:t>𝑟𝑜𝑠𝑠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𝑒𝑛𝑡𝑟𝑜𝑝𝑦</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𝑠𝑖𝑚</m:t>
                        </m:r>
                        <m:r>
                          <a:rPr lang="en-US" altLang="zh-CN" b="0" i="1" smtClean="0">
                            <a:latin typeface="Cambria Math" panose="02040503050406030204" pitchFamily="18" charset="0"/>
                          </a:rPr>
                          <m:t>3</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𝑙</m:t>
                        </m:r>
                      </m:e>
                      <m:sub>
                        <m:r>
                          <a:rPr lang="en-US" altLang="zh-CN" i="1">
                            <a:latin typeface="Cambria Math" panose="02040503050406030204" pitchFamily="18" charset="0"/>
                          </a:rPr>
                          <m:t>𝑠𝑖𝑚</m:t>
                        </m:r>
                        <m:r>
                          <a:rPr lang="en-US" altLang="zh-CN" b="0" i="1" smtClean="0">
                            <a:latin typeface="Cambria Math" panose="02040503050406030204" pitchFamily="18" charset="0"/>
                          </a:rPr>
                          <m:t>4</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𝑑𝑖𝑠</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𝑑𝑖𝑠</m:t>
                        </m:r>
                        <m:r>
                          <a:rPr lang="en-US" altLang="zh-CN" b="0" i="1" smtClean="0">
                            <a:latin typeface="Cambria Math" panose="02040503050406030204" pitchFamily="18" charset="0"/>
                          </a:rPr>
                          <m:t>2</m:t>
                        </m:r>
                      </m:sub>
                    </m:sSub>
                  </m:oMath>
                </a14:m>
                <a:endParaRPr lang="zh-CN" altLang="en-US" dirty="0"/>
              </a:p>
            </p:txBody>
          </p:sp>
        </mc:Choice>
        <mc:Fallback xmlns="">
          <p:sp>
            <p:nvSpPr>
              <p:cNvPr id="2" name="文本框 1">
                <a:extLst>
                  <a:ext uri="{FF2B5EF4-FFF2-40B4-BE49-F238E27FC236}">
                    <a16:creationId xmlns:a16="http://schemas.microsoft.com/office/drawing/2014/main" id="{67F8022C-02FD-0E71-3766-BFD65F7DADDF}"/>
                  </a:ext>
                </a:extLst>
              </p:cNvPr>
              <p:cNvSpPr txBox="1">
                <a:spLocks noRot="1" noChangeAspect="1" noMove="1" noResize="1" noEditPoints="1" noAdjustHandles="1" noChangeArrowheads="1" noChangeShapeType="1" noTextEdit="1"/>
              </p:cNvSpPr>
              <p:nvPr/>
            </p:nvSpPr>
            <p:spPr>
              <a:xfrm>
                <a:off x="183947" y="3889399"/>
                <a:ext cx="5622758" cy="391261"/>
              </a:xfrm>
              <a:prstGeom prst="rect">
                <a:avLst/>
              </a:prstGeom>
              <a:blipFill>
                <a:blip r:embed="rId7"/>
                <a:stretch>
                  <a:fillRect t="-6250" b="-20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05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1C66-7CC6-9695-E63D-3CF10305729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1C604DC-C71F-C343-29A1-DF0BE521B15B}"/>
              </a:ext>
            </a:extLst>
          </p:cNvPr>
          <p:cNvPicPr>
            <a:picLocks noChangeAspect="1"/>
          </p:cNvPicPr>
          <p:nvPr/>
        </p:nvPicPr>
        <p:blipFill>
          <a:blip r:embed="rId3"/>
          <a:stretch>
            <a:fillRect/>
          </a:stretch>
        </p:blipFill>
        <p:spPr>
          <a:xfrm>
            <a:off x="81459" y="78367"/>
            <a:ext cx="4562857" cy="2863073"/>
          </a:xfrm>
          <a:prstGeom prst="rect">
            <a:avLst/>
          </a:prstGeom>
        </p:spPr>
      </p:pic>
      <p:pic>
        <p:nvPicPr>
          <p:cNvPr id="5" name="图片 4">
            <a:extLst>
              <a:ext uri="{FF2B5EF4-FFF2-40B4-BE49-F238E27FC236}">
                <a16:creationId xmlns:a16="http://schemas.microsoft.com/office/drawing/2014/main" id="{E1C343EE-CC7A-3E21-3D65-0BF173DD5674}"/>
              </a:ext>
            </a:extLst>
          </p:cNvPr>
          <p:cNvPicPr>
            <a:picLocks noChangeAspect="1"/>
          </p:cNvPicPr>
          <p:nvPr/>
        </p:nvPicPr>
        <p:blipFill>
          <a:blip r:embed="rId4"/>
          <a:stretch>
            <a:fillRect/>
          </a:stretch>
        </p:blipFill>
        <p:spPr>
          <a:xfrm>
            <a:off x="4821277" y="78367"/>
            <a:ext cx="7289264" cy="3621881"/>
          </a:xfrm>
          <a:prstGeom prst="rect">
            <a:avLst/>
          </a:prstGeom>
        </p:spPr>
      </p:pic>
      <p:pic>
        <p:nvPicPr>
          <p:cNvPr id="4" name="图片 3">
            <a:extLst>
              <a:ext uri="{FF2B5EF4-FFF2-40B4-BE49-F238E27FC236}">
                <a16:creationId xmlns:a16="http://schemas.microsoft.com/office/drawing/2014/main" id="{E450A8FC-D50C-2A83-3C5A-FA2681E5EF8F}"/>
              </a:ext>
            </a:extLst>
          </p:cNvPr>
          <p:cNvPicPr>
            <a:picLocks noChangeAspect="1"/>
          </p:cNvPicPr>
          <p:nvPr/>
        </p:nvPicPr>
        <p:blipFill>
          <a:blip r:embed="rId5"/>
          <a:stretch>
            <a:fillRect/>
          </a:stretch>
        </p:blipFill>
        <p:spPr>
          <a:xfrm>
            <a:off x="5827733" y="4145743"/>
            <a:ext cx="6282808" cy="2633890"/>
          </a:xfrm>
          <a:prstGeom prst="rect">
            <a:avLst/>
          </a:prstGeom>
        </p:spPr>
      </p:pic>
      <p:pic>
        <p:nvPicPr>
          <p:cNvPr id="11" name="图片 10">
            <a:extLst>
              <a:ext uri="{FF2B5EF4-FFF2-40B4-BE49-F238E27FC236}">
                <a16:creationId xmlns:a16="http://schemas.microsoft.com/office/drawing/2014/main" id="{2A256E1C-214B-9FDD-D46D-901A43A50C63}"/>
              </a:ext>
            </a:extLst>
          </p:cNvPr>
          <p:cNvPicPr>
            <a:picLocks noChangeAspect="1"/>
          </p:cNvPicPr>
          <p:nvPr/>
        </p:nvPicPr>
        <p:blipFill>
          <a:blip r:embed="rId6"/>
          <a:stretch>
            <a:fillRect/>
          </a:stretch>
        </p:blipFill>
        <p:spPr>
          <a:xfrm>
            <a:off x="0" y="4423126"/>
            <a:ext cx="5746274" cy="1345042"/>
          </a:xfrm>
          <a:prstGeom prst="rect">
            <a:avLst/>
          </a:prstGeom>
        </p:spPr>
      </p:pic>
    </p:spTree>
    <p:extLst>
      <p:ext uri="{BB962C8B-B14F-4D97-AF65-F5344CB8AC3E}">
        <p14:creationId xmlns:p14="http://schemas.microsoft.com/office/powerpoint/2010/main" val="190128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03880-FECD-9DC9-0DF4-8212C5512010}"/>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44D7ED59-7C23-16E9-875B-3BFE5FC6E268}"/>
              </a:ext>
            </a:extLst>
          </p:cNvPr>
          <p:cNvSpPr/>
          <p:nvPr/>
        </p:nvSpPr>
        <p:spPr>
          <a:xfrm>
            <a:off x="7319781" y="48576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3F2980B6-248D-51F3-8B38-B19EC44E4CD6}"/>
              </a:ext>
            </a:extLst>
          </p:cNvPr>
          <p:cNvSpPr/>
          <p:nvPr/>
        </p:nvSpPr>
        <p:spPr>
          <a:xfrm>
            <a:off x="2771191" y="2244560"/>
            <a:ext cx="1073021" cy="64886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CB1215A4-9C85-649E-3672-24A2631A9D87}"/>
              </a:ext>
            </a:extLst>
          </p:cNvPr>
          <p:cNvSpPr/>
          <p:nvPr/>
        </p:nvSpPr>
        <p:spPr>
          <a:xfrm>
            <a:off x="6015446" y="227065"/>
            <a:ext cx="6119948" cy="4019772"/>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剪去左右顶角 242">
            <a:extLst>
              <a:ext uri="{FF2B5EF4-FFF2-40B4-BE49-F238E27FC236}">
                <a16:creationId xmlns:a16="http://schemas.microsoft.com/office/drawing/2014/main" id="{8386CB23-FAAF-5D29-182D-F0F41FB61290}"/>
              </a:ext>
            </a:extLst>
          </p:cNvPr>
          <p:cNvSpPr/>
          <p:nvPr/>
        </p:nvSpPr>
        <p:spPr>
          <a:xfrm rot="5400000">
            <a:off x="307203" y="1996004"/>
            <a:ext cx="1407162" cy="1653787"/>
          </a:xfrm>
          <a:prstGeom prst="snip2SameRect">
            <a:avLst/>
          </a:prstGeom>
          <a:solidFill>
            <a:srgbClr val="F0F8FA"/>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A4E389C0-7811-9B5F-629B-87C3017EFFB0}"/>
              </a:ext>
            </a:extLst>
          </p:cNvPr>
          <p:cNvSpPr/>
          <p:nvPr/>
        </p:nvSpPr>
        <p:spPr>
          <a:xfrm>
            <a:off x="109754" y="195806"/>
            <a:ext cx="1798406" cy="514299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085B62D1-0000-C811-68F5-6EB1F3A30AF6}"/>
              </a:ext>
            </a:extLst>
          </p:cNvPr>
          <p:cNvSpPr/>
          <p:nvPr/>
        </p:nvSpPr>
        <p:spPr>
          <a:xfrm>
            <a:off x="200602" y="4084675"/>
            <a:ext cx="1575155" cy="11430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4C36337-22D2-33BD-1C9E-33C7CFC07BE0}"/>
              </a:ext>
            </a:extLst>
          </p:cNvPr>
          <p:cNvSpPr/>
          <p:nvPr/>
        </p:nvSpPr>
        <p:spPr>
          <a:xfrm>
            <a:off x="268232" y="527585"/>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8C09778-88A2-2CD2-8251-90EC9652652C}"/>
                  </a:ext>
                </a:extLst>
              </p:cNvPr>
              <p:cNvSpPr txBox="1"/>
              <p:nvPr/>
            </p:nvSpPr>
            <p:spPr>
              <a:xfrm>
                <a:off x="356816" y="256905"/>
                <a:ext cx="140166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8C09778-88A2-2CD2-8251-90EC9652652C}"/>
                  </a:ext>
                </a:extLst>
              </p:cNvPr>
              <p:cNvSpPr txBox="1">
                <a:spLocks noRot="1" noChangeAspect="1" noMove="1" noResize="1" noEditPoints="1" noAdjustHandles="1" noChangeArrowheads="1" noChangeShapeType="1" noTextEdit="1"/>
              </p:cNvSpPr>
              <p:nvPr/>
            </p:nvSpPr>
            <p:spPr>
              <a:xfrm>
                <a:off x="356816" y="256905"/>
                <a:ext cx="1401666" cy="276999"/>
              </a:xfrm>
              <a:prstGeom prst="rect">
                <a:avLst/>
              </a:prstGeom>
              <a:blipFill>
                <a:blip r:embed="rId2"/>
                <a:stretch>
                  <a:fillRect l="-437"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B9F06F3F-01CC-674C-251A-96A382855202}"/>
              </a:ext>
            </a:extLst>
          </p:cNvPr>
          <p:cNvSpPr/>
          <p:nvPr/>
        </p:nvSpPr>
        <p:spPr>
          <a:xfrm>
            <a:off x="337320" y="9470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98E873A3-D588-EB86-FCBA-04C91C021938}"/>
              </a:ext>
            </a:extLst>
          </p:cNvPr>
          <p:cNvSpPr/>
          <p:nvPr/>
        </p:nvSpPr>
        <p:spPr>
          <a:xfrm>
            <a:off x="624261" y="5936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005FF1EE-8C07-9984-E5E9-927A75C60F5D}"/>
              </a:ext>
            </a:extLst>
          </p:cNvPr>
          <p:cNvSpPr/>
          <p:nvPr/>
        </p:nvSpPr>
        <p:spPr>
          <a:xfrm>
            <a:off x="559967" y="133563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E57668E5-C1BE-9654-01D3-1D50F12BBE06}"/>
              </a:ext>
            </a:extLst>
          </p:cNvPr>
          <p:cNvSpPr/>
          <p:nvPr/>
        </p:nvSpPr>
        <p:spPr>
          <a:xfrm>
            <a:off x="929061" y="96695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D293035C-1EDB-9358-86F8-A198F3BF5247}"/>
              </a:ext>
            </a:extLst>
          </p:cNvPr>
          <p:cNvSpPr/>
          <p:nvPr/>
        </p:nvSpPr>
        <p:spPr>
          <a:xfrm>
            <a:off x="1217195" y="6153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53DA799-1F86-1CF4-ABBE-F197DBB445A1}"/>
              </a:ext>
            </a:extLst>
          </p:cNvPr>
          <p:cNvSpPr/>
          <p:nvPr/>
        </p:nvSpPr>
        <p:spPr>
          <a:xfrm>
            <a:off x="1350548" y="13054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EA02EC3-79FA-BEA0-CC82-502FCC9693E8}"/>
              </a:ext>
            </a:extLst>
          </p:cNvPr>
          <p:cNvSpPr/>
          <p:nvPr/>
        </p:nvSpPr>
        <p:spPr>
          <a:xfrm>
            <a:off x="1430311" y="10491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7B8C6DA9-541D-8895-BE3C-B405B1EFAEAD}"/>
              </a:ext>
            </a:extLst>
          </p:cNvPr>
          <p:cNvSpPr/>
          <p:nvPr/>
        </p:nvSpPr>
        <p:spPr>
          <a:xfrm>
            <a:off x="1061217" y="151919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5889D966-07A2-4E0B-6253-925D151DAB3A}"/>
              </a:ext>
            </a:extLst>
          </p:cNvPr>
          <p:cNvCxnSpPr>
            <a:cxnSpLocks/>
            <a:stCxn id="16" idx="3"/>
            <a:endCxn id="5" idx="0"/>
          </p:cNvCxnSpPr>
          <p:nvPr/>
        </p:nvCxnSpPr>
        <p:spPr>
          <a:xfrm flipH="1">
            <a:off x="401614" y="70954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30E9856-699A-1E5B-A5D1-5FA2CB3591F4}"/>
              </a:ext>
            </a:extLst>
          </p:cNvPr>
          <p:cNvCxnSpPr>
            <a:cxnSpLocks/>
            <a:stCxn id="16" idx="5"/>
            <a:endCxn id="20" idx="1"/>
          </p:cNvCxnSpPr>
          <p:nvPr/>
        </p:nvCxnSpPr>
        <p:spPr>
          <a:xfrm>
            <a:off x="734018" y="70954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9ECAF673-7965-F261-9653-24A45984084C}"/>
              </a:ext>
            </a:extLst>
          </p:cNvPr>
          <p:cNvCxnSpPr>
            <a:cxnSpLocks/>
            <a:stCxn id="5" idx="5"/>
            <a:endCxn id="19" idx="1"/>
          </p:cNvCxnSpPr>
          <p:nvPr/>
        </p:nvCxnSpPr>
        <p:spPr>
          <a:xfrm>
            <a:off x="447077" y="106292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C442300-4C03-AE12-A96D-50DA729EA9A2}"/>
              </a:ext>
            </a:extLst>
          </p:cNvPr>
          <p:cNvCxnSpPr>
            <a:cxnSpLocks/>
            <a:stCxn id="20" idx="3"/>
            <a:endCxn id="19" idx="7"/>
          </p:cNvCxnSpPr>
          <p:nvPr/>
        </p:nvCxnSpPr>
        <p:spPr>
          <a:xfrm flipH="1">
            <a:off x="669724" y="108280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05D7E70-34F5-2860-F2A9-FB3F07B4FA88}"/>
              </a:ext>
            </a:extLst>
          </p:cNvPr>
          <p:cNvCxnSpPr>
            <a:cxnSpLocks/>
            <a:stCxn id="21" idx="3"/>
            <a:endCxn id="20" idx="6"/>
          </p:cNvCxnSpPr>
          <p:nvPr/>
        </p:nvCxnSpPr>
        <p:spPr>
          <a:xfrm flipH="1">
            <a:off x="1057649" y="73115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3521BFB5-D2BC-9005-BF62-A43150850251}"/>
              </a:ext>
            </a:extLst>
          </p:cNvPr>
          <p:cNvCxnSpPr>
            <a:cxnSpLocks/>
            <a:stCxn id="57" idx="0"/>
            <a:endCxn id="20" idx="4"/>
          </p:cNvCxnSpPr>
          <p:nvPr/>
        </p:nvCxnSpPr>
        <p:spPr>
          <a:xfrm flipH="1" flipV="1">
            <a:off x="993355" y="110268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3151BA97-1D80-4788-5E2E-50C763CF83CE}"/>
              </a:ext>
            </a:extLst>
          </p:cNvPr>
          <p:cNvCxnSpPr>
            <a:cxnSpLocks/>
            <a:stCxn id="23" idx="1"/>
            <a:endCxn id="20" idx="5"/>
          </p:cNvCxnSpPr>
          <p:nvPr/>
        </p:nvCxnSpPr>
        <p:spPr>
          <a:xfrm flipH="1" flipV="1">
            <a:off x="1038818" y="108280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8CFB029E-6628-BF12-4F93-B93BD4415DC4}"/>
              </a:ext>
            </a:extLst>
          </p:cNvPr>
          <p:cNvCxnSpPr>
            <a:cxnSpLocks/>
            <a:stCxn id="21" idx="5"/>
            <a:endCxn id="27" idx="1"/>
          </p:cNvCxnSpPr>
          <p:nvPr/>
        </p:nvCxnSpPr>
        <p:spPr>
          <a:xfrm>
            <a:off x="1326952" y="73115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0140B7C-E495-64BE-87D6-49A8D2EB1A89}"/>
              </a:ext>
            </a:extLst>
          </p:cNvPr>
          <p:cNvCxnSpPr>
            <a:cxnSpLocks/>
            <a:stCxn id="16" idx="4"/>
            <a:endCxn id="19" idx="0"/>
          </p:cNvCxnSpPr>
          <p:nvPr/>
        </p:nvCxnSpPr>
        <p:spPr>
          <a:xfrm flipH="1">
            <a:off x="624261" y="72942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81588B31-B7B9-300E-1B9B-D7B4E3C61CD8}"/>
              </a:ext>
            </a:extLst>
          </p:cNvPr>
          <p:cNvCxnSpPr>
            <a:stCxn id="19" idx="5"/>
            <a:endCxn id="57" idx="2"/>
          </p:cNvCxnSpPr>
          <p:nvPr/>
        </p:nvCxnSpPr>
        <p:spPr>
          <a:xfrm>
            <a:off x="669724" y="145148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1EE0C647-E34D-8B08-7499-3AFE092E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7" y="222314"/>
            <a:ext cx="320189" cy="320189"/>
          </a:xfrm>
          <a:prstGeom prst="rect">
            <a:avLst/>
          </a:prstGeom>
        </p:spPr>
      </p:pic>
      <p:cxnSp>
        <p:nvCxnSpPr>
          <p:cNvPr id="28" name="直接箭头连接符 27">
            <a:extLst>
              <a:ext uri="{FF2B5EF4-FFF2-40B4-BE49-F238E27FC236}">
                <a16:creationId xmlns:a16="http://schemas.microsoft.com/office/drawing/2014/main" id="{F013B2A9-E799-67E3-8D89-51DA5BDFDD64}"/>
              </a:ext>
            </a:extLst>
          </p:cNvPr>
          <p:cNvCxnSpPr>
            <a:cxnSpLocks/>
          </p:cNvCxnSpPr>
          <p:nvPr/>
        </p:nvCxnSpPr>
        <p:spPr>
          <a:xfrm>
            <a:off x="966792" y="1734636"/>
            <a:ext cx="2959" cy="255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矩形 188">
            <a:extLst>
              <a:ext uri="{FF2B5EF4-FFF2-40B4-BE49-F238E27FC236}">
                <a16:creationId xmlns:a16="http://schemas.microsoft.com/office/drawing/2014/main" id="{E98DC20D-7FE1-57B8-B5F7-F407163BB448}"/>
              </a:ext>
            </a:extLst>
          </p:cNvPr>
          <p:cNvSpPr/>
          <p:nvPr/>
        </p:nvSpPr>
        <p:spPr>
          <a:xfrm>
            <a:off x="298858"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2" name="矩形 191">
            <a:extLst>
              <a:ext uri="{FF2B5EF4-FFF2-40B4-BE49-F238E27FC236}">
                <a16:creationId xmlns:a16="http://schemas.microsoft.com/office/drawing/2014/main" id="{BC1ED71C-B613-C3C5-BADC-27403824258C}"/>
              </a:ext>
            </a:extLst>
          </p:cNvPr>
          <p:cNvSpPr/>
          <p:nvPr/>
        </p:nvSpPr>
        <p:spPr>
          <a:xfrm>
            <a:off x="298857"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BC85D7D-27B4-3CDE-14DC-201B44AB6FF6}"/>
              </a:ext>
            </a:extLst>
          </p:cNvPr>
          <p:cNvSpPr/>
          <p:nvPr/>
        </p:nvSpPr>
        <p:spPr>
          <a:xfrm>
            <a:off x="298857"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07AD2B46-8DEF-A829-CA26-99C0716BBD30}"/>
              </a:ext>
            </a:extLst>
          </p:cNvPr>
          <p:cNvSpPr/>
          <p:nvPr/>
        </p:nvSpPr>
        <p:spPr>
          <a:xfrm>
            <a:off x="298856"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8ABA59BD-F96F-73A8-5944-9A60B2D2C68E}"/>
              </a:ext>
            </a:extLst>
          </p:cNvPr>
          <p:cNvSpPr/>
          <p:nvPr/>
        </p:nvSpPr>
        <p:spPr>
          <a:xfrm>
            <a:off x="298855"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AF88D193-7258-C748-158C-79563213D475}"/>
              </a:ext>
            </a:extLst>
          </p:cNvPr>
          <p:cNvSpPr/>
          <p:nvPr/>
        </p:nvSpPr>
        <p:spPr>
          <a:xfrm>
            <a:off x="298854"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7" name="矩形 196">
            <a:extLst>
              <a:ext uri="{FF2B5EF4-FFF2-40B4-BE49-F238E27FC236}">
                <a16:creationId xmlns:a16="http://schemas.microsoft.com/office/drawing/2014/main" id="{931B030F-0813-49D2-6D39-154F0D7A9837}"/>
              </a:ext>
            </a:extLst>
          </p:cNvPr>
          <p:cNvSpPr/>
          <p:nvPr/>
        </p:nvSpPr>
        <p:spPr>
          <a:xfrm>
            <a:off x="527927"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8" name="矩形 197">
            <a:extLst>
              <a:ext uri="{FF2B5EF4-FFF2-40B4-BE49-F238E27FC236}">
                <a16:creationId xmlns:a16="http://schemas.microsoft.com/office/drawing/2014/main" id="{D55BC6FC-3C13-4453-E046-493E62994DFF}"/>
              </a:ext>
            </a:extLst>
          </p:cNvPr>
          <p:cNvSpPr/>
          <p:nvPr/>
        </p:nvSpPr>
        <p:spPr>
          <a:xfrm>
            <a:off x="527926"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190331A7-B0B2-9A60-B6B2-FF35AF64CFA1}"/>
              </a:ext>
            </a:extLst>
          </p:cNvPr>
          <p:cNvSpPr/>
          <p:nvPr/>
        </p:nvSpPr>
        <p:spPr>
          <a:xfrm>
            <a:off x="527926"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33D9BD4-5BF0-E754-87DE-9F131CC5C8B8}"/>
              </a:ext>
            </a:extLst>
          </p:cNvPr>
          <p:cNvSpPr/>
          <p:nvPr/>
        </p:nvSpPr>
        <p:spPr>
          <a:xfrm>
            <a:off x="527925"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A48BA719-9407-BD8C-A5D4-BACA910EA402}"/>
              </a:ext>
            </a:extLst>
          </p:cNvPr>
          <p:cNvSpPr/>
          <p:nvPr/>
        </p:nvSpPr>
        <p:spPr>
          <a:xfrm>
            <a:off x="527924"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8AF0E07A-E99C-88CD-A7D4-215027FA5FC9}"/>
              </a:ext>
            </a:extLst>
          </p:cNvPr>
          <p:cNvSpPr/>
          <p:nvPr/>
        </p:nvSpPr>
        <p:spPr>
          <a:xfrm>
            <a:off x="527923"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4F18FBFA-92D6-1172-C473-D7B548F7D77F}"/>
              </a:ext>
            </a:extLst>
          </p:cNvPr>
          <p:cNvSpPr/>
          <p:nvPr/>
        </p:nvSpPr>
        <p:spPr>
          <a:xfrm>
            <a:off x="779892" y="417681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4" name="矩形 203">
            <a:extLst>
              <a:ext uri="{FF2B5EF4-FFF2-40B4-BE49-F238E27FC236}">
                <a16:creationId xmlns:a16="http://schemas.microsoft.com/office/drawing/2014/main" id="{D26FC6E1-99AC-3BD9-3F17-6271DC039D9A}"/>
              </a:ext>
            </a:extLst>
          </p:cNvPr>
          <p:cNvSpPr/>
          <p:nvPr/>
        </p:nvSpPr>
        <p:spPr>
          <a:xfrm>
            <a:off x="779891" y="4336610"/>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E5852E63-CF3E-EF88-173A-9627F65EBAB2}"/>
              </a:ext>
            </a:extLst>
          </p:cNvPr>
          <p:cNvSpPr/>
          <p:nvPr/>
        </p:nvSpPr>
        <p:spPr>
          <a:xfrm>
            <a:off x="779891"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7FB8FEF-CAA8-C520-AF0B-F16D95FB3E64}"/>
              </a:ext>
            </a:extLst>
          </p:cNvPr>
          <p:cNvSpPr/>
          <p:nvPr/>
        </p:nvSpPr>
        <p:spPr>
          <a:xfrm>
            <a:off x="779890" y="4656206"/>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7FD35BFB-F429-D4E7-A9E6-BA2CA60B22C5}"/>
              </a:ext>
            </a:extLst>
          </p:cNvPr>
          <p:cNvSpPr/>
          <p:nvPr/>
        </p:nvSpPr>
        <p:spPr>
          <a:xfrm>
            <a:off x="779889" y="4816004"/>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3DC72968-F00A-38B5-A5B6-BFA6D00B9397}"/>
              </a:ext>
            </a:extLst>
          </p:cNvPr>
          <p:cNvSpPr/>
          <p:nvPr/>
        </p:nvSpPr>
        <p:spPr>
          <a:xfrm>
            <a:off x="779888" y="497580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1EBD8228-1A41-CEB0-201C-E2ADB1502033}"/>
              </a:ext>
            </a:extLst>
          </p:cNvPr>
          <p:cNvSpPr/>
          <p:nvPr/>
        </p:nvSpPr>
        <p:spPr>
          <a:xfrm>
            <a:off x="1008961" y="417681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0" name="矩形 209">
            <a:extLst>
              <a:ext uri="{FF2B5EF4-FFF2-40B4-BE49-F238E27FC236}">
                <a16:creationId xmlns:a16="http://schemas.microsoft.com/office/drawing/2014/main" id="{A834DB0C-2ADA-01E3-2F4F-1778F7EB30C2}"/>
              </a:ext>
            </a:extLst>
          </p:cNvPr>
          <p:cNvSpPr/>
          <p:nvPr/>
        </p:nvSpPr>
        <p:spPr>
          <a:xfrm>
            <a:off x="1008960" y="433661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11FAE92-C5B8-1AF6-7B30-90AB297E0D2E}"/>
              </a:ext>
            </a:extLst>
          </p:cNvPr>
          <p:cNvSpPr/>
          <p:nvPr/>
        </p:nvSpPr>
        <p:spPr>
          <a:xfrm>
            <a:off x="1008960"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C974BD0C-A91E-8505-2E48-41A49117699C}"/>
              </a:ext>
            </a:extLst>
          </p:cNvPr>
          <p:cNvSpPr/>
          <p:nvPr/>
        </p:nvSpPr>
        <p:spPr>
          <a:xfrm>
            <a:off x="1008959" y="465620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28DDDED-8AE0-2206-AE8B-3C7F7FB6C0B8}"/>
              </a:ext>
            </a:extLst>
          </p:cNvPr>
          <p:cNvSpPr/>
          <p:nvPr/>
        </p:nvSpPr>
        <p:spPr>
          <a:xfrm>
            <a:off x="1008958"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B1ADDEC5-0AE7-5909-B33E-0356154475BD}"/>
              </a:ext>
            </a:extLst>
          </p:cNvPr>
          <p:cNvSpPr/>
          <p:nvPr/>
        </p:nvSpPr>
        <p:spPr>
          <a:xfrm>
            <a:off x="1008957" y="497580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40820B18-D631-F2D5-9366-2194E46B8758}"/>
              </a:ext>
            </a:extLst>
          </p:cNvPr>
          <p:cNvSpPr/>
          <p:nvPr/>
        </p:nvSpPr>
        <p:spPr>
          <a:xfrm>
            <a:off x="1265540" y="4176812"/>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6" name="矩形 215">
            <a:extLst>
              <a:ext uri="{FF2B5EF4-FFF2-40B4-BE49-F238E27FC236}">
                <a16:creationId xmlns:a16="http://schemas.microsoft.com/office/drawing/2014/main" id="{43962C0F-E741-AEAF-7419-32C098858A83}"/>
              </a:ext>
            </a:extLst>
          </p:cNvPr>
          <p:cNvSpPr/>
          <p:nvPr/>
        </p:nvSpPr>
        <p:spPr>
          <a:xfrm>
            <a:off x="1265539"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C2AD855F-DE18-ECA9-682A-F05674BA5374}"/>
              </a:ext>
            </a:extLst>
          </p:cNvPr>
          <p:cNvSpPr/>
          <p:nvPr/>
        </p:nvSpPr>
        <p:spPr>
          <a:xfrm>
            <a:off x="1265539"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1893D14-F355-F810-2FDE-A7A15901A118}"/>
              </a:ext>
            </a:extLst>
          </p:cNvPr>
          <p:cNvSpPr/>
          <p:nvPr/>
        </p:nvSpPr>
        <p:spPr>
          <a:xfrm>
            <a:off x="1265538"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CA32127C-55E4-03A5-BB74-C21EFEB5FE85}"/>
              </a:ext>
            </a:extLst>
          </p:cNvPr>
          <p:cNvSpPr/>
          <p:nvPr/>
        </p:nvSpPr>
        <p:spPr>
          <a:xfrm>
            <a:off x="1265537"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E832E268-6D0D-396C-166C-857BED02A306}"/>
              </a:ext>
            </a:extLst>
          </p:cNvPr>
          <p:cNvSpPr/>
          <p:nvPr/>
        </p:nvSpPr>
        <p:spPr>
          <a:xfrm>
            <a:off x="1265536"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1" name="矩形 220">
            <a:extLst>
              <a:ext uri="{FF2B5EF4-FFF2-40B4-BE49-F238E27FC236}">
                <a16:creationId xmlns:a16="http://schemas.microsoft.com/office/drawing/2014/main" id="{4A7BE249-6A47-6A52-BFB1-894B2F68CD6D}"/>
              </a:ext>
            </a:extLst>
          </p:cNvPr>
          <p:cNvSpPr/>
          <p:nvPr/>
        </p:nvSpPr>
        <p:spPr>
          <a:xfrm>
            <a:off x="1494609" y="4176812"/>
            <a:ext cx="195309" cy="159798"/>
          </a:xfrm>
          <a:prstGeom prst="rect">
            <a:avLst/>
          </a:prstGeom>
          <a:solidFill>
            <a:srgbClr val="BF9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2" name="矩形 221">
            <a:extLst>
              <a:ext uri="{FF2B5EF4-FFF2-40B4-BE49-F238E27FC236}">
                <a16:creationId xmlns:a16="http://schemas.microsoft.com/office/drawing/2014/main" id="{A92FFF60-243F-6C87-D3F6-A3B6D6E782AA}"/>
              </a:ext>
            </a:extLst>
          </p:cNvPr>
          <p:cNvSpPr/>
          <p:nvPr/>
        </p:nvSpPr>
        <p:spPr>
          <a:xfrm>
            <a:off x="1494608"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B29F7E1-6756-019E-554C-AA226F25FA7A}"/>
              </a:ext>
            </a:extLst>
          </p:cNvPr>
          <p:cNvSpPr/>
          <p:nvPr/>
        </p:nvSpPr>
        <p:spPr>
          <a:xfrm>
            <a:off x="1494608" y="449640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2EE60399-F462-6527-4A87-1096333ED8CE}"/>
              </a:ext>
            </a:extLst>
          </p:cNvPr>
          <p:cNvSpPr/>
          <p:nvPr/>
        </p:nvSpPr>
        <p:spPr>
          <a:xfrm>
            <a:off x="1494607"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DED408A-422A-165E-F741-523D2239E07A}"/>
              </a:ext>
            </a:extLst>
          </p:cNvPr>
          <p:cNvSpPr/>
          <p:nvPr/>
        </p:nvSpPr>
        <p:spPr>
          <a:xfrm>
            <a:off x="1494606"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FFFD4FB-76A1-5526-CCAD-714D6192010A}"/>
              </a:ext>
            </a:extLst>
          </p:cNvPr>
          <p:cNvSpPr/>
          <p:nvPr/>
        </p:nvSpPr>
        <p:spPr>
          <a:xfrm>
            <a:off x="1494605"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文本框 229">
            <a:extLst>
              <a:ext uri="{FF2B5EF4-FFF2-40B4-BE49-F238E27FC236}">
                <a16:creationId xmlns:a16="http://schemas.microsoft.com/office/drawing/2014/main" id="{55456793-DC7E-E877-A2C8-7452A83926E2}"/>
              </a:ext>
            </a:extLst>
          </p:cNvPr>
          <p:cNvSpPr txBox="1"/>
          <p:nvPr/>
        </p:nvSpPr>
        <p:spPr>
          <a:xfrm>
            <a:off x="527922" y="3824253"/>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232" name="图片 231">
            <a:extLst>
              <a:ext uri="{FF2B5EF4-FFF2-40B4-BE49-F238E27FC236}">
                <a16:creationId xmlns:a16="http://schemas.microsoft.com/office/drawing/2014/main" id="{D2FC4350-F718-93F3-38D9-D5A958950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50" y="3737502"/>
            <a:ext cx="418345" cy="418345"/>
          </a:xfrm>
          <a:prstGeom prst="rect">
            <a:avLst/>
          </a:prstGeom>
        </p:spPr>
      </p:pic>
      <p:sp>
        <p:nvSpPr>
          <p:cNvPr id="237" name="Google Shape;303;p19">
            <a:extLst>
              <a:ext uri="{FF2B5EF4-FFF2-40B4-BE49-F238E27FC236}">
                <a16:creationId xmlns:a16="http://schemas.microsoft.com/office/drawing/2014/main" id="{DC56AF79-4425-B29A-C4C8-D9A8A3E6A125}"/>
              </a:ext>
            </a:extLst>
          </p:cNvPr>
          <p:cNvSpPr/>
          <p:nvPr/>
        </p:nvSpPr>
        <p:spPr>
          <a:xfrm>
            <a:off x="1494605" y="2623457"/>
            <a:ext cx="273458" cy="469064"/>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16;p19">
            <a:extLst>
              <a:ext uri="{FF2B5EF4-FFF2-40B4-BE49-F238E27FC236}">
                <a16:creationId xmlns:a16="http://schemas.microsoft.com/office/drawing/2014/main" id="{2127C7E4-4527-7C0A-F8D8-65F583CA597C}"/>
              </a:ext>
            </a:extLst>
          </p:cNvPr>
          <p:cNvSpPr/>
          <p:nvPr/>
        </p:nvSpPr>
        <p:spPr>
          <a:xfrm>
            <a:off x="736379" y="2347458"/>
            <a:ext cx="278182" cy="95740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6;p19">
            <a:extLst>
              <a:ext uri="{FF2B5EF4-FFF2-40B4-BE49-F238E27FC236}">
                <a16:creationId xmlns:a16="http://schemas.microsoft.com/office/drawing/2014/main" id="{FC4DC5C6-04A6-8230-D147-678EB1C9CC0C}"/>
              </a:ext>
            </a:extLst>
          </p:cNvPr>
          <p:cNvSpPr/>
          <p:nvPr/>
        </p:nvSpPr>
        <p:spPr>
          <a:xfrm>
            <a:off x="250545" y="2158593"/>
            <a:ext cx="419179" cy="129513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03;p19">
            <a:extLst>
              <a:ext uri="{FF2B5EF4-FFF2-40B4-BE49-F238E27FC236}">
                <a16:creationId xmlns:a16="http://schemas.microsoft.com/office/drawing/2014/main" id="{9F017B5A-48E3-980C-EE62-C0D7BB462E8B}"/>
              </a:ext>
            </a:extLst>
          </p:cNvPr>
          <p:cNvSpPr/>
          <p:nvPr/>
        </p:nvSpPr>
        <p:spPr>
          <a:xfrm>
            <a:off x="1114948" y="2488448"/>
            <a:ext cx="258067" cy="739082"/>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8" name="直接箭头连接符 247">
            <a:extLst>
              <a:ext uri="{FF2B5EF4-FFF2-40B4-BE49-F238E27FC236}">
                <a16:creationId xmlns:a16="http://schemas.microsoft.com/office/drawing/2014/main" id="{9925EF0A-F887-B9EF-3DD6-6F2129C33229}"/>
              </a:ext>
            </a:extLst>
          </p:cNvPr>
          <p:cNvCxnSpPr>
            <a:cxnSpLocks/>
          </p:cNvCxnSpPr>
          <p:nvPr/>
        </p:nvCxnSpPr>
        <p:spPr>
          <a:xfrm>
            <a:off x="966792" y="3600942"/>
            <a:ext cx="1479" cy="219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DF5AA808-8846-27A4-F05F-4F68809E0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119" y="2172015"/>
            <a:ext cx="326279" cy="326279"/>
          </a:xfrm>
          <a:prstGeom prst="rect">
            <a:avLst/>
          </a:prstGeom>
        </p:spPr>
      </p:pic>
      <p:sp>
        <p:nvSpPr>
          <p:cNvPr id="253" name="文本框 252">
            <a:extLst>
              <a:ext uri="{FF2B5EF4-FFF2-40B4-BE49-F238E27FC236}">
                <a16:creationId xmlns:a16="http://schemas.microsoft.com/office/drawing/2014/main" id="{1F4F3923-9090-861D-FBDD-74B70F2C9A39}"/>
              </a:ext>
            </a:extLst>
          </p:cNvPr>
          <p:cNvSpPr txBox="1"/>
          <p:nvPr/>
        </p:nvSpPr>
        <p:spPr>
          <a:xfrm>
            <a:off x="385305" y="188352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49371FD8-E068-31F2-1411-7CE34F7736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497" y="1829940"/>
            <a:ext cx="253637" cy="253637"/>
          </a:xfrm>
          <a:prstGeom prst="rect">
            <a:avLst/>
          </a:prstGeom>
        </p:spPr>
      </p:pic>
      <p:cxnSp>
        <p:nvCxnSpPr>
          <p:cNvPr id="262" name="直接箭头连接符 261">
            <a:extLst>
              <a:ext uri="{FF2B5EF4-FFF2-40B4-BE49-F238E27FC236}">
                <a16:creationId xmlns:a16="http://schemas.microsoft.com/office/drawing/2014/main" id="{EA04F3BC-8774-611A-89B0-DEF03E882C61}"/>
              </a:ext>
            </a:extLst>
          </p:cNvPr>
          <p:cNvCxnSpPr>
            <a:cxnSpLocks/>
          </p:cNvCxnSpPr>
          <p:nvPr/>
        </p:nvCxnSpPr>
        <p:spPr>
          <a:xfrm>
            <a:off x="203228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A412A21F-11A3-4767-2FE4-D9497557F5E4}"/>
              </a:ext>
            </a:extLst>
          </p:cNvPr>
          <p:cNvSpPr/>
          <p:nvPr/>
        </p:nvSpPr>
        <p:spPr>
          <a:xfrm>
            <a:off x="2501368" y="212595"/>
            <a:ext cx="3117494" cy="1708033"/>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9" name="连接符: 肘形 268">
            <a:extLst>
              <a:ext uri="{FF2B5EF4-FFF2-40B4-BE49-F238E27FC236}">
                <a16:creationId xmlns:a16="http://schemas.microsoft.com/office/drawing/2014/main" id="{8F6B5395-D059-D9F5-572F-09272DBFD168}"/>
              </a:ext>
            </a:extLst>
          </p:cNvPr>
          <p:cNvCxnSpPr>
            <a:cxnSpLocks/>
            <a:endCxn id="265" idx="1"/>
          </p:cNvCxnSpPr>
          <p:nvPr/>
        </p:nvCxnSpPr>
        <p:spPr>
          <a:xfrm rot="5400000" flipH="1" flipV="1">
            <a:off x="268803" y="2903035"/>
            <a:ext cx="4068988" cy="39614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1" name="文本框 270">
            <a:extLst>
              <a:ext uri="{FF2B5EF4-FFF2-40B4-BE49-F238E27FC236}">
                <a16:creationId xmlns:a16="http://schemas.microsoft.com/office/drawing/2014/main" id="{440AA768-FF8A-2949-2FC0-E31865DE6270}"/>
              </a:ext>
            </a:extLst>
          </p:cNvPr>
          <p:cNvSpPr txBox="1"/>
          <p:nvPr/>
        </p:nvSpPr>
        <p:spPr>
          <a:xfrm>
            <a:off x="1732121" y="6290283"/>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5168809A-A59C-EE5A-D677-C21D2EB33B50}"/>
              </a:ext>
            </a:extLst>
          </p:cNvPr>
          <p:cNvCxnSpPr>
            <a:cxnSpLocks/>
          </p:cNvCxnSpPr>
          <p:nvPr/>
        </p:nvCxnSpPr>
        <p:spPr>
          <a:xfrm>
            <a:off x="5692066" y="1049103"/>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1E162035-1477-1529-A210-69EFAA75E081}"/>
              </a:ext>
            </a:extLst>
          </p:cNvPr>
          <p:cNvCxnSpPr>
            <a:cxnSpLocks/>
          </p:cNvCxnSpPr>
          <p:nvPr/>
        </p:nvCxnSpPr>
        <p:spPr>
          <a:xfrm>
            <a:off x="2112182"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A8841A8F-F2B1-3D14-20F4-1B1485A9265B}"/>
              </a:ext>
            </a:extLst>
          </p:cNvPr>
          <p:cNvSpPr txBox="1"/>
          <p:nvPr/>
        </p:nvSpPr>
        <p:spPr>
          <a:xfrm>
            <a:off x="2934398" y="2347458"/>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Optimize</a:t>
            </a:r>
          </a:p>
          <a:p>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Prompts</a:t>
            </a:r>
            <a:endParaRPr lang="zh-CN" altLang="en-US" sz="1200" b="1"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11816680-5D68-3C64-AB26-BF30B0A01FCF}"/>
              </a:ext>
            </a:extLst>
          </p:cNvPr>
          <p:cNvCxnSpPr>
            <a:cxnSpLocks/>
          </p:cNvCxnSpPr>
          <p:nvPr/>
        </p:nvCxnSpPr>
        <p:spPr>
          <a:xfrm>
            <a:off x="3481900" y="3021537"/>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C9CF0110-F33C-E3CB-CD13-E24B68936DAD}"/>
              </a:ext>
            </a:extLst>
          </p:cNvPr>
          <p:cNvSpPr txBox="1"/>
          <p:nvPr/>
        </p:nvSpPr>
        <p:spPr>
          <a:xfrm>
            <a:off x="7528444" y="-54685"/>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DA9D12B5-1872-1A12-0B5C-B37C405C4663}"/>
              </a:ext>
            </a:extLst>
          </p:cNvPr>
          <p:cNvSpPr/>
          <p:nvPr/>
        </p:nvSpPr>
        <p:spPr>
          <a:xfrm>
            <a:off x="2228685" y="3526479"/>
            <a:ext cx="3740878" cy="713245"/>
          </a:xfrm>
          <a:prstGeom prst="rect">
            <a:avLst/>
          </a:prstGeom>
          <a:noFill/>
          <a:ln w="19050">
            <a:solidFill>
              <a:srgbClr val="C0C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文本框 306">
            <a:extLst>
              <a:ext uri="{FF2B5EF4-FFF2-40B4-BE49-F238E27FC236}">
                <a16:creationId xmlns:a16="http://schemas.microsoft.com/office/drawing/2014/main" id="{527826B5-6A9E-3CFA-572A-DB01BAA0CDF4}"/>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A341219-30DE-0BE5-8DC9-8D5DF2C19A45}"/>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B2B8577F-1DAA-0B81-3A12-F655F1A1D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165" y="6274816"/>
            <a:ext cx="326279" cy="326279"/>
          </a:xfrm>
          <a:prstGeom prst="rect">
            <a:avLst/>
          </a:prstGeom>
        </p:spPr>
      </p:pic>
      <p:sp>
        <p:nvSpPr>
          <p:cNvPr id="347" name="文本框 346">
            <a:extLst>
              <a:ext uri="{FF2B5EF4-FFF2-40B4-BE49-F238E27FC236}">
                <a16:creationId xmlns:a16="http://schemas.microsoft.com/office/drawing/2014/main" id="{F9DF6ED1-96BD-2F13-372A-2ED901E2206E}"/>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FA01A653-1124-9643-16D1-8584B70961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5484" y="6213355"/>
            <a:ext cx="375638" cy="375638"/>
          </a:xfrm>
          <a:prstGeom prst="rect">
            <a:avLst/>
          </a:prstGeom>
        </p:spPr>
      </p:pic>
      <p:sp>
        <p:nvSpPr>
          <p:cNvPr id="350" name="文本框 349">
            <a:extLst>
              <a:ext uri="{FF2B5EF4-FFF2-40B4-BE49-F238E27FC236}">
                <a16:creationId xmlns:a16="http://schemas.microsoft.com/office/drawing/2014/main" id="{6347C5D0-9D93-B54D-4087-FAC1D006AD03}"/>
              </a:ext>
            </a:extLst>
          </p:cNvPr>
          <p:cNvSpPr txBox="1"/>
          <p:nvPr/>
        </p:nvSpPr>
        <p:spPr>
          <a:xfrm>
            <a:off x="3012778" y="-45743"/>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CF4A541C-A12E-2046-4F0C-E399F4652381}"/>
              </a:ext>
            </a:extLst>
          </p:cNvPr>
          <p:cNvSpPr txBox="1"/>
          <p:nvPr/>
        </p:nvSpPr>
        <p:spPr>
          <a:xfrm>
            <a:off x="4385486" y="6290282"/>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DE4DC6D0-AAD5-C2E8-59BD-0DB7AA4FAE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6426" y="6172776"/>
            <a:ext cx="563345" cy="563345"/>
          </a:xfrm>
          <a:prstGeom prst="rect">
            <a:avLst/>
          </a:prstGeom>
        </p:spPr>
      </p:pic>
      <p:sp>
        <p:nvSpPr>
          <p:cNvPr id="357" name="文本框 356">
            <a:extLst>
              <a:ext uri="{FF2B5EF4-FFF2-40B4-BE49-F238E27FC236}">
                <a16:creationId xmlns:a16="http://schemas.microsoft.com/office/drawing/2014/main" id="{58C89692-387E-053B-189D-96FE1166D1C6}"/>
              </a:ext>
            </a:extLst>
          </p:cNvPr>
          <p:cNvSpPr txBox="1"/>
          <p:nvPr/>
        </p:nvSpPr>
        <p:spPr>
          <a:xfrm>
            <a:off x="3104554" y="6290283"/>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51171BFE-42F7-0615-DA6A-01B8F97AD6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2" y="6171858"/>
            <a:ext cx="494523" cy="494523"/>
          </a:xfrm>
          <a:prstGeom prst="rect">
            <a:avLst/>
          </a:prstGeom>
        </p:spPr>
      </p:pic>
      <p:pic>
        <p:nvPicPr>
          <p:cNvPr id="361" name="图片 360">
            <a:extLst>
              <a:ext uri="{FF2B5EF4-FFF2-40B4-BE49-F238E27FC236}">
                <a16:creationId xmlns:a16="http://schemas.microsoft.com/office/drawing/2014/main" id="{7CC58CB7-FC14-B883-2E41-421FC706D3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254D52AE-F0FB-69DA-A494-CD15F3E5CC04}"/>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A02B3E69-1B62-99FA-12D7-E8DF50CA3EAC}"/>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0F4D19A-0FAD-5A85-A22C-AC30EF33002B}"/>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A9EF2F6-761F-C738-0F13-526C2FD255B6}"/>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8DDF5D5-AC5A-744B-57ED-88E562AB7D14}"/>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C8E2ABDC-DC1F-CD43-0ED8-954E854956F9}"/>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9703C36D-9BBD-8992-5C87-2737445F28E1}"/>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FC08CF88-51DB-6DCA-58C3-3EECDF485FF0}"/>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BAE1D42C-8B4B-FA26-2049-23DE2E14735F}"/>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B0B0A9D7-5AAD-BA9B-E913-BF5F915C0C19}"/>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BCDF106F-31E9-970D-3C5B-C7E427554E33}"/>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84560E7C-DB7E-7A27-B617-16C7BC540027}"/>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74FFDBD-0E01-8795-1262-BA740CD4DA4B}"/>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C5860242-B647-1FFE-4048-2FA48B6C2DDC}"/>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ABD3EB8-C810-0BC2-25DD-F8A161CAAA0D}"/>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DE9CAD80-C410-83A4-0107-B10CE5F3C7CB}"/>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6CDF5737-5E60-4868-23D2-586EFAE3A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EA596BFD-28AF-A136-41C4-031133D74B5F}"/>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153BF23-6CDB-74BF-2FFB-AEE0AAF338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163B4213-40E9-5011-F410-57D9D12BAB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4B06019-587E-23EA-A80E-D9F70411F8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A338679B-DE70-83B8-F9BC-58943D9490BC}"/>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E7BB76BA-157E-42FA-63B4-47DFD2FF01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8C52BC6C-71E2-F9A1-8D61-38DB49D8053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A4CA9FE8-7D2C-6A16-18F8-B1A41B84F0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26712EF-945F-BD17-9473-31F6E006B228}"/>
              </a:ext>
            </a:extLst>
          </p:cNvPr>
          <p:cNvGrpSpPr/>
          <p:nvPr/>
        </p:nvGrpSpPr>
        <p:grpSpPr>
          <a:xfrm rot="16200000">
            <a:off x="4597406" y="3696225"/>
            <a:ext cx="177283" cy="520706"/>
            <a:chOff x="6545125" y="610550"/>
            <a:chExt cx="274900" cy="822600"/>
          </a:xfrm>
          <a:solidFill>
            <a:srgbClr val="FFC000"/>
          </a:solidFill>
        </p:grpSpPr>
        <p:sp>
          <p:nvSpPr>
            <p:cNvPr id="416" name="Google Shape;4304;p42">
              <a:extLst>
                <a:ext uri="{FF2B5EF4-FFF2-40B4-BE49-F238E27FC236}">
                  <a16:creationId xmlns:a16="http://schemas.microsoft.com/office/drawing/2014/main" id="{3C3DDD26-1B94-C331-699A-2A9C9BB972A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E29D8E5-3F3C-7151-1DBE-92E03F3C39B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0CE4847-C797-6EB7-B99A-A2FBC41F2CA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29461185-35E3-205A-7998-9061CBE59552}"/>
              </a:ext>
            </a:extLst>
          </p:cNvPr>
          <p:cNvGrpSpPr/>
          <p:nvPr/>
        </p:nvGrpSpPr>
        <p:grpSpPr>
          <a:xfrm rot="16200000">
            <a:off x="4552799" y="373251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47620459-3E8C-498C-07E8-B884F466DCD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8F626F31-5EDF-E3F6-7646-CA8625FAB85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5E129C12-70F4-8992-4668-F9ADEC68148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432E3C1-AB8E-F9EB-2BB8-3A66477C3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F3BDA78F-32BA-0801-94D1-6C84A9BDDB4E}"/>
              </a:ext>
            </a:extLst>
          </p:cNvPr>
          <p:cNvSpPr/>
          <p:nvPr/>
        </p:nvSpPr>
        <p:spPr>
          <a:xfrm>
            <a:off x="8371714"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B52C2E4A-961B-CDC2-BA12-9D288C017BE9}"/>
              </a:ext>
            </a:extLst>
          </p:cNvPr>
          <p:cNvSpPr/>
          <p:nvPr/>
        </p:nvSpPr>
        <p:spPr>
          <a:xfrm>
            <a:off x="8567023"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3D31AE4B-245E-61A5-EBBA-6A3F3C0F7C83}"/>
              </a:ext>
            </a:extLst>
          </p:cNvPr>
          <p:cNvSpPr/>
          <p:nvPr/>
        </p:nvSpPr>
        <p:spPr>
          <a:xfrm>
            <a:off x="8758611"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45F25646-8BBA-A956-DEF2-E15E4EF31826}"/>
              </a:ext>
            </a:extLst>
          </p:cNvPr>
          <p:cNvSpPr/>
          <p:nvPr/>
        </p:nvSpPr>
        <p:spPr>
          <a:xfrm>
            <a:off x="8948021" y="971912"/>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07A12585-4C35-6B0A-44D4-B173060124CB}"/>
              </a:ext>
            </a:extLst>
          </p:cNvPr>
          <p:cNvGrpSpPr/>
          <p:nvPr/>
        </p:nvGrpSpPr>
        <p:grpSpPr>
          <a:xfrm>
            <a:off x="6111604" y="1912599"/>
            <a:ext cx="771100" cy="734130"/>
            <a:chOff x="5950075" y="854725"/>
            <a:chExt cx="2904000" cy="2668950"/>
          </a:xfrm>
        </p:grpSpPr>
        <p:sp>
          <p:nvSpPr>
            <p:cNvPr id="468" name="Google Shape;896;p28">
              <a:extLst>
                <a:ext uri="{FF2B5EF4-FFF2-40B4-BE49-F238E27FC236}">
                  <a16:creationId xmlns:a16="http://schemas.microsoft.com/office/drawing/2014/main" id="{AC2EB8C7-213A-0BF7-BD7D-CDF990A705D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EEC61560-BF4C-82EC-8597-62E7BDC99583}"/>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0F89E81-31E2-9B5A-7152-6562C5EBC22D}"/>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F3B1669-5532-2794-7BBB-CA082182BDC4}"/>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6C7A8E6-F2E7-6D7E-E690-A163D0556B13}"/>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F967ED4-3EC4-C115-9F48-5155A8026C49}"/>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DCCE473-16FC-0FA3-27CA-5C6AE228BC96}"/>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49431AA2-976E-5841-8CA6-0D1BFDB50C53}"/>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891F56C7-F0D1-7AD9-9EB0-ADD5B83CC1D4}"/>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96C217A1-F748-B7DD-0A77-0A60CC0410F4}"/>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10CFD4FF-2018-5F1D-BE26-52FF45DF544E}"/>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3648A43-D072-6170-5577-33D685876CA8}"/>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3E71288-D946-EADF-CC95-ECE8D27BD90F}"/>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A954F9E0-A92C-F84C-044B-862241DDDBBC}"/>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CD782554-55BC-08DA-4F7F-E8B54BFD19A1}"/>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E8A0C11-1DA3-B184-B428-79284591BE1E}"/>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7C1894A-1156-CB31-ABE1-071F9081FD28}"/>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4D52704-8640-8C44-AC66-DE8A65905646}"/>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A09B8409-4335-9090-1684-364B48DA55C7}"/>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FC13AE5B-8741-C737-D0A1-5EFF53681F96}"/>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883BE20F-7378-4E50-B3E4-B9F655AF68F6}"/>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8624313B-AB29-F932-626E-DEEFEC4788A8}"/>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93D7CA45-F208-599E-B55F-E61F00EB1D0A}"/>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99D9DFA-9C13-633B-90C3-978DFB03F7E7}"/>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1D119C2E-D019-D792-0D10-7EFEE98F6467}"/>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3C9BF505-ED56-0C17-9E82-7304EC9BC023}"/>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A26FDE3-5BA7-4DE4-BBCA-253B7C965E15}"/>
              </a:ext>
            </a:extLst>
          </p:cNvPr>
          <p:cNvSpPr/>
          <p:nvPr/>
        </p:nvSpPr>
        <p:spPr>
          <a:xfrm>
            <a:off x="6078507" y="1299428"/>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94C1457-7B5D-0AC2-0DA4-90FD6DBCA7BD}"/>
                  </a:ext>
                </a:extLst>
              </p:cNvPr>
              <p:cNvSpPr txBox="1"/>
              <p:nvPr/>
            </p:nvSpPr>
            <p:spPr>
              <a:xfrm>
                <a:off x="6085091" y="1268378"/>
                <a:ext cx="214567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 </m:t>
                    </m:r>
                    <m:r>
                      <a:rPr lang="en-US" altLang="zh-CN" sz="1200" b="1" i="1" dirty="0" smtClean="0">
                        <a:latin typeface="Cambria Math" panose="02040503050406030204" pitchFamily="18" charset="0"/>
                        <a:cs typeface="Times New Roman" panose="02020603050405020304" pitchFamily="18" charset="0"/>
                      </a:rPr>
                      <m:t>𝒉</m:t>
                    </m:r>
                  </m:oMath>
                </a14:m>
                <a:r>
                  <a:rPr lang="en-US" altLang="zh-CN" sz="1200" b="1"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1" i="1" dirty="0" smtClean="0">
                        <a:latin typeface="Cambria Math" panose="02040503050406030204" pitchFamily="18" charset="0"/>
                        <a:cs typeface="Times New Roman" panose="02020603050405020304" pitchFamily="18" charset="0"/>
                      </a:rPr>
                      <m:t>𝒙</m:t>
                    </m:r>
                  </m:oMath>
                </a14:m>
                <a:endParaRPr lang="zh-CN" altLang="en-US" sz="1200" b="1"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94C1457-7B5D-0AC2-0DA4-90FD6DBCA7BD}"/>
                  </a:ext>
                </a:extLst>
              </p:cNvPr>
              <p:cNvSpPr txBox="1">
                <a:spLocks noRot="1" noChangeAspect="1" noMove="1" noResize="1" noEditPoints="1" noAdjustHandles="1" noChangeArrowheads="1" noChangeShapeType="1" noTextEdit="1"/>
              </p:cNvSpPr>
              <p:nvPr/>
            </p:nvSpPr>
            <p:spPr>
              <a:xfrm>
                <a:off x="6085091" y="1268378"/>
                <a:ext cx="2145679" cy="461665"/>
              </a:xfrm>
              <a:prstGeom prst="rect">
                <a:avLst/>
              </a:prstGeom>
              <a:blipFill>
                <a:blip r:embed="rId10"/>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2C36C52B-D597-D9E0-D721-B07B703DE138}"/>
                  </a:ext>
                </a:extLst>
              </p:cNvPr>
              <p:cNvSpPr txBox="1"/>
              <p:nvPr/>
            </p:nvSpPr>
            <p:spPr>
              <a:xfrm>
                <a:off x="6469136" y="2695618"/>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2C36C52B-D597-D9E0-D721-B07B703DE138}"/>
                  </a:ext>
                </a:extLst>
              </p:cNvPr>
              <p:cNvSpPr txBox="1">
                <a:spLocks noRot="1" noChangeAspect="1" noMove="1" noResize="1" noEditPoints="1" noAdjustHandles="1" noChangeArrowheads="1" noChangeShapeType="1" noTextEdit="1"/>
              </p:cNvSpPr>
              <p:nvPr/>
            </p:nvSpPr>
            <p:spPr>
              <a:xfrm>
                <a:off x="6469136" y="2695618"/>
                <a:ext cx="263598" cy="276999"/>
              </a:xfrm>
              <a:prstGeom prst="rect">
                <a:avLst/>
              </a:prstGeom>
              <a:blipFill>
                <a:blip r:embed="rId11"/>
                <a:stretch>
                  <a:fillRect l="-20930" r="-465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ED9CAE8-050E-5A01-1A44-A1C9115787D0}"/>
                  </a:ext>
                </a:extLst>
              </p:cNvPr>
              <p:cNvSpPr txBox="1"/>
              <p:nvPr/>
            </p:nvSpPr>
            <p:spPr>
              <a:xfrm>
                <a:off x="7384542" y="2657311"/>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9ED9CAE8-050E-5A01-1A44-A1C9115787D0}"/>
                  </a:ext>
                </a:extLst>
              </p:cNvPr>
              <p:cNvSpPr txBox="1">
                <a:spLocks noRot="1" noChangeAspect="1" noMove="1" noResize="1" noEditPoints="1" noAdjustHandles="1" noChangeArrowheads="1" noChangeShapeType="1" noTextEdit="1"/>
              </p:cNvSpPr>
              <p:nvPr/>
            </p:nvSpPr>
            <p:spPr>
              <a:xfrm>
                <a:off x="7384542" y="2657311"/>
                <a:ext cx="267446" cy="276999"/>
              </a:xfrm>
              <a:prstGeom prst="rect">
                <a:avLst/>
              </a:prstGeom>
              <a:blipFill>
                <a:blip r:embed="rId12"/>
                <a:stretch>
                  <a:fillRect l="-11364" r="-227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EE75A50D-ACF1-016C-80A6-91B804C5D835}"/>
              </a:ext>
            </a:extLst>
          </p:cNvPr>
          <p:cNvCxnSpPr>
            <a:cxnSpLocks/>
          </p:cNvCxnSpPr>
          <p:nvPr/>
        </p:nvCxnSpPr>
        <p:spPr>
          <a:xfrm>
            <a:off x="6469601" y="172828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32ACD22-26C5-E264-8BF6-451885D6D573}"/>
              </a:ext>
            </a:extLst>
          </p:cNvPr>
          <p:cNvCxnSpPr>
            <a:cxnSpLocks/>
          </p:cNvCxnSpPr>
          <p:nvPr/>
        </p:nvCxnSpPr>
        <p:spPr>
          <a:xfrm>
            <a:off x="7405773" y="1762135"/>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7643BD81-FA7E-9FBA-3B86-D96430E30AB9}"/>
              </a:ext>
            </a:extLst>
          </p:cNvPr>
          <p:cNvSpPr txBox="1"/>
          <p:nvPr/>
        </p:nvSpPr>
        <p:spPr>
          <a:xfrm>
            <a:off x="6068866" y="18367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08C007E2-8487-2212-6D31-353B07E0ECD5}"/>
              </a:ext>
            </a:extLst>
          </p:cNvPr>
          <p:cNvSpPr txBox="1"/>
          <p:nvPr/>
        </p:nvSpPr>
        <p:spPr>
          <a:xfrm>
            <a:off x="6214735"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B94D7804-9B26-8CE3-F78C-E49E33F4B2F7}"/>
              </a:ext>
            </a:extLst>
          </p:cNvPr>
          <p:cNvSpPr txBox="1"/>
          <p:nvPr/>
        </p:nvSpPr>
        <p:spPr>
          <a:xfrm>
            <a:off x="6361890"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7854ACB4-C97D-31BD-D19F-FF8084F77535}"/>
              </a:ext>
            </a:extLst>
          </p:cNvPr>
          <p:cNvSpPr txBox="1"/>
          <p:nvPr/>
        </p:nvSpPr>
        <p:spPr>
          <a:xfrm>
            <a:off x="6221266" y="19891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902E86C3-6F80-87CF-F44C-BC1E61432058}"/>
              </a:ext>
            </a:extLst>
          </p:cNvPr>
          <p:cNvSpPr txBox="1"/>
          <p:nvPr/>
        </p:nvSpPr>
        <p:spPr>
          <a:xfrm>
            <a:off x="6526066" y="22939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414E5D28-3A65-08D2-9E89-F2C5C19D20C9}"/>
              </a:ext>
            </a:extLst>
          </p:cNvPr>
          <p:cNvSpPr txBox="1"/>
          <p:nvPr/>
        </p:nvSpPr>
        <p:spPr>
          <a:xfrm>
            <a:off x="6678466" y="24463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C1B1C01A-61AC-D903-3F27-FA8F956204C8}"/>
              </a:ext>
            </a:extLst>
          </p:cNvPr>
          <p:cNvSpPr txBox="1"/>
          <p:nvPr/>
        </p:nvSpPr>
        <p:spPr>
          <a:xfrm>
            <a:off x="6530420" y="18450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2F6CC38C-9A1E-0E13-FA82-01E64DB17FC0}"/>
              </a:ext>
            </a:extLst>
          </p:cNvPr>
          <p:cNvSpPr txBox="1"/>
          <p:nvPr/>
        </p:nvSpPr>
        <p:spPr>
          <a:xfrm>
            <a:off x="6687175" y="18449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F625E6B0-70AF-2BC5-ABF7-5D533208F1D2}"/>
              </a:ext>
            </a:extLst>
          </p:cNvPr>
          <p:cNvSpPr txBox="1"/>
          <p:nvPr/>
        </p:nvSpPr>
        <p:spPr>
          <a:xfrm>
            <a:off x="6520821" y="19979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92719D91-C3B6-A37D-F599-305965168163}"/>
              </a:ext>
            </a:extLst>
          </p:cNvPr>
          <p:cNvSpPr txBox="1"/>
          <p:nvPr/>
        </p:nvSpPr>
        <p:spPr>
          <a:xfrm>
            <a:off x="6679752" y="21372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D09780F0-84C8-94C4-E751-61DC7A84B67F}"/>
              </a:ext>
            </a:extLst>
          </p:cNvPr>
          <p:cNvSpPr txBox="1"/>
          <p:nvPr/>
        </p:nvSpPr>
        <p:spPr>
          <a:xfrm>
            <a:off x="6067976" y="19926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28DAFE00-602E-C5BA-E116-55F886922C02}"/>
              </a:ext>
            </a:extLst>
          </p:cNvPr>
          <p:cNvSpPr txBox="1"/>
          <p:nvPr/>
        </p:nvSpPr>
        <p:spPr>
          <a:xfrm>
            <a:off x="6220376" y="21450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7359FDBB-5885-2742-8354-25D66962AD1C}"/>
              </a:ext>
            </a:extLst>
          </p:cNvPr>
          <p:cNvSpPr txBox="1"/>
          <p:nvPr/>
        </p:nvSpPr>
        <p:spPr>
          <a:xfrm>
            <a:off x="6372776" y="22974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E124B7CB-DFEE-494D-049E-04415EA70041}"/>
              </a:ext>
            </a:extLst>
          </p:cNvPr>
          <p:cNvSpPr txBox="1"/>
          <p:nvPr/>
        </p:nvSpPr>
        <p:spPr>
          <a:xfrm>
            <a:off x="6525176" y="24498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999B6F06-222F-7806-082A-8114C7C76360}"/>
              </a:ext>
            </a:extLst>
          </p:cNvPr>
          <p:cNvSpPr txBox="1"/>
          <p:nvPr/>
        </p:nvSpPr>
        <p:spPr>
          <a:xfrm>
            <a:off x="6070153" y="21347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EA53AB59-C3C0-BA1A-1041-183252FA2853}"/>
              </a:ext>
            </a:extLst>
          </p:cNvPr>
          <p:cNvSpPr txBox="1"/>
          <p:nvPr/>
        </p:nvSpPr>
        <p:spPr>
          <a:xfrm>
            <a:off x="6222553" y="22871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A90F3AC1-25F7-363A-F5EB-E3FDC777A144}"/>
              </a:ext>
            </a:extLst>
          </p:cNvPr>
          <p:cNvSpPr txBox="1"/>
          <p:nvPr/>
        </p:nvSpPr>
        <p:spPr>
          <a:xfrm>
            <a:off x="6374953" y="24395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C340DBC2-8352-4C99-E051-0464D293212D}"/>
              </a:ext>
            </a:extLst>
          </p:cNvPr>
          <p:cNvSpPr txBox="1"/>
          <p:nvPr/>
        </p:nvSpPr>
        <p:spPr>
          <a:xfrm>
            <a:off x="6067977" y="228343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DBD28F43-E6D8-4814-2199-CD36D095A9EE}"/>
              </a:ext>
            </a:extLst>
          </p:cNvPr>
          <p:cNvSpPr txBox="1"/>
          <p:nvPr/>
        </p:nvSpPr>
        <p:spPr>
          <a:xfrm>
            <a:off x="6072758" y="244284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14EDC3C0-7E7E-DE4F-4757-0DF56C12CF62}"/>
              </a:ext>
            </a:extLst>
          </p:cNvPr>
          <p:cNvSpPr txBox="1"/>
          <p:nvPr/>
        </p:nvSpPr>
        <p:spPr>
          <a:xfrm>
            <a:off x="6224731" y="243499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F569F6EB-62D2-9E77-1CAC-13B830495CD9}"/>
              </a:ext>
            </a:extLst>
          </p:cNvPr>
          <p:cNvSpPr txBox="1"/>
          <p:nvPr/>
        </p:nvSpPr>
        <p:spPr>
          <a:xfrm>
            <a:off x="6688462" y="19835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11D949D0-FCFF-0D04-7311-1E31D9F56481}"/>
              </a:ext>
            </a:extLst>
          </p:cNvPr>
          <p:cNvSpPr txBox="1"/>
          <p:nvPr/>
        </p:nvSpPr>
        <p:spPr>
          <a:xfrm>
            <a:off x="6521224" y="214056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949E460A-5143-C32E-FC90-414D59886C10}"/>
              </a:ext>
            </a:extLst>
          </p:cNvPr>
          <p:cNvSpPr txBox="1"/>
          <p:nvPr/>
        </p:nvSpPr>
        <p:spPr>
          <a:xfrm>
            <a:off x="6361890" y="199011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708F4344-930E-8EE6-6FAE-815B9C3F2365}"/>
              </a:ext>
            </a:extLst>
          </p:cNvPr>
          <p:cNvSpPr txBox="1"/>
          <p:nvPr/>
        </p:nvSpPr>
        <p:spPr>
          <a:xfrm>
            <a:off x="6681931" y="2296495"/>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17B7B172-708E-BFC6-A362-63D26BC107F0}"/>
              </a:ext>
            </a:extLst>
          </p:cNvPr>
          <p:cNvGrpSpPr/>
          <p:nvPr/>
        </p:nvGrpSpPr>
        <p:grpSpPr>
          <a:xfrm>
            <a:off x="7028182" y="1905179"/>
            <a:ext cx="771100" cy="734130"/>
            <a:chOff x="5950075" y="854725"/>
            <a:chExt cx="2904000" cy="2668950"/>
          </a:xfrm>
        </p:grpSpPr>
        <p:sp>
          <p:nvSpPr>
            <p:cNvPr id="728" name="Google Shape;896;p28">
              <a:extLst>
                <a:ext uri="{FF2B5EF4-FFF2-40B4-BE49-F238E27FC236}">
                  <a16:creationId xmlns:a16="http://schemas.microsoft.com/office/drawing/2014/main" id="{9DFDDCEB-3BDC-79D2-EA1A-86312E7E1C9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0833B2A3-7CF9-9E1D-DB06-1B2C2241F628}"/>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89EE327-4B46-74AB-E786-46D65D03384F}"/>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0CAE45E-6F14-4493-108F-CE5F07AC3896}"/>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40B68160-D8A6-E224-8154-600563CB1E4E}"/>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829B0FFB-BE8C-8246-B52E-FBFC657F5783}"/>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205430D5-6228-0F81-780C-5A94E83E2675}"/>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8CD7BB1-DA1D-5634-E147-597C08949A53}"/>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6EF59D17-B099-4ABE-AD31-29804374DC63}"/>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976D7FF5-E464-E5DE-F3AE-154BC6CC227B}"/>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0AA5B7C-DEB5-46F6-E47E-AB5047F389D7}"/>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8E5EF7-E448-36A4-4495-1571B0BA92CD}"/>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7D39C45-B19F-ED39-3672-DA730222F02D}"/>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156C93AD-2694-1C51-DE3A-CE57BC7C00E5}"/>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AA8F88BC-19BB-86CA-24CC-0C25EF16F0DE}"/>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E52EA6A-CBB0-B83F-C2E7-D3BD3476105F}"/>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70513CE-F3D6-4542-00F3-9D510514F973}"/>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E5FD9ABF-F751-E6C9-E657-40796E01FE0B}"/>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A80E5CF2-2A87-B344-5878-BB874895D2EC}"/>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02BBB098-54AD-7685-FA25-2EF2F1A0F4F0}"/>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77FF2E-D0F1-406C-52C3-37D9CCE6EC7B}"/>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F286A7BE-B49A-ACA0-59A6-B5BD0BF8710B}"/>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FE3EE77C-4ABD-E383-1E6B-DCA95D7DB2C5}"/>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49FB12F-086F-D677-709C-A42C1312BD7C}"/>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F113425-0513-E983-496A-BD81778F2BD4}"/>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D1EE076-E712-8A8B-624F-EA70A4D3640A}"/>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C7E1151D-3E20-B93E-31B9-57693126C92C}"/>
              </a:ext>
            </a:extLst>
          </p:cNvPr>
          <p:cNvSpPr txBox="1"/>
          <p:nvPr/>
        </p:nvSpPr>
        <p:spPr>
          <a:xfrm>
            <a:off x="6985444" y="18293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A0A8199E-EF45-B5E6-0A37-76795CB8A83D}"/>
              </a:ext>
            </a:extLst>
          </p:cNvPr>
          <p:cNvSpPr txBox="1"/>
          <p:nvPr/>
        </p:nvSpPr>
        <p:spPr>
          <a:xfrm>
            <a:off x="7131313"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DEB85BE2-2EEE-46B8-C646-5DFECE003D28}"/>
              </a:ext>
            </a:extLst>
          </p:cNvPr>
          <p:cNvSpPr txBox="1"/>
          <p:nvPr/>
        </p:nvSpPr>
        <p:spPr>
          <a:xfrm>
            <a:off x="7278468"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C5CB9304-5BCA-0735-4BD3-C6659D7D058E}"/>
              </a:ext>
            </a:extLst>
          </p:cNvPr>
          <p:cNvSpPr txBox="1"/>
          <p:nvPr/>
        </p:nvSpPr>
        <p:spPr>
          <a:xfrm>
            <a:off x="7137844" y="19817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CE8638DD-A032-B750-208D-68547E4FB3DA}"/>
              </a:ext>
            </a:extLst>
          </p:cNvPr>
          <p:cNvSpPr txBox="1"/>
          <p:nvPr/>
        </p:nvSpPr>
        <p:spPr>
          <a:xfrm>
            <a:off x="7442644" y="22865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2BEC3A34-B10D-AAD6-D003-58D7DE569676}"/>
              </a:ext>
            </a:extLst>
          </p:cNvPr>
          <p:cNvSpPr txBox="1"/>
          <p:nvPr/>
        </p:nvSpPr>
        <p:spPr>
          <a:xfrm>
            <a:off x="7595044" y="24389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C4F05382-1A9E-2940-7085-2E60417A3387}"/>
              </a:ext>
            </a:extLst>
          </p:cNvPr>
          <p:cNvSpPr txBox="1"/>
          <p:nvPr/>
        </p:nvSpPr>
        <p:spPr>
          <a:xfrm>
            <a:off x="7446998" y="18376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294141CE-A47C-B5EA-400F-15E5DFE04848}"/>
              </a:ext>
            </a:extLst>
          </p:cNvPr>
          <p:cNvSpPr txBox="1"/>
          <p:nvPr/>
        </p:nvSpPr>
        <p:spPr>
          <a:xfrm>
            <a:off x="7603753" y="183752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758AEAFD-C1E0-7B38-E69A-AA76131CCF24}"/>
              </a:ext>
            </a:extLst>
          </p:cNvPr>
          <p:cNvSpPr txBox="1"/>
          <p:nvPr/>
        </p:nvSpPr>
        <p:spPr>
          <a:xfrm>
            <a:off x="7437399" y="19905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E2459354-B861-4AAA-187D-374EB3CEA60B}"/>
              </a:ext>
            </a:extLst>
          </p:cNvPr>
          <p:cNvSpPr txBox="1"/>
          <p:nvPr/>
        </p:nvSpPr>
        <p:spPr>
          <a:xfrm>
            <a:off x="7596330" y="212984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A1948436-6AD1-3C3D-3281-9D0BD806A821}"/>
              </a:ext>
            </a:extLst>
          </p:cNvPr>
          <p:cNvSpPr txBox="1"/>
          <p:nvPr/>
        </p:nvSpPr>
        <p:spPr>
          <a:xfrm>
            <a:off x="6984554" y="19852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B37FDCCA-9E24-957F-2CE0-DBF2477F4F6D}"/>
              </a:ext>
            </a:extLst>
          </p:cNvPr>
          <p:cNvSpPr txBox="1"/>
          <p:nvPr/>
        </p:nvSpPr>
        <p:spPr>
          <a:xfrm>
            <a:off x="7136954" y="21376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3CA326B5-4823-4ABA-0E16-BB031310610E}"/>
              </a:ext>
            </a:extLst>
          </p:cNvPr>
          <p:cNvSpPr txBox="1"/>
          <p:nvPr/>
        </p:nvSpPr>
        <p:spPr>
          <a:xfrm>
            <a:off x="7289354" y="22900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85E70DBE-16BC-87CD-D135-0BBE21DCD426}"/>
              </a:ext>
            </a:extLst>
          </p:cNvPr>
          <p:cNvSpPr txBox="1"/>
          <p:nvPr/>
        </p:nvSpPr>
        <p:spPr>
          <a:xfrm>
            <a:off x="7441754" y="24424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19C7CA5B-40EC-0C53-9060-F32030CD274C}"/>
              </a:ext>
            </a:extLst>
          </p:cNvPr>
          <p:cNvSpPr txBox="1"/>
          <p:nvPr/>
        </p:nvSpPr>
        <p:spPr>
          <a:xfrm>
            <a:off x="6986731" y="21273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FCB7BF0B-38B4-7E51-4A03-B0C1820069F4}"/>
              </a:ext>
            </a:extLst>
          </p:cNvPr>
          <p:cNvSpPr txBox="1"/>
          <p:nvPr/>
        </p:nvSpPr>
        <p:spPr>
          <a:xfrm>
            <a:off x="7139131" y="22797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BF34D756-7DC1-7B5E-7A2A-1C2191109A2D}"/>
              </a:ext>
            </a:extLst>
          </p:cNvPr>
          <p:cNvSpPr txBox="1"/>
          <p:nvPr/>
        </p:nvSpPr>
        <p:spPr>
          <a:xfrm>
            <a:off x="7291531" y="24321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EF25EEDA-81FE-CD8C-6701-8876047A23A2}"/>
              </a:ext>
            </a:extLst>
          </p:cNvPr>
          <p:cNvSpPr txBox="1"/>
          <p:nvPr/>
        </p:nvSpPr>
        <p:spPr>
          <a:xfrm>
            <a:off x="6984555" y="227601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F9CEA098-8960-4157-C0FA-37FB74EB5D04}"/>
              </a:ext>
            </a:extLst>
          </p:cNvPr>
          <p:cNvSpPr txBox="1"/>
          <p:nvPr/>
        </p:nvSpPr>
        <p:spPr>
          <a:xfrm>
            <a:off x="6989336" y="243542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92DECC4E-123D-446B-3431-70B81E93CD81}"/>
              </a:ext>
            </a:extLst>
          </p:cNvPr>
          <p:cNvSpPr txBox="1"/>
          <p:nvPr/>
        </p:nvSpPr>
        <p:spPr>
          <a:xfrm>
            <a:off x="7141309" y="24275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CF2FC7FD-6128-6450-B461-58594B5567EF}"/>
              </a:ext>
            </a:extLst>
          </p:cNvPr>
          <p:cNvSpPr txBox="1"/>
          <p:nvPr/>
        </p:nvSpPr>
        <p:spPr>
          <a:xfrm>
            <a:off x="7605040"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45D7ED19-544F-48A9-7B07-9F3BFE620006}"/>
              </a:ext>
            </a:extLst>
          </p:cNvPr>
          <p:cNvSpPr txBox="1"/>
          <p:nvPr/>
        </p:nvSpPr>
        <p:spPr>
          <a:xfrm>
            <a:off x="7437802" y="21331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0C7B12FB-6B15-A314-3C57-60C543908FCA}"/>
              </a:ext>
            </a:extLst>
          </p:cNvPr>
          <p:cNvSpPr txBox="1"/>
          <p:nvPr/>
        </p:nvSpPr>
        <p:spPr>
          <a:xfrm>
            <a:off x="7278468"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8BFBA920-D8C7-4EFD-B8D6-0374807C1579}"/>
              </a:ext>
            </a:extLst>
          </p:cNvPr>
          <p:cNvSpPr txBox="1"/>
          <p:nvPr/>
        </p:nvSpPr>
        <p:spPr>
          <a:xfrm>
            <a:off x="7598509" y="2289075"/>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D8CA30CF-4CEE-F537-38F2-659F24007A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7636" y="2181592"/>
            <a:ext cx="171488" cy="171488"/>
          </a:xfrm>
          <a:prstGeom prst="rect">
            <a:avLst/>
          </a:prstGeom>
        </p:spPr>
      </p:pic>
      <p:pic>
        <p:nvPicPr>
          <p:cNvPr id="781" name="图片 780">
            <a:extLst>
              <a:ext uri="{FF2B5EF4-FFF2-40B4-BE49-F238E27FC236}">
                <a16:creationId xmlns:a16="http://schemas.microsoft.com/office/drawing/2014/main" id="{716B8DAE-31E8-2688-96E0-30C8B2764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0745" y="2180779"/>
            <a:ext cx="171488" cy="171488"/>
          </a:xfrm>
          <a:prstGeom prst="rect">
            <a:avLst/>
          </a:prstGeom>
        </p:spPr>
      </p:pic>
      <p:cxnSp>
        <p:nvCxnSpPr>
          <p:cNvPr id="782" name="直接箭头连接符 781">
            <a:extLst>
              <a:ext uri="{FF2B5EF4-FFF2-40B4-BE49-F238E27FC236}">
                <a16:creationId xmlns:a16="http://schemas.microsoft.com/office/drawing/2014/main" id="{1A553D15-646D-903A-ACAA-303A61763F74}"/>
              </a:ext>
            </a:extLst>
          </p:cNvPr>
          <p:cNvCxnSpPr>
            <a:cxnSpLocks/>
          </p:cNvCxnSpPr>
          <p:nvPr/>
        </p:nvCxnSpPr>
        <p:spPr>
          <a:xfrm>
            <a:off x="7837721" y="2243476"/>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EE365B4E-9C0C-72C7-B2EB-A70548957EE2}"/>
              </a:ext>
            </a:extLst>
          </p:cNvPr>
          <p:cNvSpPr/>
          <p:nvPr/>
        </p:nvSpPr>
        <p:spPr>
          <a:xfrm>
            <a:off x="8386953"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362D575B-2407-7A58-6475-3D8858CF6F80}"/>
              </a:ext>
            </a:extLst>
          </p:cNvPr>
          <p:cNvSpPr/>
          <p:nvPr/>
        </p:nvSpPr>
        <p:spPr>
          <a:xfrm>
            <a:off x="8582262"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12BAC0BF-7C24-19D3-6C3A-C218F256A706}"/>
              </a:ext>
            </a:extLst>
          </p:cNvPr>
          <p:cNvSpPr/>
          <p:nvPr/>
        </p:nvSpPr>
        <p:spPr>
          <a:xfrm>
            <a:off x="8773850" y="161747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E59315AE-E488-D378-7A35-21899574365D}"/>
              </a:ext>
            </a:extLst>
          </p:cNvPr>
          <p:cNvSpPr/>
          <p:nvPr/>
        </p:nvSpPr>
        <p:spPr>
          <a:xfrm>
            <a:off x="8956729" y="161708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7733CECC-F36E-1A2F-BFCE-215E51462F35}"/>
              </a:ext>
            </a:extLst>
          </p:cNvPr>
          <p:cNvSpPr/>
          <p:nvPr/>
        </p:nvSpPr>
        <p:spPr>
          <a:xfrm>
            <a:off x="8382599"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8B09161A-125F-CEDF-05A0-6E5F84D4804C}"/>
              </a:ext>
            </a:extLst>
          </p:cNvPr>
          <p:cNvSpPr/>
          <p:nvPr/>
        </p:nvSpPr>
        <p:spPr>
          <a:xfrm>
            <a:off x="8577908"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BE122033-40CF-BD23-A2C3-05FB1317D663}"/>
              </a:ext>
            </a:extLst>
          </p:cNvPr>
          <p:cNvSpPr/>
          <p:nvPr/>
        </p:nvSpPr>
        <p:spPr>
          <a:xfrm>
            <a:off x="8769496"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FDF92C51-8D31-9BB5-8671-80EC279DE6B7}"/>
              </a:ext>
            </a:extLst>
          </p:cNvPr>
          <p:cNvSpPr/>
          <p:nvPr/>
        </p:nvSpPr>
        <p:spPr>
          <a:xfrm>
            <a:off x="8952375" y="1982981"/>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4C42681C-B3D0-0634-B124-098D8838B537}"/>
              </a:ext>
            </a:extLst>
          </p:cNvPr>
          <p:cNvSpPr/>
          <p:nvPr/>
        </p:nvSpPr>
        <p:spPr>
          <a:xfrm>
            <a:off x="8399991"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F0B75B5A-36C6-470A-F271-CA990D6CBA85}"/>
              </a:ext>
            </a:extLst>
          </p:cNvPr>
          <p:cNvSpPr/>
          <p:nvPr/>
        </p:nvSpPr>
        <p:spPr>
          <a:xfrm>
            <a:off x="8595300"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7ADB3EAA-CEED-C01D-878D-959E1EBA08F5}"/>
              </a:ext>
            </a:extLst>
          </p:cNvPr>
          <p:cNvSpPr/>
          <p:nvPr/>
        </p:nvSpPr>
        <p:spPr>
          <a:xfrm>
            <a:off x="8786888"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4CF5C767-F332-DFBC-A693-D8F3B3E259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568790" y="1155815"/>
            <a:ext cx="289349" cy="289349"/>
          </a:xfrm>
          <a:prstGeom prst="rect">
            <a:avLst/>
          </a:prstGeom>
        </p:spPr>
      </p:pic>
      <p:pic>
        <p:nvPicPr>
          <p:cNvPr id="797" name="图片 796">
            <a:extLst>
              <a:ext uri="{FF2B5EF4-FFF2-40B4-BE49-F238E27FC236}">
                <a16:creationId xmlns:a16="http://schemas.microsoft.com/office/drawing/2014/main" id="{FFC12F3D-D981-80F5-55C8-42B9A293F1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590563" y="2138291"/>
            <a:ext cx="319505" cy="319505"/>
          </a:xfrm>
          <a:prstGeom prst="rect">
            <a:avLst/>
          </a:prstGeom>
        </p:spPr>
      </p:pic>
      <p:sp>
        <p:nvSpPr>
          <p:cNvPr id="801" name="文本框 800">
            <a:extLst>
              <a:ext uri="{FF2B5EF4-FFF2-40B4-BE49-F238E27FC236}">
                <a16:creationId xmlns:a16="http://schemas.microsoft.com/office/drawing/2014/main" id="{0233107E-C0A0-5A6C-A6A6-5F3C3BA605A4}"/>
              </a:ext>
            </a:extLst>
          </p:cNvPr>
          <p:cNvSpPr txBox="1"/>
          <p:nvPr/>
        </p:nvSpPr>
        <p:spPr>
          <a:xfrm>
            <a:off x="8389169" y="736882"/>
            <a:ext cx="8545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61A6F35-31EE-1536-F1D0-9A3AE6BD8E46}"/>
              </a:ext>
            </a:extLst>
          </p:cNvPr>
          <p:cNvSpPr txBox="1"/>
          <p:nvPr/>
        </p:nvSpPr>
        <p:spPr>
          <a:xfrm>
            <a:off x="8306968" y="1404291"/>
            <a:ext cx="99654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8C737883-0B11-B533-3008-ACF8DF1FCFD6}"/>
              </a:ext>
            </a:extLst>
          </p:cNvPr>
          <p:cNvSpPr txBox="1"/>
          <p:nvPr/>
        </p:nvSpPr>
        <p:spPr>
          <a:xfrm>
            <a:off x="8344302" y="1740036"/>
            <a:ext cx="6245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AB7D242-6155-901B-18BE-A4022334A2E9}"/>
              </a:ext>
            </a:extLst>
          </p:cNvPr>
          <p:cNvSpPr txBox="1"/>
          <p:nvPr/>
        </p:nvSpPr>
        <p:spPr>
          <a:xfrm>
            <a:off x="8385453" y="2354807"/>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6FF2681-4184-3A8B-A468-6EB254A900BD}"/>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0EDBE492-6F6F-E46B-121D-E510450E0ABD}"/>
              </a:ext>
            </a:extLst>
          </p:cNvPr>
          <p:cNvCxnSpPr>
            <a:cxnSpLocks/>
          </p:cNvCxnSpPr>
          <p:nvPr/>
        </p:nvCxnSpPr>
        <p:spPr>
          <a:xfrm>
            <a:off x="8862171" y="1165852"/>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36914E5A-48D2-16B9-911B-BBF9EF5B30FA}"/>
              </a:ext>
            </a:extLst>
          </p:cNvPr>
          <p:cNvCxnSpPr>
            <a:cxnSpLocks/>
          </p:cNvCxnSpPr>
          <p:nvPr/>
        </p:nvCxnSpPr>
        <p:spPr>
          <a:xfrm>
            <a:off x="8918745" y="2167028"/>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23052862-6391-835F-5566-B04752E11B8C}"/>
              </a:ext>
            </a:extLst>
          </p:cNvPr>
          <p:cNvGrpSpPr/>
          <p:nvPr/>
        </p:nvGrpSpPr>
        <p:grpSpPr>
          <a:xfrm>
            <a:off x="6160806" y="390417"/>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B534D60A-486B-0FF6-9BBB-F076B3B7C438}"/>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C6F0E600-328D-FDFE-4E99-9F365E53DD4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C837711B-00C5-390C-BBF0-65B16E4EB1E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B9FF9B64-456B-48B2-0A97-0B81CCFA084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3F364F92-6DB8-4FD8-0B73-3B110160DDA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E895095E-4D50-3B8C-5EDC-0AF55DAC90B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D0F10001-F644-B125-47E5-6F8A7A8AAB2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CB2D7C4D-B2EB-91F5-1F54-9117D7BE851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476D0B96-B6DD-967E-2808-F18184B8F781}"/>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ACFD2BA5-D35D-9C37-786C-D177520C156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31C609F0-ACC9-5EAB-7F70-72D9E9907E0A}"/>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85A3FC8E-A50B-E65B-A4B2-317591E07B9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CE3418F7-5A37-1BAC-B1EF-79BECE010080}"/>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33271F29-2E51-300A-98E5-8BEB7AB4BDC3}"/>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08C55846-34E6-D131-4B68-EA51461BF90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47B826B6-0C10-552B-E12D-C96B1C5F990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FB348952-2926-31FA-8C20-CDD69B58F49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25DA359B-756F-7179-4AAF-C30027A6A268}"/>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01521744-210F-9B8B-3E1E-8E0779B5EF31}"/>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DF883B3E-0C87-5E31-3800-DF977EC0549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EAE866FA-F8C4-1A80-A73B-6B0E9392D0E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0800B8D9-07C9-C50E-4DA3-218B3FDA8E7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A350301B-619C-2128-EBD4-A646837B715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F2A9BCFB-CEBA-B9BB-4C95-57DF4D9B9CF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B7BEAD3B-88EB-3DC0-ED32-FFC69330B8C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D4E9E7ED-E9A1-50FE-0857-7009E1A1B75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B0658BF0-DE72-68CE-F54D-0A7119B1632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F76291D9-C552-6B52-D113-B5ED3CD2FCC4}"/>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D27AADA9-EBB2-83F3-70A0-FBDA254948D9}"/>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C8140E87-FEBA-50E3-255A-A675077193AB}"/>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A3A97EF3-369E-F5B3-149E-98F0AA67482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90CEAA20-37A0-9924-17A2-7FF849F2E8E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4BD98EDA-1D98-CEBE-B76D-03CD017EF11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D2048A7D-CDE7-592B-7EBF-BE5A96B2D85A}"/>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2A31A8C2-41DA-8C61-118E-AC186280F7F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247C42F9-E91E-BB56-CC37-43E2652C441F}"/>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29209505-1EAF-9DA9-DEC5-1506CB4FD87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414E1CA8-579D-A85E-2724-23ECDD0FE71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97949382-FBBE-0DB0-2673-5F1A2C53A023}"/>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F8261DAD-F214-ECAC-47DB-5B8FD61A03FA}"/>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83930A37-856C-6318-DEE1-A0323FD8FD9B}"/>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8964CD5E-21EA-4114-A594-3B7ECC9894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572719C4-0855-38B9-82C6-E3071BB0F34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0AC464B7-DAA1-3447-E5E7-43F1278DD6F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8D205AEF-669E-ED5F-207D-CF482721E393}"/>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B3E1AFF2-288A-96BF-6C55-D643578DD23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AFBFF6A1-A94A-FC35-2275-AFDDAB78073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C2F3F983-D18D-C0D2-B8DD-456B8DA7A2C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5D158757-6278-7B8F-5299-0930001696E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F791CC38-A956-E82B-87D6-0B42A363139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DC60EED2-9513-E334-FC78-234CB7EB7C8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A0E5F664-21BB-7D92-70EB-990B2B5446B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E680E474-E1D5-8E57-AB92-3E96699CF5BA}"/>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4B46ED00-5943-D104-10C2-D7D18A0276E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33600B35-8B09-BCA5-8024-8198FE98936B}"/>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58859DF8-2F12-CBD3-2340-EC4C0E9B738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38CD3CB4-82C5-CF97-0077-85722AF6D25E}"/>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FA93AC3D-83CC-8480-0C9A-12AF444FB40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B18913F0-6FBC-5F93-25F6-DFB51ADFDFE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262E6708-743B-5CCB-2388-00622022EAEF}"/>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4177739D-A67D-B225-AB34-0556DAA2401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933B0C11-EE39-D599-A356-F99D4E57FC2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B0067265-F4ED-C289-2DDB-8CEA1ADFD49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FF6AB994-314E-A517-59D7-489D2C3E7BC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E0F3AD3C-FB8B-8CF1-7790-C3718043D06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AE435B93-0C2F-122D-7D24-790EEB3AF6F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5592601B-AACA-E8EC-829F-8DB4DCE997F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68668722-112C-3EF3-6970-096A21ED62A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4EFF6DA8-2730-5D80-845E-83929567396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72C3486F-29D1-DDC9-E588-3FCA43DD9C3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27B22CFB-B3E7-B79B-5543-4861B6BD41A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10E9D4E6-F5DB-9E1D-A151-0469EB2AD80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28ADD583-617A-297D-7BAF-75E55D478CDE}"/>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511E51B3-13E8-7EAB-BFE4-EA5647147AA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C393F2B9-2F1F-D8F5-DFC0-0B4FB19A942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D33EDB10-03E5-AA71-9CF1-258C5BC8BB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6F1572AB-C2F8-797A-9FF0-22D9AC3A58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78139332-33B5-FBDE-65C6-6B4FFE37AC4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91016E8A-713C-9910-B460-82F516DA462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0438FE28-1C08-CBB5-4A7B-EAB4FFC24FB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B5521E47-D33C-84E4-D7E2-17278EF0FEE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18704A17-7E85-B9C2-13AB-2558F1A888AC}"/>
              </a:ext>
            </a:extLst>
          </p:cNvPr>
          <p:cNvGrpSpPr/>
          <p:nvPr/>
        </p:nvGrpSpPr>
        <p:grpSpPr>
          <a:xfrm>
            <a:off x="7057788" y="384962"/>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57E004DE-72A1-706B-060F-E1870BF28CC0}"/>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AFAE47C1-5A0F-372D-4067-6509B61E96C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781FE019-15D3-F3A6-6B53-34252C400E7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56473CD5-37DB-D1BC-B723-EE55C6E7FBC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9452EFD1-5728-56E8-D3E6-5360A895220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ACEF890-FF19-3B7B-5BFA-9B99EE166C3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8B02669-32D2-FFF3-63FA-9B95F7CB78F1}"/>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61A750CE-9B00-5D35-8A09-7564266FF9B8}"/>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526B4FDD-4976-E0D1-40AB-7EF723BC08BA}"/>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0F357C5B-CC93-7024-0717-3C865FC5F380}"/>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DDC5DA2-F19D-5051-05CC-DA62CA2E30A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5983D02-84F2-DCE5-5137-C793402C357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97A976B9-8B6F-7E61-2B7E-9E75ABB5974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F3F75CDD-88AE-B334-3C7B-AE6E0AF6D858}"/>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3008D592-53A4-E181-22F9-EE9762368A4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3516391E-1BC4-4125-FA5A-BC447C22463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5E95B8AD-D720-48F4-E998-932D29C24881}"/>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20B0F6E5-D50B-7A87-9C7C-B5B4EE0B590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35165F78-2BBE-A1D8-FE9F-8706079EBB5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22409728-13EF-60D5-43CF-8BFA6241F55B}"/>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90F2DF17-0B33-40E0-4270-4C7A922FEB0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54C5524-61E1-D19B-25E1-FF118242ED2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9CEDF965-FFC7-1E05-329A-8CF345DCD5D6}"/>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C3CFFDF-4FCF-6426-CFC9-9345068035C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EDAE3B2-E405-8BA0-71AB-FC391AC3C39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A212EA4D-B266-F892-149A-B00FA1F4CC6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81229805-7045-4501-4C16-734744CD3392}"/>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21B4DA72-42F2-07EE-882E-14190CB7FAB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72CA453A-A7D8-7F11-4D04-197EAE1181B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C598960-28E0-A6AA-5B37-BF0461C1A5E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615F69F-53C1-901F-FA9E-94518761940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C8B2B9A3-5879-A843-7632-6BA87C4AB8B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40EC0D5-121E-9B41-36CF-4665FF3DD59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F141CD10-7386-4618-C227-E53414616379}"/>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4C17E4C8-B0AA-EC9C-4353-F26DA7184DF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39F3E5E5-BDCC-2557-2185-AC2ED62C8549}"/>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9D9C3F6F-C0DF-596D-3A21-6B6DF4F03D2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78AB7398-57EB-E10F-5010-439A5B4225B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43B260D7-BA88-0B72-49D1-C4C71F15A02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54051C83-6E61-9442-2F10-354614A9617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7ED9C33-3401-CCE3-6ECA-A4468FA4D13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3496092E-738A-4BC4-E302-23BE9102670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26737207-620E-2D7F-53AE-F9B82A8D35C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12680FA3-E683-59CE-C217-CF1C570FA9F8}"/>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8A9CE1A-F656-41E1-27E6-D940D4E2C0B3}"/>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0ECA220-219A-E1C4-0438-857E961D7308}"/>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05D7C4DC-A984-2974-3856-9774FF16D95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8CDF3A94-2D69-EC4A-C850-DCD1C4EAB49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36B0F0A2-3B6F-130C-7183-7E4079399F5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209D2752-865B-CCCD-45FB-A040F1729147}"/>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7300F23E-01FA-C65B-D4CD-FBC7077CEFF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8A73890A-3AC7-A17F-DF8F-8931B5E2222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BC49646E-460F-3937-AEAB-F604433CC01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93EAE9B5-05DC-2E85-CFCB-1C1081FDFED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86FEF225-168C-7C42-EF2A-CDA18B5F026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2ACDC59-4835-15F7-9D94-5CB78476461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469F9ABF-58D4-E310-D27D-FECCA7DA249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20816031-6937-4955-5D01-74445045A648}"/>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7E3D2B4-66DA-ADAB-74F0-881D9ED97FE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D2610FE-2022-2513-FF31-451FF5658CB6}"/>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4E14AFE-0466-2116-506B-E2C477B5259A}"/>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31BD5FB9-358F-E5F0-7106-267BB55A12A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52CDE941-8E5A-9FA6-31C4-59343D16ADA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DC0F6C00-BE95-6F7B-7CA0-D200E09CB93D}"/>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CC954D07-B8B7-34C8-7219-090E913791A7}"/>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4F960033-E8A9-EDAB-66D7-463F6EDFFB6E}"/>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E33C352-D346-9EB0-7163-68FF1BCBC84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8C6C95E4-B0AF-3ED8-2A4D-8C4D69626CF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E71CF04-D106-F891-49F5-28CD8AF225D3}"/>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083A253-9D9C-6D72-A3D6-D612042FEC9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A727C4F6-648F-223F-109A-D601233AA1F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3ED2008-4185-A6A4-01EB-5D5668F2BE7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7513966-24BA-A56B-FD9C-607255D16A8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4D9C01A9-B04D-4A9B-F492-2433EE0D67E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B9AF258F-08E6-49F2-0887-9689F0A4BEE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91959E4-DB0F-B805-470C-0A0B16BE0202}"/>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1955816B-3AB7-3D67-FF53-1B66188F53D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5C804C5-D260-342F-CA00-3C08F350B34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C003B83-87CB-52A8-C37D-5B9BB4536E9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5322254B-2821-D368-6651-01263B7ABDF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5C0D922E-D14B-30A4-E0D5-444C9762BA3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CF75A3CE-A5AD-258A-7C73-709AA13CF22A}"/>
              </a:ext>
            </a:extLst>
          </p:cNvPr>
          <p:cNvSpPr txBox="1"/>
          <p:nvPr/>
        </p:nvSpPr>
        <p:spPr>
          <a:xfrm>
            <a:off x="6125085" y="971721"/>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FD83BC21-5ABB-C794-1844-EB5E5228CCCC}"/>
              </a:ext>
            </a:extLst>
          </p:cNvPr>
          <p:cNvSpPr/>
          <p:nvPr/>
        </p:nvSpPr>
        <p:spPr>
          <a:xfrm rot="16200000">
            <a:off x="6345833"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D19FE8C7-0CFC-AF26-CB1C-DA84A92189E5}"/>
              </a:ext>
            </a:extLst>
          </p:cNvPr>
          <p:cNvSpPr/>
          <p:nvPr/>
        </p:nvSpPr>
        <p:spPr>
          <a:xfrm rot="16200000">
            <a:off x="7268942"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2CD0A3E4-4428-85F4-9451-4E06FB9DD88E}"/>
              </a:ext>
            </a:extLst>
          </p:cNvPr>
          <p:cNvSpPr txBox="1"/>
          <p:nvPr/>
        </p:nvSpPr>
        <p:spPr>
          <a:xfrm>
            <a:off x="7114856" y="961965"/>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63E02EDC-1345-A183-0263-8988B05B1EF2}"/>
              </a:ext>
            </a:extLst>
          </p:cNvPr>
          <p:cNvSpPr txBox="1"/>
          <p:nvPr/>
        </p:nvSpPr>
        <p:spPr>
          <a:xfrm>
            <a:off x="6150973" y="163151"/>
            <a:ext cx="1543050"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9D808241-8DEF-580D-F1CF-C7D76B4872A5}"/>
                  </a:ext>
                </a:extLst>
              </p:cNvPr>
              <p:cNvSpPr txBox="1"/>
              <p:nvPr/>
            </p:nvSpPr>
            <p:spPr>
              <a:xfrm>
                <a:off x="6700782" y="511596"/>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9D808241-8DEF-580D-F1CF-C7D76B4872A5}"/>
                  </a:ext>
                </a:extLst>
              </p:cNvPr>
              <p:cNvSpPr txBox="1">
                <a:spLocks noRot="1" noChangeAspect="1" noMove="1" noResize="1" noEditPoints="1" noAdjustHandles="1" noChangeArrowheads="1" noChangeShapeType="1" noTextEdit="1"/>
              </p:cNvSpPr>
              <p:nvPr/>
            </p:nvSpPr>
            <p:spPr>
              <a:xfrm>
                <a:off x="6700782" y="511596"/>
                <a:ext cx="387783"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9774B979-3F07-D5DC-2A50-4DC2BB523B90}"/>
                  </a:ext>
                </a:extLst>
              </p:cNvPr>
              <p:cNvSpPr txBox="1"/>
              <p:nvPr/>
            </p:nvSpPr>
            <p:spPr>
              <a:xfrm>
                <a:off x="7610828" y="508668"/>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9774B979-3F07-D5DC-2A50-4DC2BB523B90}"/>
                  </a:ext>
                </a:extLst>
              </p:cNvPr>
              <p:cNvSpPr txBox="1">
                <a:spLocks noRot="1" noChangeAspect="1" noMove="1" noResize="1" noEditPoints="1" noAdjustHandles="1" noChangeArrowheads="1" noChangeShapeType="1" noTextEdit="1"/>
              </p:cNvSpPr>
              <p:nvPr/>
            </p:nvSpPr>
            <p:spPr>
              <a:xfrm>
                <a:off x="7610828" y="508668"/>
                <a:ext cx="387783" cy="369332"/>
              </a:xfrm>
              <a:prstGeom prst="rect">
                <a:avLst/>
              </a:prstGeom>
              <a:blipFill>
                <a:blip r:embed="rId14"/>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0A4F05E0-B5E8-B713-56CC-1E35C48325C3}"/>
              </a:ext>
            </a:extLst>
          </p:cNvPr>
          <p:cNvSpPr/>
          <p:nvPr/>
        </p:nvSpPr>
        <p:spPr>
          <a:xfrm>
            <a:off x="9147659" y="1982584"/>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F9EBFEE3-27E0-690C-AE34-408841736B60}"/>
              </a:ext>
            </a:extLst>
          </p:cNvPr>
          <p:cNvSpPr/>
          <p:nvPr/>
        </p:nvSpPr>
        <p:spPr>
          <a:xfrm>
            <a:off x="9153308" y="161787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2CBF5022-478A-0171-2C4C-5D784A1257F8}"/>
              </a:ext>
            </a:extLst>
          </p:cNvPr>
          <p:cNvSpPr/>
          <p:nvPr/>
        </p:nvSpPr>
        <p:spPr>
          <a:xfrm>
            <a:off x="9146142" y="971500"/>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3DFED40E-BC19-24D0-D876-61F70F738130}"/>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C98BDEBB-10D1-96F7-79EB-8C81062526A4}"/>
              </a:ext>
            </a:extLst>
          </p:cNvPr>
          <p:cNvSpPr/>
          <p:nvPr/>
        </p:nvSpPr>
        <p:spPr>
          <a:xfrm>
            <a:off x="2551972" y="4791850"/>
            <a:ext cx="1073021" cy="713245"/>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E54605D-293C-E416-5342-FBAF4EA1E99E}"/>
              </a:ext>
            </a:extLst>
          </p:cNvPr>
          <p:cNvSpPr txBox="1"/>
          <p:nvPr/>
        </p:nvSpPr>
        <p:spPr>
          <a:xfrm>
            <a:off x="2669453" y="4890012"/>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Building Query</a:t>
            </a:r>
            <a:endParaRPr lang="zh-CN" altLang="en-US" sz="1200" b="1"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96D24E92-12B9-7639-8DB2-C2D11898E266}"/>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CDBE074C-8ACB-4E24-E5A0-1A5E3B578ED2}"/>
              </a:ext>
            </a:extLst>
          </p:cNvPr>
          <p:cNvSpPr/>
          <p:nvPr/>
        </p:nvSpPr>
        <p:spPr>
          <a:xfrm>
            <a:off x="8958881"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47298128-5FF6-2FFF-38DC-36A928E4F9A9}"/>
              </a:ext>
            </a:extLst>
          </p:cNvPr>
          <p:cNvSpPr/>
          <p:nvPr/>
        </p:nvSpPr>
        <p:spPr>
          <a:xfrm>
            <a:off x="9150469"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767F45E0-ECAD-8DF9-8C6E-F2958DBF692A}"/>
              </a:ext>
            </a:extLst>
          </p:cNvPr>
          <p:cNvSpPr/>
          <p:nvPr/>
        </p:nvSpPr>
        <p:spPr>
          <a:xfrm>
            <a:off x="4135976"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3D2E47B1-CE8A-29CF-0DDA-B5AAF83F2916}"/>
              </a:ext>
            </a:extLst>
          </p:cNvPr>
          <p:cNvSpPr/>
          <p:nvPr/>
        </p:nvSpPr>
        <p:spPr>
          <a:xfrm>
            <a:off x="4331285"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8606070E-B768-DCB6-7C69-606D88319EC1}"/>
              </a:ext>
            </a:extLst>
          </p:cNvPr>
          <p:cNvSpPr/>
          <p:nvPr/>
        </p:nvSpPr>
        <p:spPr>
          <a:xfrm>
            <a:off x="4522873"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D0BF4FB1-2916-2A63-AE78-FBF799B7E572}"/>
              </a:ext>
            </a:extLst>
          </p:cNvPr>
          <p:cNvSpPr/>
          <p:nvPr/>
        </p:nvSpPr>
        <p:spPr>
          <a:xfrm>
            <a:off x="4694866"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5E8BDC7D-2223-C789-55F8-58FE09931EFA}"/>
              </a:ext>
            </a:extLst>
          </p:cNvPr>
          <p:cNvSpPr/>
          <p:nvPr/>
        </p:nvSpPr>
        <p:spPr>
          <a:xfrm>
            <a:off x="4886454"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E6E5572D-1668-0DBC-60C5-B0EDDC630A91}"/>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3236E9CC-35A4-AD5B-65B4-B3A32194D747}"/>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34880C24-9CF9-3FE2-6BA2-3F91F0937AED}"/>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5C3902CD-21C5-11F7-4804-C3D3C5FD884E}"/>
              </a:ext>
            </a:extLst>
          </p:cNvPr>
          <p:cNvSpPr/>
          <p:nvPr/>
        </p:nvSpPr>
        <p:spPr>
          <a:xfrm>
            <a:off x="4683981" y="5298752"/>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A9ED4316-60DF-ED15-84EB-BBAED8B08419}"/>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D54A2E6E-ECBD-4F22-753D-BCEF3948F89F}"/>
                  </a:ext>
                </a:extLst>
              </p:cNvPr>
              <p:cNvSpPr txBox="1"/>
              <p:nvPr/>
            </p:nvSpPr>
            <p:spPr>
              <a:xfrm>
                <a:off x="3929487" y="4576307"/>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D54A2E6E-ECBD-4F22-753D-BCEF3948F89F}"/>
                  </a:ext>
                </a:extLst>
              </p:cNvPr>
              <p:cNvSpPr txBox="1">
                <a:spLocks noRot="1" noChangeAspect="1" noMove="1" noResize="1" noEditPoints="1" noAdjustHandles="1" noChangeArrowheads="1" noChangeShapeType="1" noTextEdit="1"/>
              </p:cNvSpPr>
              <p:nvPr/>
            </p:nvSpPr>
            <p:spPr>
              <a:xfrm>
                <a:off x="3929487" y="4576307"/>
                <a:ext cx="1374034" cy="276999"/>
              </a:xfrm>
              <a:prstGeom prst="rect">
                <a:avLst/>
              </a:prstGeom>
              <a:blipFill>
                <a:blip r:embed="rId15"/>
                <a:stretch>
                  <a:fillRect l="-444"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EA5BBC3-DF57-EED5-9EF9-17AB57186B3D}"/>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1EA5BBC3-DF57-EED5-9EF9-17AB57186B3D}"/>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6"/>
                <a:stretch>
                  <a:fillRect l="-388" b="-15217"/>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B7AB132A-E5C2-1618-D7FA-7983472E472A}"/>
              </a:ext>
            </a:extLst>
          </p:cNvPr>
          <p:cNvSpPr txBox="1"/>
          <p:nvPr/>
        </p:nvSpPr>
        <p:spPr>
          <a:xfrm>
            <a:off x="3071868" y="762409"/>
            <a:ext cx="1913869"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模型解释性SHAP</a:t>
            </a:r>
          </a:p>
        </p:txBody>
      </p:sp>
      <p:pic>
        <p:nvPicPr>
          <p:cNvPr id="48" name="图片 47">
            <a:extLst>
              <a:ext uri="{FF2B5EF4-FFF2-40B4-BE49-F238E27FC236}">
                <a16:creationId xmlns:a16="http://schemas.microsoft.com/office/drawing/2014/main" id="{BB42C776-94C5-173A-46F8-A17E6EBD0CE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957F7DB8-22FA-3D9B-9B68-2091B6A0DC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84837" y="4816004"/>
            <a:ext cx="540616" cy="540616"/>
          </a:xfrm>
          <a:prstGeom prst="rect">
            <a:avLst/>
          </a:prstGeom>
        </p:spPr>
      </p:pic>
      <p:sp>
        <p:nvSpPr>
          <p:cNvPr id="53" name="文本框 52">
            <a:extLst>
              <a:ext uri="{FF2B5EF4-FFF2-40B4-BE49-F238E27FC236}">
                <a16:creationId xmlns:a16="http://schemas.microsoft.com/office/drawing/2014/main" id="{94AA0E51-2AB6-76A8-E582-8248504A636E}"/>
              </a:ext>
            </a:extLst>
          </p:cNvPr>
          <p:cNvSpPr txBox="1"/>
          <p:nvPr/>
        </p:nvSpPr>
        <p:spPr>
          <a:xfrm>
            <a:off x="5383009" y="5338805"/>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4AEE6E3-60FC-3559-8AC4-FF14C5DCA45D}"/>
                  </a:ext>
                </a:extLst>
              </p:cNvPr>
              <p:cNvSpPr txBox="1"/>
              <p:nvPr/>
            </p:nvSpPr>
            <p:spPr>
              <a:xfrm>
                <a:off x="7319781" y="481600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44AEE6E3-60FC-3559-8AC4-FF14C5DCA45D}"/>
                  </a:ext>
                </a:extLst>
              </p:cNvPr>
              <p:cNvSpPr txBox="1">
                <a:spLocks noRot="1" noChangeAspect="1" noMove="1" noResize="1" noEditPoints="1" noAdjustHandles="1" noChangeArrowheads="1" noChangeShapeType="1" noTextEdit="1"/>
              </p:cNvSpPr>
              <p:nvPr/>
            </p:nvSpPr>
            <p:spPr>
              <a:xfrm>
                <a:off x="7319781" y="4816004"/>
                <a:ext cx="2723515" cy="1169551"/>
              </a:xfrm>
              <a:prstGeom prst="rect">
                <a:avLst/>
              </a:prstGeom>
              <a:blipFill>
                <a:blip r:embed="rId19"/>
                <a:stretch>
                  <a:fillRect l="-671" t="-1042" b="-4688"/>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C5A9E7E1-65F8-EE03-6329-7797545B705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815481" y="5055701"/>
            <a:ext cx="318254" cy="318254"/>
          </a:xfrm>
          <a:prstGeom prst="rect">
            <a:avLst/>
          </a:prstGeom>
        </p:spPr>
      </p:pic>
      <p:pic>
        <p:nvPicPr>
          <p:cNvPr id="61" name="图片 60">
            <a:extLst>
              <a:ext uri="{FF2B5EF4-FFF2-40B4-BE49-F238E27FC236}">
                <a16:creationId xmlns:a16="http://schemas.microsoft.com/office/drawing/2014/main" id="{6555A7D6-7B8C-723E-FF28-47DF842F30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57979" y="4438093"/>
            <a:ext cx="316787" cy="316787"/>
          </a:xfrm>
          <a:prstGeom prst="rect">
            <a:avLst/>
          </a:prstGeom>
        </p:spPr>
      </p:pic>
      <p:sp>
        <p:nvSpPr>
          <p:cNvPr id="64" name="矩形: 圆角 63">
            <a:extLst>
              <a:ext uri="{FF2B5EF4-FFF2-40B4-BE49-F238E27FC236}">
                <a16:creationId xmlns:a16="http://schemas.microsoft.com/office/drawing/2014/main" id="{CCEF1164-D049-D2E1-62FA-C48BA4CE0422}"/>
              </a:ext>
            </a:extLst>
          </p:cNvPr>
          <p:cNvSpPr/>
          <p:nvPr/>
        </p:nvSpPr>
        <p:spPr>
          <a:xfrm>
            <a:off x="2485403" y="4336611"/>
            <a:ext cx="7674314" cy="1787932"/>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90016FC-6135-A7A8-92D0-6BE400032153}"/>
              </a:ext>
            </a:extLst>
          </p:cNvPr>
          <p:cNvSpPr txBox="1"/>
          <p:nvPr/>
        </p:nvSpPr>
        <p:spPr>
          <a:xfrm>
            <a:off x="10900114" y="6178731"/>
            <a:ext cx="1107996" cy="369332"/>
          </a:xfrm>
          <a:prstGeom prst="rect">
            <a:avLst/>
          </a:prstGeom>
          <a:noFill/>
        </p:spPr>
        <p:txBody>
          <a:bodyPr wrap="none" rtlCol="0">
            <a:spAutoFit/>
          </a:bodyPr>
          <a:lstStyle/>
          <a:p>
            <a:r>
              <a:rPr lang="zh-CN" altLang="en-US" dirty="0"/>
              <a:t>比例问题</a:t>
            </a:r>
            <a:endParaRPr lang="en-US" altLang="zh-CN" dirty="0"/>
          </a:p>
        </p:txBody>
      </p:sp>
      <p:sp>
        <p:nvSpPr>
          <p:cNvPr id="4" name="矩形 3">
            <a:extLst>
              <a:ext uri="{FF2B5EF4-FFF2-40B4-BE49-F238E27FC236}">
                <a16:creationId xmlns:a16="http://schemas.microsoft.com/office/drawing/2014/main" id="{37DDC08E-DEC3-B04B-538B-98A9C26D24FE}"/>
              </a:ext>
            </a:extLst>
          </p:cNvPr>
          <p:cNvSpPr/>
          <p:nvPr/>
        </p:nvSpPr>
        <p:spPr>
          <a:xfrm>
            <a:off x="10830414" y="416307"/>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85638422-0575-2886-586D-F532113AB065}"/>
              </a:ext>
            </a:extLst>
          </p:cNvPr>
          <p:cNvSpPr txBox="1"/>
          <p:nvPr/>
        </p:nvSpPr>
        <p:spPr>
          <a:xfrm>
            <a:off x="10796451" y="404003"/>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7E9FB6D-EECF-6F01-397A-D8944E22C9E7}"/>
              </a:ext>
            </a:extLst>
          </p:cNvPr>
          <p:cNvSpPr/>
          <p:nvPr/>
        </p:nvSpPr>
        <p:spPr>
          <a:xfrm>
            <a:off x="9589249" y="416307"/>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9A90BA13-F048-A457-9C88-25A321E4D98A}"/>
              </a:ext>
            </a:extLst>
          </p:cNvPr>
          <p:cNvSpPr txBox="1"/>
          <p:nvPr/>
        </p:nvSpPr>
        <p:spPr>
          <a:xfrm>
            <a:off x="9690632" y="404003"/>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F50451E7-9242-9E8B-8D67-9700CEA49CEF}"/>
              </a:ext>
            </a:extLst>
          </p:cNvPr>
          <p:cNvCxnSpPr>
            <a:cxnSpLocks/>
            <a:stCxn id="1099" idx="3"/>
            <a:endCxn id="10" idx="1"/>
          </p:cNvCxnSpPr>
          <p:nvPr/>
        </p:nvCxnSpPr>
        <p:spPr>
          <a:xfrm flipV="1">
            <a:off x="9342968" y="554307"/>
            <a:ext cx="246281" cy="15081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3EF35284-A1D1-D9ED-89FA-FE01C7822675}"/>
              </a:ext>
            </a:extLst>
          </p:cNvPr>
          <p:cNvCxnSpPr>
            <a:cxnSpLocks/>
            <a:stCxn id="1104" idx="3"/>
          </p:cNvCxnSpPr>
          <p:nvPr/>
        </p:nvCxnSpPr>
        <p:spPr>
          <a:xfrm>
            <a:off x="9348617" y="169777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E06C0564-7A32-C3CD-D72F-F481EA36C5EB}"/>
              </a:ext>
            </a:extLst>
          </p:cNvPr>
          <p:cNvCxnSpPr>
            <a:cxnSpLocks/>
          </p:cNvCxnSpPr>
          <p:nvPr/>
        </p:nvCxnSpPr>
        <p:spPr>
          <a:xfrm>
            <a:off x="9337732" y="105741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47CAF2FB-4828-13B4-D9CB-6BF3DC6DD30B}"/>
              </a:ext>
            </a:extLst>
          </p:cNvPr>
          <p:cNvCxnSpPr>
            <a:cxnSpLocks/>
          </p:cNvCxnSpPr>
          <p:nvPr/>
        </p:nvCxnSpPr>
        <p:spPr>
          <a:xfrm>
            <a:off x="10724606" y="704026"/>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F9994334-9BA5-BC91-E916-64D15B2FC9B0}"/>
              </a:ext>
            </a:extLst>
          </p:cNvPr>
          <p:cNvSpPr/>
          <p:nvPr/>
        </p:nvSpPr>
        <p:spPr>
          <a:xfrm>
            <a:off x="9646920" y="1062929"/>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4C867C49-72AB-3E41-ED05-686AC34E742F}"/>
              </a:ext>
            </a:extLst>
          </p:cNvPr>
          <p:cNvSpPr/>
          <p:nvPr/>
        </p:nvSpPr>
        <p:spPr>
          <a:xfrm>
            <a:off x="9636035" y="1397921"/>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8AF69462-4F2E-D116-88F4-8ECEE9321A0F}"/>
              </a:ext>
            </a:extLst>
          </p:cNvPr>
          <p:cNvSpPr/>
          <p:nvPr/>
        </p:nvSpPr>
        <p:spPr>
          <a:xfrm>
            <a:off x="10041683" y="1902075"/>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7C75E966-F0FB-3611-674C-26E32EB5D632}"/>
              </a:ext>
            </a:extLst>
          </p:cNvPr>
          <p:cNvSpPr txBox="1"/>
          <p:nvPr/>
        </p:nvSpPr>
        <p:spPr>
          <a:xfrm>
            <a:off x="10206853" y="104633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5B84BDD6-D21D-2214-D0A6-088BF3770DEA}"/>
              </a:ext>
            </a:extLst>
          </p:cNvPr>
          <p:cNvSpPr txBox="1"/>
          <p:nvPr/>
        </p:nvSpPr>
        <p:spPr>
          <a:xfrm>
            <a:off x="10025709" y="1363782"/>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3AA18854-374F-4738-1070-F424082DE3D7}"/>
              </a:ext>
            </a:extLst>
          </p:cNvPr>
          <p:cNvSpPr txBox="1"/>
          <p:nvPr/>
        </p:nvSpPr>
        <p:spPr>
          <a:xfrm>
            <a:off x="10039058" y="1941182"/>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9827F961-F57B-FE76-0495-95E229EC08A8}"/>
              </a:ext>
            </a:extLst>
          </p:cNvPr>
          <p:cNvSpPr/>
          <p:nvPr/>
        </p:nvSpPr>
        <p:spPr>
          <a:xfrm>
            <a:off x="9555550" y="966952"/>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C169FBB7-A79B-9C54-8AA4-32DE7415CAED}"/>
                  </a:ext>
                </a:extLst>
              </p:cNvPr>
              <p:cNvSpPr txBox="1"/>
              <p:nvPr/>
            </p:nvSpPr>
            <p:spPr>
              <a:xfrm>
                <a:off x="9468702" y="663195"/>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C169FBB7-A79B-9C54-8AA4-32DE7415CAED}"/>
                  </a:ext>
                </a:extLst>
              </p:cNvPr>
              <p:cNvSpPr txBox="1">
                <a:spLocks noRot="1" noChangeAspect="1" noMove="1" noResize="1" noEditPoints="1" noAdjustHandles="1" noChangeArrowheads="1" noChangeShapeType="1" noTextEdit="1"/>
              </p:cNvSpPr>
              <p:nvPr/>
            </p:nvSpPr>
            <p:spPr>
              <a:xfrm>
                <a:off x="9468702" y="663195"/>
                <a:ext cx="600614" cy="369332"/>
              </a:xfrm>
              <a:prstGeom prst="rect">
                <a:avLst/>
              </a:prstGeom>
              <a:blipFill>
                <a:blip r:embed="rId21"/>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636FEAFE-9BF2-EBCD-F918-CB37124E0DD3}"/>
              </a:ext>
            </a:extLst>
          </p:cNvPr>
          <p:cNvCxnSpPr>
            <a:cxnSpLocks/>
          </p:cNvCxnSpPr>
          <p:nvPr/>
        </p:nvCxnSpPr>
        <p:spPr>
          <a:xfrm>
            <a:off x="10733315" y="168748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文本框 82">
            <a:extLst>
              <a:ext uri="{FF2B5EF4-FFF2-40B4-BE49-F238E27FC236}">
                <a16:creationId xmlns:a16="http://schemas.microsoft.com/office/drawing/2014/main" id="{D624ADD7-51F1-D369-5E97-1553B5DD1DC3}"/>
              </a:ext>
            </a:extLst>
          </p:cNvPr>
          <p:cNvSpPr txBox="1"/>
          <p:nvPr/>
        </p:nvSpPr>
        <p:spPr>
          <a:xfrm>
            <a:off x="3791023" y="3032690"/>
            <a:ext cx="2192137"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扩充提示学习方法</a:t>
            </a:r>
          </a:p>
        </p:txBody>
      </p:sp>
      <p:pic>
        <p:nvPicPr>
          <p:cNvPr id="88" name="图片 87">
            <a:extLst>
              <a:ext uri="{FF2B5EF4-FFF2-40B4-BE49-F238E27FC236}">
                <a16:creationId xmlns:a16="http://schemas.microsoft.com/office/drawing/2014/main" id="{9E210464-0A1E-4B5B-2C4B-C41A654ECDCE}"/>
              </a:ext>
            </a:extLst>
          </p:cNvPr>
          <p:cNvPicPr>
            <a:picLocks noChangeAspect="1"/>
          </p:cNvPicPr>
          <p:nvPr/>
        </p:nvPicPr>
        <p:blipFill>
          <a:blip r:embed="rId22"/>
          <a:stretch>
            <a:fillRect/>
          </a:stretch>
        </p:blipFill>
        <p:spPr>
          <a:xfrm rot="10800000">
            <a:off x="8029565" y="2822897"/>
            <a:ext cx="1651373" cy="1388542"/>
          </a:xfrm>
          <a:prstGeom prst="rect">
            <a:avLst/>
          </a:prstGeom>
        </p:spPr>
      </p:pic>
      <p:pic>
        <p:nvPicPr>
          <p:cNvPr id="89" name="图片 88">
            <a:extLst>
              <a:ext uri="{FF2B5EF4-FFF2-40B4-BE49-F238E27FC236}">
                <a16:creationId xmlns:a16="http://schemas.microsoft.com/office/drawing/2014/main" id="{322B7B39-4220-AA22-E289-378E51BE1D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96816" y="2670170"/>
            <a:ext cx="375638" cy="375638"/>
          </a:xfrm>
          <a:prstGeom prst="rect">
            <a:avLst/>
          </a:prstGeom>
        </p:spPr>
      </p:pic>
      <p:sp>
        <p:nvSpPr>
          <p:cNvPr id="93" name="矩形 92">
            <a:extLst>
              <a:ext uri="{FF2B5EF4-FFF2-40B4-BE49-F238E27FC236}">
                <a16:creationId xmlns:a16="http://schemas.microsoft.com/office/drawing/2014/main" id="{E0AEE242-86CA-51E7-9F29-F1C0FCDF9881}"/>
              </a:ext>
            </a:extLst>
          </p:cNvPr>
          <p:cNvSpPr/>
          <p:nvPr/>
        </p:nvSpPr>
        <p:spPr>
          <a:xfrm>
            <a:off x="9849401" y="3176619"/>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a:extLst>
              <a:ext uri="{FF2B5EF4-FFF2-40B4-BE49-F238E27FC236}">
                <a16:creationId xmlns:a16="http://schemas.microsoft.com/office/drawing/2014/main" id="{1067F8D8-F1F3-8DE2-B11F-21FA7F63CF6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12638" y="3178783"/>
            <a:ext cx="435357" cy="435357"/>
          </a:xfrm>
          <a:prstGeom prst="rect">
            <a:avLst/>
          </a:prstGeom>
        </p:spPr>
      </p:pic>
      <p:pic>
        <p:nvPicPr>
          <p:cNvPr id="97" name="图片 96">
            <a:extLst>
              <a:ext uri="{FF2B5EF4-FFF2-40B4-BE49-F238E27FC236}">
                <a16:creationId xmlns:a16="http://schemas.microsoft.com/office/drawing/2014/main" id="{B719BFF1-45EC-E0F4-D663-C91471EB25F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523512" y="3170198"/>
            <a:ext cx="484598" cy="484598"/>
          </a:xfrm>
          <a:prstGeom prst="rect">
            <a:avLst/>
          </a:prstGeom>
        </p:spPr>
      </p:pic>
      <p:cxnSp>
        <p:nvCxnSpPr>
          <p:cNvPr id="98" name="直接箭头连接符 97">
            <a:extLst>
              <a:ext uri="{FF2B5EF4-FFF2-40B4-BE49-F238E27FC236}">
                <a16:creationId xmlns:a16="http://schemas.microsoft.com/office/drawing/2014/main" id="{1E3EDF80-D47F-E7DF-A976-61E9EB4807DF}"/>
              </a:ext>
            </a:extLst>
          </p:cNvPr>
          <p:cNvCxnSpPr>
            <a:cxnSpLocks/>
          </p:cNvCxnSpPr>
          <p:nvPr/>
        </p:nvCxnSpPr>
        <p:spPr>
          <a:xfrm>
            <a:off x="10625019" y="3369439"/>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4D8BC63C-DD1C-B47D-28AA-11B94BC250C9}"/>
              </a:ext>
            </a:extLst>
          </p:cNvPr>
          <p:cNvCxnSpPr>
            <a:cxnSpLocks/>
          </p:cNvCxnSpPr>
          <p:nvPr/>
        </p:nvCxnSpPr>
        <p:spPr>
          <a:xfrm>
            <a:off x="10755087" y="2568992"/>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38ABFB55-E5FD-BC35-CB73-D35432C6540F}"/>
              </a:ext>
            </a:extLst>
          </p:cNvPr>
          <p:cNvSpPr txBox="1"/>
          <p:nvPr/>
        </p:nvSpPr>
        <p:spPr>
          <a:xfrm>
            <a:off x="10206465" y="3540119"/>
            <a:ext cx="1469440"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FEA991AC-FDEC-3A18-3576-F92DD3D161EC}"/>
              </a:ext>
            </a:extLst>
          </p:cNvPr>
          <p:cNvCxnSpPr>
            <a:cxnSpLocks/>
          </p:cNvCxnSpPr>
          <p:nvPr/>
        </p:nvCxnSpPr>
        <p:spPr>
          <a:xfrm flipH="1">
            <a:off x="9683163" y="3444052"/>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BE8E126B-EA46-583F-0323-BAB60FD9EE5D}"/>
              </a:ext>
            </a:extLst>
          </p:cNvPr>
          <p:cNvSpPr/>
          <p:nvPr/>
        </p:nvSpPr>
        <p:spPr>
          <a:xfrm>
            <a:off x="6532945" y="3452388"/>
            <a:ext cx="1073021" cy="64886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6836EAE-EA26-E32D-6EEB-A877863676F2}"/>
              </a:ext>
            </a:extLst>
          </p:cNvPr>
          <p:cNvSpPr txBox="1"/>
          <p:nvPr/>
        </p:nvSpPr>
        <p:spPr>
          <a:xfrm>
            <a:off x="6565524" y="3506669"/>
            <a:ext cx="112849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Bi-level Optimization </a:t>
            </a:r>
            <a:endParaRPr lang="zh-CN" altLang="en-US" sz="1200" b="1"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BF5BE93F-A856-D6B0-3AF1-85E02945CCD9}"/>
              </a:ext>
            </a:extLst>
          </p:cNvPr>
          <p:cNvCxnSpPr>
            <a:cxnSpLocks/>
          </p:cNvCxnSpPr>
          <p:nvPr/>
        </p:nvCxnSpPr>
        <p:spPr>
          <a:xfrm flipH="1">
            <a:off x="7752806" y="3600942"/>
            <a:ext cx="1983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B92A295C-DF0B-A601-9372-8A3A2002E6B5}"/>
              </a:ext>
            </a:extLst>
          </p:cNvPr>
          <p:cNvCxnSpPr>
            <a:cxnSpLocks/>
            <a:stCxn id="109" idx="0"/>
            <a:endCxn id="606" idx="2"/>
          </p:cNvCxnSpPr>
          <p:nvPr/>
        </p:nvCxnSpPr>
        <p:spPr>
          <a:xfrm rot="16200000" flipV="1">
            <a:off x="6595311" y="2978242"/>
            <a:ext cx="479771" cy="468521"/>
          </a:xfrm>
          <a:prstGeom prst="bentConnector3">
            <a:avLst>
              <a:gd name="adj1" fmla="val 54084"/>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1A6D6CF7-CE28-39AF-B589-089E7599B812}"/>
              </a:ext>
            </a:extLst>
          </p:cNvPr>
          <p:cNvCxnSpPr>
            <a:stCxn id="109" idx="0"/>
            <a:endCxn id="607" idx="2"/>
          </p:cNvCxnSpPr>
          <p:nvPr/>
        </p:nvCxnSpPr>
        <p:spPr>
          <a:xfrm rot="5400000" flipH="1" flipV="1">
            <a:off x="7034821" y="2968945"/>
            <a:ext cx="518078" cy="448809"/>
          </a:xfrm>
          <a:prstGeom prst="bentConnector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82F6C1FE-1B1E-A70E-B885-E6FAFA19F9C1}"/>
              </a:ext>
            </a:extLst>
          </p:cNvPr>
          <p:cNvCxnSpPr>
            <a:cxnSpLocks/>
          </p:cNvCxnSpPr>
          <p:nvPr/>
        </p:nvCxnSpPr>
        <p:spPr>
          <a:xfrm flipH="1">
            <a:off x="5852160" y="3951106"/>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8968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4636B40-7A39-D2A1-7D23-84329DE4CB89}"/>
              </a:ext>
            </a:extLst>
          </p:cNvPr>
          <p:cNvSpPr/>
          <p:nvPr/>
        </p:nvSpPr>
        <p:spPr>
          <a:xfrm>
            <a:off x="3312914" y="1270882"/>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40DBB4-9042-293E-B3DB-6DE15CFB3CC5}"/>
              </a:ext>
            </a:extLst>
          </p:cNvPr>
          <p:cNvSpPr txBox="1"/>
          <p:nvPr/>
        </p:nvSpPr>
        <p:spPr>
          <a:xfrm>
            <a:off x="3186856" y="881641"/>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7D4FB2E6-1FA8-14EA-9C13-F0F4E708D23F}"/>
              </a:ext>
            </a:extLst>
          </p:cNvPr>
          <p:cNvSpPr/>
          <p:nvPr/>
        </p:nvSpPr>
        <p:spPr>
          <a:xfrm>
            <a:off x="3538278" y="173201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9" name="椭圆 8">
            <a:extLst>
              <a:ext uri="{FF2B5EF4-FFF2-40B4-BE49-F238E27FC236}">
                <a16:creationId xmlns:a16="http://schemas.microsoft.com/office/drawing/2014/main" id="{18089FE5-69D3-F51E-D5B2-5BC7A867AEFB}"/>
              </a:ext>
            </a:extLst>
          </p:cNvPr>
          <p:cNvSpPr/>
          <p:nvPr/>
        </p:nvSpPr>
        <p:spPr>
          <a:xfrm>
            <a:off x="3825219" y="137863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7719AC2E-BC83-0819-2C41-7EDE4BF67811}"/>
              </a:ext>
            </a:extLst>
          </p:cNvPr>
          <p:cNvSpPr/>
          <p:nvPr/>
        </p:nvSpPr>
        <p:spPr>
          <a:xfrm>
            <a:off x="3760925" y="212057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AF689AD7-9A1A-44CF-7964-4790D79ED782}"/>
              </a:ext>
            </a:extLst>
          </p:cNvPr>
          <p:cNvSpPr/>
          <p:nvPr/>
        </p:nvSpPr>
        <p:spPr>
          <a:xfrm>
            <a:off x="4130019" y="175189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54FB5F47-E5B8-DB41-3995-8F0C59997DD7}"/>
              </a:ext>
            </a:extLst>
          </p:cNvPr>
          <p:cNvSpPr/>
          <p:nvPr/>
        </p:nvSpPr>
        <p:spPr>
          <a:xfrm>
            <a:off x="4418153" y="140024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9AFB831-D5D8-9AF3-0FD3-4F0AF1860DDA}"/>
              </a:ext>
            </a:extLst>
          </p:cNvPr>
          <p:cNvSpPr/>
          <p:nvPr/>
        </p:nvSpPr>
        <p:spPr>
          <a:xfrm>
            <a:off x="4551506" y="209042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椭圆 13">
            <a:extLst>
              <a:ext uri="{FF2B5EF4-FFF2-40B4-BE49-F238E27FC236}">
                <a16:creationId xmlns:a16="http://schemas.microsoft.com/office/drawing/2014/main" id="{84527A9C-808B-C03B-7CAB-EFB949C39B9E}"/>
              </a:ext>
            </a:extLst>
          </p:cNvPr>
          <p:cNvSpPr/>
          <p:nvPr/>
        </p:nvSpPr>
        <p:spPr>
          <a:xfrm>
            <a:off x="4631269" y="18340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35079F01-B232-8895-80CB-65417A3D96CD}"/>
              </a:ext>
            </a:extLst>
          </p:cNvPr>
          <p:cNvSpPr/>
          <p:nvPr/>
        </p:nvSpPr>
        <p:spPr>
          <a:xfrm>
            <a:off x="4262175" y="230413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7" name="直接连接符 16">
            <a:extLst>
              <a:ext uri="{FF2B5EF4-FFF2-40B4-BE49-F238E27FC236}">
                <a16:creationId xmlns:a16="http://schemas.microsoft.com/office/drawing/2014/main" id="{6F9E4770-8E35-B337-B6FD-67421E47C70F}"/>
              </a:ext>
            </a:extLst>
          </p:cNvPr>
          <p:cNvCxnSpPr>
            <a:stCxn id="9" idx="3"/>
            <a:endCxn id="8" idx="0"/>
          </p:cNvCxnSpPr>
          <p:nvPr/>
        </p:nvCxnSpPr>
        <p:spPr>
          <a:xfrm flipH="1">
            <a:off x="3602572" y="1494488"/>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F690FC0C-8AF6-DCB0-8495-FDDB4AA56059}"/>
              </a:ext>
            </a:extLst>
          </p:cNvPr>
          <p:cNvCxnSpPr>
            <a:cxnSpLocks/>
            <a:endCxn id="11" idx="1"/>
          </p:cNvCxnSpPr>
          <p:nvPr/>
        </p:nvCxnSpPr>
        <p:spPr>
          <a:xfrm>
            <a:off x="3932378" y="1410496"/>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78633E43-D2B3-567D-E0BA-7D78CD60C215}"/>
              </a:ext>
            </a:extLst>
          </p:cNvPr>
          <p:cNvCxnSpPr>
            <a:cxnSpLocks/>
            <a:stCxn id="8" idx="5"/>
            <a:endCxn id="10" idx="1"/>
          </p:cNvCxnSpPr>
          <p:nvPr/>
        </p:nvCxnSpPr>
        <p:spPr>
          <a:xfrm>
            <a:off x="3648035" y="1847872"/>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2D9DB6C1-FE25-A2BF-300E-484BEF282EB4}"/>
              </a:ext>
            </a:extLst>
          </p:cNvPr>
          <p:cNvCxnSpPr>
            <a:cxnSpLocks/>
            <a:stCxn id="11" idx="3"/>
            <a:endCxn id="10" idx="7"/>
          </p:cNvCxnSpPr>
          <p:nvPr/>
        </p:nvCxnSpPr>
        <p:spPr>
          <a:xfrm flipH="1">
            <a:off x="3870682" y="1867749"/>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0ECAF768-A364-8754-6871-089BEF1DB6E9}"/>
              </a:ext>
            </a:extLst>
          </p:cNvPr>
          <p:cNvCxnSpPr>
            <a:cxnSpLocks/>
            <a:stCxn id="12" idx="5"/>
            <a:endCxn id="11" idx="6"/>
          </p:cNvCxnSpPr>
          <p:nvPr/>
        </p:nvCxnSpPr>
        <p:spPr>
          <a:xfrm flipH="1">
            <a:off x="4258607" y="1516099"/>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18DADD6F-C708-AF93-BF79-A7A3652BA426}"/>
              </a:ext>
            </a:extLst>
          </p:cNvPr>
          <p:cNvCxnSpPr>
            <a:cxnSpLocks/>
            <a:stCxn id="15" idx="0"/>
            <a:endCxn id="11" idx="4"/>
          </p:cNvCxnSpPr>
          <p:nvPr/>
        </p:nvCxnSpPr>
        <p:spPr>
          <a:xfrm flipH="1" flipV="1">
            <a:off x="4194313" y="1887626"/>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E004AF2E-A567-5A88-4F0E-222C5D71A4E9}"/>
              </a:ext>
            </a:extLst>
          </p:cNvPr>
          <p:cNvCxnSpPr>
            <a:cxnSpLocks/>
            <a:stCxn id="13" idx="2"/>
            <a:endCxn id="11" idx="4"/>
          </p:cNvCxnSpPr>
          <p:nvPr/>
        </p:nvCxnSpPr>
        <p:spPr>
          <a:xfrm flipH="1" flipV="1">
            <a:off x="4194313" y="1887626"/>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0428501F-5714-F834-622D-F7CCB741C1DA}"/>
              </a:ext>
            </a:extLst>
          </p:cNvPr>
          <p:cNvCxnSpPr>
            <a:cxnSpLocks/>
            <a:stCxn id="12" idx="5"/>
            <a:endCxn id="14" idx="1"/>
          </p:cNvCxnSpPr>
          <p:nvPr/>
        </p:nvCxnSpPr>
        <p:spPr>
          <a:xfrm>
            <a:off x="4527910" y="1516099"/>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55" name="文本框 54">
            <a:extLst>
              <a:ext uri="{FF2B5EF4-FFF2-40B4-BE49-F238E27FC236}">
                <a16:creationId xmlns:a16="http://schemas.microsoft.com/office/drawing/2014/main" id="{D0319D29-3296-B36C-2D42-1002B0FEFE23}"/>
              </a:ext>
            </a:extLst>
          </p:cNvPr>
          <p:cNvSpPr txBox="1"/>
          <p:nvPr/>
        </p:nvSpPr>
        <p:spPr>
          <a:xfrm>
            <a:off x="3443156" y="1616938"/>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56" name="文本框 55">
            <a:extLst>
              <a:ext uri="{FF2B5EF4-FFF2-40B4-BE49-F238E27FC236}">
                <a16:creationId xmlns:a16="http://schemas.microsoft.com/office/drawing/2014/main" id="{0AB7A79F-1E27-1FC7-87B2-53BEFDC4D3E1}"/>
              </a:ext>
            </a:extLst>
          </p:cNvPr>
          <p:cNvSpPr txBox="1"/>
          <p:nvPr/>
        </p:nvSpPr>
        <p:spPr>
          <a:xfrm>
            <a:off x="4567522" y="1691422"/>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58" name="矩形: 圆角 57">
            <a:extLst>
              <a:ext uri="{FF2B5EF4-FFF2-40B4-BE49-F238E27FC236}">
                <a16:creationId xmlns:a16="http://schemas.microsoft.com/office/drawing/2014/main" id="{74DE1E37-151F-A1D6-BF7F-9D6417846253}"/>
              </a:ext>
            </a:extLst>
          </p:cNvPr>
          <p:cNvSpPr/>
          <p:nvPr/>
        </p:nvSpPr>
        <p:spPr>
          <a:xfrm>
            <a:off x="5736514" y="1567327"/>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60" name="箭头: 右 59">
            <a:extLst>
              <a:ext uri="{FF2B5EF4-FFF2-40B4-BE49-F238E27FC236}">
                <a16:creationId xmlns:a16="http://schemas.microsoft.com/office/drawing/2014/main" id="{24AA85D3-F344-AD5B-E958-8C0D84835068}"/>
              </a:ext>
            </a:extLst>
          </p:cNvPr>
          <p:cNvSpPr/>
          <p:nvPr/>
        </p:nvSpPr>
        <p:spPr>
          <a:xfrm>
            <a:off x="7967266" y="179211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FED60206-809D-508D-F9BE-4AB83B305EDD}"/>
                  </a:ext>
                </a:extLst>
              </p:cNvPr>
              <p:cNvSpPr txBox="1"/>
              <p:nvPr/>
            </p:nvSpPr>
            <p:spPr>
              <a:xfrm>
                <a:off x="7405293" y="1541817"/>
                <a:ext cx="169623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Representative 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FED60206-809D-508D-F9BE-4AB83B305EDD}"/>
                  </a:ext>
                </a:extLst>
              </p:cNvPr>
              <p:cNvSpPr txBox="1">
                <a:spLocks noRot="1" noChangeAspect="1" noMove="1" noResize="1" noEditPoints="1" noAdjustHandles="1" noChangeArrowheads="1" noChangeShapeType="1" noTextEdit="1"/>
              </p:cNvSpPr>
              <p:nvPr/>
            </p:nvSpPr>
            <p:spPr>
              <a:xfrm>
                <a:off x="7405293" y="1541817"/>
                <a:ext cx="1696234" cy="276999"/>
              </a:xfrm>
              <a:prstGeom prst="rect">
                <a:avLst/>
              </a:prstGeom>
              <a:blipFill>
                <a:blip r:embed="rId2"/>
                <a:stretch>
                  <a:fillRect l="-360"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FB28AF8F-E789-23D1-A140-7C409C871A57}"/>
                  </a:ext>
                </a:extLst>
              </p:cNvPr>
              <p:cNvSpPr/>
              <p:nvPr/>
            </p:nvSpPr>
            <p:spPr>
              <a:xfrm>
                <a:off x="9425300" y="2559418"/>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OOD</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3" name="矩形: 圆角 62">
                <a:extLst>
                  <a:ext uri="{FF2B5EF4-FFF2-40B4-BE49-F238E27FC236}">
                    <a16:creationId xmlns:a16="http://schemas.microsoft.com/office/drawing/2014/main" id="{FB28AF8F-E789-23D1-A140-7C409C871A57}"/>
                  </a:ext>
                </a:extLst>
              </p:cNvPr>
              <p:cNvSpPr>
                <a:spLocks noRot="1" noChangeAspect="1" noMove="1" noResize="1" noEditPoints="1" noAdjustHandles="1" noChangeArrowheads="1" noChangeShapeType="1" noTextEdit="1"/>
              </p:cNvSpPr>
              <p:nvPr/>
            </p:nvSpPr>
            <p:spPr>
              <a:xfrm>
                <a:off x="9425300" y="2559418"/>
                <a:ext cx="1522820" cy="626087"/>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E870A38A-A044-9ADA-E77C-0F91309927B6}"/>
                  </a:ext>
                </a:extLst>
              </p:cNvPr>
              <p:cNvSpPr/>
              <p:nvPr/>
            </p:nvSpPr>
            <p:spPr>
              <a:xfrm>
                <a:off x="9541469" y="3963582"/>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Backdoor Watermark 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4" name="矩形: 圆角 63">
                <a:extLst>
                  <a:ext uri="{FF2B5EF4-FFF2-40B4-BE49-F238E27FC236}">
                    <a16:creationId xmlns:a16="http://schemas.microsoft.com/office/drawing/2014/main" id="{E870A38A-A044-9ADA-E77C-0F91309927B6}"/>
                  </a:ext>
                </a:extLst>
              </p:cNvPr>
              <p:cNvSpPr>
                <a:spLocks noRot="1" noChangeAspect="1" noMove="1" noResize="1" noEditPoints="1" noAdjustHandles="1" noChangeArrowheads="1" noChangeShapeType="1" noTextEdit="1"/>
              </p:cNvSpPr>
              <p:nvPr/>
            </p:nvSpPr>
            <p:spPr>
              <a:xfrm>
                <a:off x="9541469" y="3963582"/>
                <a:ext cx="1416007" cy="626087"/>
              </a:xfrm>
              <a:prstGeom prst="roundRect">
                <a:avLst/>
              </a:prstGeom>
              <a:blipFill>
                <a:blip r:embed="rId4"/>
                <a:stretch>
                  <a:fillRect t="-1905" b="-6667"/>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A997555-4172-A7FA-A22F-3A67B1A5F679}"/>
              </a:ext>
            </a:extLst>
          </p:cNvPr>
          <p:cNvSpPr txBox="1"/>
          <p:nvPr/>
        </p:nvSpPr>
        <p:spPr>
          <a:xfrm>
            <a:off x="8972798" y="3208882"/>
            <a:ext cx="905005"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Adversarial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FA428C7-E094-F785-E8CF-614B3EF32159}"/>
                  </a:ext>
                </a:extLst>
              </p:cNvPr>
              <p:cNvSpPr txBox="1"/>
              <p:nvPr/>
            </p:nvSpPr>
            <p:spPr>
              <a:xfrm>
                <a:off x="10467543" y="3357566"/>
                <a:ext cx="99892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a:t>
                </a:r>
                <a14:m>
                  <m:oMath xmlns:m="http://schemas.openxmlformats.org/officeDocument/2006/math">
                    <m:r>
                      <a:rPr lang="en-US" altLang="zh-CN" sz="1200" i="1" dirty="0" smtClean="0">
                        <a:latin typeface="Cambria Math" panose="02040503050406030204" pitchFamily="18" charset="0"/>
                      </a:rPr>
                      <m:t> </m:t>
                    </m:r>
                    <m:r>
                      <a:rPr lang="en-US" altLang="zh-CN" sz="1200" i="1" dirty="0" smtClean="0">
                        <a:latin typeface="Cambria Math" panose="02040503050406030204" pitchFamily="18" charset="0"/>
                      </a:rPr>
                      <m:t>𝑔</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0FA428C7-E094-F785-E8CF-614B3EF32159}"/>
                  </a:ext>
                </a:extLst>
              </p:cNvPr>
              <p:cNvSpPr txBox="1">
                <a:spLocks noRot="1" noChangeAspect="1" noMove="1" noResize="1" noEditPoints="1" noAdjustHandles="1" noChangeArrowheads="1" noChangeShapeType="1" noTextEdit="1"/>
              </p:cNvSpPr>
              <p:nvPr/>
            </p:nvSpPr>
            <p:spPr>
              <a:xfrm>
                <a:off x="10467543" y="3357566"/>
                <a:ext cx="998928" cy="276999"/>
              </a:xfrm>
              <a:prstGeom prst="rect">
                <a:avLst/>
              </a:prstGeom>
              <a:blipFill>
                <a:blip r:embed="rId5"/>
                <a:stretch>
                  <a:fillRect t="-2222" b="-17778"/>
                </a:stretch>
              </a:blipFill>
            </p:spPr>
            <p:txBody>
              <a:bodyPr/>
              <a:lstStyle/>
              <a:p>
                <a:r>
                  <a:rPr lang="zh-CN" altLang="en-US">
                    <a:noFill/>
                  </a:rPr>
                  <a:t> </a:t>
                </a:r>
              </a:p>
            </p:txBody>
          </p:sp>
        </mc:Fallback>
      </mc:AlternateContent>
      <p:sp>
        <p:nvSpPr>
          <p:cNvPr id="26" name="箭头: 右 25">
            <a:extLst>
              <a:ext uri="{FF2B5EF4-FFF2-40B4-BE49-F238E27FC236}">
                <a16:creationId xmlns:a16="http://schemas.microsoft.com/office/drawing/2014/main" id="{5DF1F090-CF18-A969-F678-7BBDD8993BB9}"/>
              </a:ext>
            </a:extLst>
          </p:cNvPr>
          <p:cNvSpPr/>
          <p:nvPr/>
        </p:nvSpPr>
        <p:spPr>
          <a:xfrm rot="10800000">
            <a:off x="8550175" y="408777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CE0ADEB5-9F4F-54C2-0D63-05122C67C3C8}"/>
              </a:ext>
            </a:extLst>
          </p:cNvPr>
          <p:cNvSpPr/>
          <p:nvPr/>
        </p:nvSpPr>
        <p:spPr>
          <a:xfrm>
            <a:off x="5626818" y="3487425"/>
            <a:ext cx="2303582" cy="129316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B84C565-D57E-3DFB-C0FD-ACF7492F65EB}"/>
              </a:ext>
            </a:extLst>
          </p:cNvPr>
          <p:cNvSpPr/>
          <p:nvPr/>
        </p:nvSpPr>
        <p:spPr>
          <a:xfrm>
            <a:off x="6211757" y="39825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51C0009-C3B6-0E09-DCE3-3F040857D643}"/>
              </a:ext>
            </a:extLst>
          </p:cNvPr>
          <p:cNvSpPr/>
          <p:nvPr/>
        </p:nvSpPr>
        <p:spPr>
          <a:xfrm>
            <a:off x="6498698" y="362920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836D6009-503A-ED37-071C-E95F9AC397C4}"/>
              </a:ext>
            </a:extLst>
          </p:cNvPr>
          <p:cNvSpPr/>
          <p:nvPr/>
        </p:nvSpPr>
        <p:spPr>
          <a:xfrm>
            <a:off x="6434404" y="437114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6E408B41-BBA3-D8FD-4C9F-BE6C135ECC67}"/>
              </a:ext>
            </a:extLst>
          </p:cNvPr>
          <p:cNvSpPr/>
          <p:nvPr/>
        </p:nvSpPr>
        <p:spPr>
          <a:xfrm>
            <a:off x="6803498" y="400246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9831805C-ECDD-4493-C89E-31CE48F7469E}"/>
              </a:ext>
            </a:extLst>
          </p:cNvPr>
          <p:cNvSpPr/>
          <p:nvPr/>
        </p:nvSpPr>
        <p:spPr>
          <a:xfrm>
            <a:off x="7091632" y="3650816"/>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4C712BF2-73F0-B314-9A14-AFBDAE396DEE}"/>
              </a:ext>
            </a:extLst>
          </p:cNvPr>
          <p:cNvSpPr/>
          <p:nvPr/>
        </p:nvSpPr>
        <p:spPr>
          <a:xfrm>
            <a:off x="7224985" y="4340991"/>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AB0D4316-2AE2-C310-E174-6FBBABD817F8}"/>
              </a:ext>
            </a:extLst>
          </p:cNvPr>
          <p:cNvSpPr/>
          <p:nvPr/>
        </p:nvSpPr>
        <p:spPr>
          <a:xfrm>
            <a:off x="7304748" y="40846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44D6080-7603-F4B8-DCD0-8BFECF4BBEFF}"/>
              </a:ext>
            </a:extLst>
          </p:cNvPr>
          <p:cNvSpPr/>
          <p:nvPr/>
        </p:nvSpPr>
        <p:spPr>
          <a:xfrm>
            <a:off x="6935654" y="455470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7F7CA1F6-C2DD-73E1-C7BC-AAD368529504}"/>
              </a:ext>
            </a:extLst>
          </p:cNvPr>
          <p:cNvCxnSpPr>
            <a:stCxn id="30" idx="3"/>
            <a:endCxn id="29" idx="0"/>
          </p:cNvCxnSpPr>
          <p:nvPr/>
        </p:nvCxnSpPr>
        <p:spPr>
          <a:xfrm flipH="1">
            <a:off x="6276051" y="3745059"/>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38" name="直接连接符 37">
            <a:extLst>
              <a:ext uri="{FF2B5EF4-FFF2-40B4-BE49-F238E27FC236}">
                <a16:creationId xmlns:a16="http://schemas.microsoft.com/office/drawing/2014/main" id="{F8A1812B-92C7-63BB-DE7D-204817115170}"/>
              </a:ext>
            </a:extLst>
          </p:cNvPr>
          <p:cNvCxnSpPr>
            <a:cxnSpLocks/>
            <a:endCxn id="32" idx="1"/>
          </p:cNvCxnSpPr>
          <p:nvPr/>
        </p:nvCxnSpPr>
        <p:spPr>
          <a:xfrm>
            <a:off x="6605857" y="3661067"/>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39" name="直接连接符 38">
            <a:extLst>
              <a:ext uri="{FF2B5EF4-FFF2-40B4-BE49-F238E27FC236}">
                <a16:creationId xmlns:a16="http://schemas.microsoft.com/office/drawing/2014/main" id="{6511E3FF-E96B-85BE-C983-C13A361F82B6}"/>
              </a:ext>
            </a:extLst>
          </p:cNvPr>
          <p:cNvCxnSpPr>
            <a:cxnSpLocks/>
            <a:stCxn id="29" idx="5"/>
            <a:endCxn id="31" idx="1"/>
          </p:cNvCxnSpPr>
          <p:nvPr/>
        </p:nvCxnSpPr>
        <p:spPr>
          <a:xfrm>
            <a:off x="6321514" y="4098443"/>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4A200611-02D6-8FA0-231A-8BF2CEB9FEFD}"/>
              </a:ext>
            </a:extLst>
          </p:cNvPr>
          <p:cNvCxnSpPr>
            <a:cxnSpLocks/>
            <a:stCxn id="32" idx="3"/>
            <a:endCxn id="31" idx="7"/>
          </p:cNvCxnSpPr>
          <p:nvPr/>
        </p:nvCxnSpPr>
        <p:spPr>
          <a:xfrm flipH="1">
            <a:off x="6544161" y="4118320"/>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F10105BC-8799-286C-4464-D380DE743906}"/>
              </a:ext>
            </a:extLst>
          </p:cNvPr>
          <p:cNvCxnSpPr>
            <a:cxnSpLocks/>
            <a:stCxn id="33" idx="5"/>
            <a:endCxn id="32" idx="6"/>
          </p:cNvCxnSpPr>
          <p:nvPr/>
        </p:nvCxnSpPr>
        <p:spPr>
          <a:xfrm flipH="1">
            <a:off x="6932086" y="3766670"/>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0691CFAE-06BB-19A3-E369-47B5A551E9BE}"/>
              </a:ext>
            </a:extLst>
          </p:cNvPr>
          <p:cNvCxnSpPr>
            <a:cxnSpLocks/>
            <a:stCxn id="36" idx="0"/>
            <a:endCxn id="32" idx="4"/>
          </p:cNvCxnSpPr>
          <p:nvPr/>
        </p:nvCxnSpPr>
        <p:spPr>
          <a:xfrm flipH="1" flipV="1">
            <a:off x="6867792" y="4138197"/>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979525FE-C4F0-88ED-B4EC-CC1330D180D6}"/>
              </a:ext>
            </a:extLst>
          </p:cNvPr>
          <p:cNvCxnSpPr>
            <a:cxnSpLocks/>
            <a:stCxn id="34" idx="2"/>
            <a:endCxn id="32" idx="4"/>
          </p:cNvCxnSpPr>
          <p:nvPr/>
        </p:nvCxnSpPr>
        <p:spPr>
          <a:xfrm flipH="1" flipV="1">
            <a:off x="6867792" y="4138197"/>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9D5C6B92-966A-4BB2-E527-81129EDE7199}"/>
              </a:ext>
            </a:extLst>
          </p:cNvPr>
          <p:cNvCxnSpPr>
            <a:cxnSpLocks/>
            <a:stCxn id="33" idx="5"/>
            <a:endCxn id="35" idx="1"/>
          </p:cNvCxnSpPr>
          <p:nvPr/>
        </p:nvCxnSpPr>
        <p:spPr>
          <a:xfrm>
            <a:off x="7201389" y="3766670"/>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3BD25F31-4A3B-CA87-55CF-E7AAE40FC310}"/>
              </a:ext>
            </a:extLst>
          </p:cNvPr>
          <p:cNvSpPr txBox="1"/>
          <p:nvPr/>
        </p:nvSpPr>
        <p:spPr>
          <a:xfrm>
            <a:off x="6131062" y="3874981"/>
            <a:ext cx="230677" cy="338554"/>
          </a:xfrm>
          <a:prstGeom prst="rect">
            <a:avLst/>
          </a:prstGeom>
          <a:noFill/>
        </p:spPr>
        <p:txBody>
          <a:bodyPr wrap="squar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66C086C-1C1C-F642-9D70-F24BB9A9DCF2}"/>
              </a:ext>
            </a:extLst>
          </p:cNvPr>
          <p:cNvSpPr txBox="1"/>
          <p:nvPr/>
        </p:nvSpPr>
        <p:spPr>
          <a:xfrm>
            <a:off x="7234075" y="3959826"/>
            <a:ext cx="253596" cy="338554"/>
          </a:xfrm>
          <a:prstGeom prst="rect">
            <a:avLst/>
          </a:prstGeom>
          <a:noFill/>
        </p:spPr>
        <p:txBody>
          <a:bodyPr wrap="none" rtlCol="0">
            <a:spAutoFit/>
          </a:bodyPr>
          <a:lstStyle/>
          <a:p>
            <a:r>
              <a:rPr lang="en-US" altLang="zh-CN" sz="1600" dirty="0">
                <a:solidFill>
                  <a:srgbClr val="FF0000"/>
                </a:solidFill>
                <a:latin typeface="Times New Roman" panose="02020603050405020304" pitchFamily="18" charset="0"/>
                <a:cs typeface="Times New Roman" panose="02020603050405020304" pitchFamily="18" charset="0"/>
              </a:rPr>
              <a:t>-</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681325E1-78F7-E3B7-68B6-B6308C9D6BB2}"/>
              </a:ext>
            </a:extLst>
          </p:cNvPr>
          <p:cNvSpPr/>
          <p:nvPr/>
        </p:nvSpPr>
        <p:spPr>
          <a:xfrm>
            <a:off x="7615354" y="360083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9AF6372E-F93B-FB6F-2B2B-C7F1C16DD596}"/>
              </a:ext>
            </a:extLst>
          </p:cNvPr>
          <p:cNvSpPr/>
          <p:nvPr/>
        </p:nvSpPr>
        <p:spPr>
          <a:xfrm>
            <a:off x="7489198" y="382785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AC8390FB-F184-FA61-AB5A-B19BF49E4326}"/>
              </a:ext>
            </a:extLst>
          </p:cNvPr>
          <p:cNvSpPr/>
          <p:nvPr/>
        </p:nvSpPr>
        <p:spPr>
          <a:xfrm>
            <a:off x="7753032" y="381603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54" name="直接连接符 53">
            <a:extLst>
              <a:ext uri="{FF2B5EF4-FFF2-40B4-BE49-F238E27FC236}">
                <a16:creationId xmlns:a16="http://schemas.microsoft.com/office/drawing/2014/main" id="{53E95941-F156-2EA4-B913-66E989363342}"/>
              </a:ext>
            </a:extLst>
          </p:cNvPr>
          <p:cNvCxnSpPr>
            <a:cxnSpLocks/>
            <a:stCxn id="51" idx="3"/>
            <a:endCxn id="52" idx="0"/>
          </p:cNvCxnSpPr>
          <p:nvPr/>
        </p:nvCxnSpPr>
        <p:spPr>
          <a:xfrm flipH="1">
            <a:off x="7553492" y="3716687"/>
            <a:ext cx="80693" cy="111164"/>
          </a:xfrm>
          <a:prstGeom prst="line">
            <a:avLst/>
          </a:prstGeom>
        </p:spPr>
        <p:style>
          <a:lnRef idx="1">
            <a:schemeClr val="dk1"/>
          </a:lnRef>
          <a:fillRef idx="0">
            <a:schemeClr val="dk1"/>
          </a:fillRef>
          <a:effectRef idx="0">
            <a:schemeClr val="dk1"/>
          </a:effectRef>
          <a:fontRef idx="minor">
            <a:schemeClr val="tx1"/>
          </a:fontRef>
        </p:style>
      </p:cxnSp>
      <p:cxnSp>
        <p:nvCxnSpPr>
          <p:cNvPr id="65" name="直接连接符 64">
            <a:extLst>
              <a:ext uri="{FF2B5EF4-FFF2-40B4-BE49-F238E27FC236}">
                <a16:creationId xmlns:a16="http://schemas.microsoft.com/office/drawing/2014/main" id="{08F12860-0FB0-6825-897B-348B0B134346}"/>
              </a:ext>
            </a:extLst>
          </p:cNvPr>
          <p:cNvCxnSpPr>
            <a:cxnSpLocks/>
            <a:stCxn id="53" idx="2"/>
            <a:endCxn id="52" idx="6"/>
          </p:cNvCxnSpPr>
          <p:nvPr/>
        </p:nvCxnSpPr>
        <p:spPr>
          <a:xfrm flipH="1">
            <a:off x="7617786" y="3883904"/>
            <a:ext cx="135246" cy="11813"/>
          </a:xfrm>
          <a:prstGeom prst="line">
            <a:avLst/>
          </a:prstGeom>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74681446-2714-AEC2-EFBC-0DCD0F99C78C}"/>
              </a:ext>
            </a:extLst>
          </p:cNvPr>
          <p:cNvCxnSpPr>
            <a:cxnSpLocks/>
            <a:stCxn id="51" idx="6"/>
            <a:endCxn id="53" idx="0"/>
          </p:cNvCxnSpPr>
          <p:nvPr/>
        </p:nvCxnSpPr>
        <p:spPr>
          <a:xfrm>
            <a:off x="7743942" y="3668699"/>
            <a:ext cx="73384" cy="147339"/>
          </a:xfrm>
          <a:prstGeom prst="line">
            <a:avLst/>
          </a:prstGeom>
        </p:spPr>
        <p:style>
          <a:lnRef idx="1">
            <a:schemeClr val="dk1"/>
          </a:lnRef>
          <a:fillRef idx="0">
            <a:schemeClr val="dk1"/>
          </a:fillRef>
          <a:effectRef idx="0">
            <a:schemeClr val="dk1"/>
          </a:effectRef>
          <a:fontRef idx="minor">
            <a:schemeClr val="tx1"/>
          </a:fontRef>
        </p:style>
      </p:cxnSp>
      <p:sp>
        <p:nvSpPr>
          <p:cNvPr id="76" name="椭圆 75">
            <a:extLst>
              <a:ext uri="{FF2B5EF4-FFF2-40B4-BE49-F238E27FC236}">
                <a16:creationId xmlns:a16="http://schemas.microsoft.com/office/drawing/2014/main" id="{1FA8D4FD-48A2-5C1E-AACF-E788270AF7A2}"/>
              </a:ext>
            </a:extLst>
          </p:cNvPr>
          <p:cNvSpPr/>
          <p:nvPr/>
        </p:nvSpPr>
        <p:spPr>
          <a:xfrm>
            <a:off x="5804149" y="3813853"/>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7" name="椭圆 76">
            <a:extLst>
              <a:ext uri="{FF2B5EF4-FFF2-40B4-BE49-F238E27FC236}">
                <a16:creationId xmlns:a16="http://schemas.microsoft.com/office/drawing/2014/main" id="{1FD43910-8829-D136-A915-DF408F00FA92}"/>
              </a:ext>
            </a:extLst>
          </p:cNvPr>
          <p:cNvSpPr/>
          <p:nvPr/>
        </p:nvSpPr>
        <p:spPr>
          <a:xfrm>
            <a:off x="5677993" y="4040871"/>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8" name="椭圆 77">
            <a:extLst>
              <a:ext uri="{FF2B5EF4-FFF2-40B4-BE49-F238E27FC236}">
                <a16:creationId xmlns:a16="http://schemas.microsoft.com/office/drawing/2014/main" id="{EF625699-2BB8-DE97-C3E9-651A57BC411E}"/>
              </a:ext>
            </a:extLst>
          </p:cNvPr>
          <p:cNvSpPr/>
          <p:nvPr/>
        </p:nvSpPr>
        <p:spPr>
          <a:xfrm>
            <a:off x="5941827" y="4029058"/>
            <a:ext cx="128588" cy="1357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83" name="直接连接符 82">
            <a:extLst>
              <a:ext uri="{FF2B5EF4-FFF2-40B4-BE49-F238E27FC236}">
                <a16:creationId xmlns:a16="http://schemas.microsoft.com/office/drawing/2014/main" id="{32E61385-866C-4BB0-A2FA-9D7072987B21}"/>
              </a:ext>
            </a:extLst>
          </p:cNvPr>
          <p:cNvCxnSpPr>
            <a:stCxn id="77" idx="7"/>
            <a:endCxn id="76" idx="3"/>
          </p:cNvCxnSpPr>
          <p:nvPr/>
        </p:nvCxnSpPr>
        <p:spPr>
          <a:xfrm flipV="1">
            <a:off x="5787750" y="3929707"/>
            <a:ext cx="35230" cy="131041"/>
          </a:xfrm>
          <a:prstGeom prst="line">
            <a:avLst/>
          </a:prstGeom>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439D7FC7-9185-7FB4-3FE5-434399107429}"/>
              </a:ext>
            </a:extLst>
          </p:cNvPr>
          <p:cNvCxnSpPr>
            <a:cxnSpLocks/>
            <a:stCxn id="78" idx="7"/>
            <a:endCxn id="76" idx="6"/>
          </p:cNvCxnSpPr>
          <p:nvPr/>
        </p:nvCxnSpPr>
        <p:spPr>
          <a:xfrm flipH="1" flipV="1">
            <a:off x="5932737" y="3881719"/>
            <a:ext cx="118847" cy="167216"/>
          </a:xfrm>
          <a:prstGeom prst="line">
            <a:avLst/>
          </a:prstGeom>
        </p:spPr>
        <p:style>
          <a:lnRef idx="1">
            <a:schemeClr val="dk1"/>
          </a:lnRef>
          <a:fillRef idx="0">
            <a:schemeClr val="dk1"/>
          </a:fillRef>
          <a:effectRef idx="0">
            <a:schemeClr val="dk1"/>
          </a:effectRef>
          <a:fontRef idx="minor">
            <a:schemeClr val="tx1"/>
          </a:fontRef>
        </p:style>
      </p:cxnSp>
      <p:cxnSp>
        <p:nvCxnSpPr>
          <p:cNvPr id="87" name="直接连接符 86">
            <a:extLst>
              <a:ext uri="{FF2B5EF4-FFF2-40B4-BE49-F238E27FC236}">
                <a16:creationId xmlns:a16="http://schemas.microsoft.com/office/drawing/2014/main" id="{2DAABCFD-A0BE-C14E-C99F-F6296DB8A197}"/>
              </a:ext>
            </a:extLst>
          </p:cNvPr>
          <p:cNvCxnSpPr>
            <a:cxnSpLocks/>
            <a:stCxn id="78" idx="3"/>
            <a:endCxn id="77" idx="5"/>
          </p:cNvCxnSpPr>
          <p:nvPr/>
        </p:nvCxnSpPr>
        <p:spPr>
          <a:xfrm flipH="1">
            <a:off x="5787750" y="4144912"/>
            <a:ext cx="172908" cy="11813"/>
          </a:xfrm>
          <a:prstGeom prst="line">
            <a:avLst/>
          </a:prstGeom>
        </p:spPr>
        <p:style>
          <a:lnRef idx="1">
            <a:schemeClr val="dk1"/>
          </a:lnRef>
          <a:fillRef idx="0">
            <a:schemeClr val="dk1"/>
          </a:fillRef>
          <a:effectRef idx="0">
            <a:schemeClr val="dk1"/>
          </a:effectRef>
          <a:fontRef idx="minor">
            <a:schemeClr val="tx1"/>
          </a:fontRef>
        </p:style>
      </p:cxnSp>
      <p:cxnSp>
        <p:nvCxnSpPr>
          <p:cNvPr id="90" name="直接连接符 89">
            <a:extLst>
              <a:ext uri="{FF2B5EF4-FFF2-40B4-BE49-F238E27FC236}">
                <a16:creationId xmlns:a16="http://schemas.microsoft.com/office/drawing/2014/main" id="{E3F13881-0095-BC19-DDBF-0788503FE16A}"/>
              </a:ext>
            </a:extLst>
          </p:cNvPr>
          <p:cNvCxnSpPr>
            <a:cxnSpLocks/>
            <a:stCxn id="78" idx="6"/>
          </p:cNvCxnSpPr>
          <p:nvPr/>
        </p:nvCxnSpPr>
        <p:spPr>
          <a:xfrm flipV="1">
            <a:off x="6070415" y="4060748"/>
            <a:ext cx="157868" cy="36176"/>
          </a:xfrm>
          <a:prstGeom prst="line">
            <a:avLst/>
          </a:prstGeom>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8D1492AA-15BE-D065-09F9-8481535C7BFA}"/>
              </a:ext>
            </a:extLst>
          </p:cNvPr>
          <p:cNvCxnSpPr>
            <a:cxnSpLocks/>
            <a:endCxn id="52" idx="2"/>
          </p:cNvCxnSpPr>
          <p:nvPr/>
        </p:nvCxnSpPr>
        <p:spPr>
          <a:xfrm flipV="1">
            <a:off x="7405293" y="3895717"/>
            <a:ext cx="83905" cy="201207"/>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0" name="矩形: 圆角 99">
                <a:extLst>
                  <a:ext uri="{FF2B5EF4-FFF2-40B4-BE49-F238E27FC236}">
                    <a16:creationId xmlns:a16="http://schemas.microsoft.com/office/drawing/2014/main" id="{44777254-9095-4574-51C2-92756202903C}"/>
                  </a:ext>
                </a:extLst>
              </p:cNvPr>
              <p:cNvSpPr/>
              <p:nvPr/>
            </p:nvSpPr>
            <p:spPr>
              <a:xfrm>
                <a:off x="2009447" y="3805276"/>
                <a:ext cx="162875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200" b="0" i="0" smtClean="0">
                        <a:latin typeface="Cambria Math" panose="02040503050406030204" pitchFamily="18" charset="0"/>
                      </a:rPr>
                      <m:t>rompt</m:t>
                    </m:r>
                    <m:r>
                      <a:rPr lang="en-US" altLang="zh-CN" sz="1200" b="0" i="0" smtClean="0">
                        <a:latin typeface="Cambria Math" panose="02040503050406030204" pitchFamily="18" charset="0"/>
                      </a:rPr>
                      <m:t> </m:t>
                    </m:r>
                    <m:r>
                      <m:rPr>
                        <m:sty m:val="p"/>
                      </m:rPr>
                      <a:rPr lang="en-US" altLang="zh-CN" sz="1200" b="0" i="0" smtClean="0">
                        <a:latin typeface="Cambria Math" panose="02040503050406030204" pitchFamily="18" charset="0"/>
                      </a:rPr>
                      <m:t>Learning</m:t>
                    </m:r>
                    <m:r>
                      <a:rPr lang="en-US" altLang="zh-CN" sz="1200" b="0" i="0" smtClean="0">
                        <a:latin typeface="Cambria Math" panose="02040503050406030204" pitchFamily="18" charset="0"/>
                      </a:rPr>
                      <m:t> </m:t>
                    </m:r>
                    <m:r>
                      <a:rPr lang="en-US" altLang="zh-CN" sz="1200" b="0" i="1" dirty="0" smtClean="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00" name="矩形: 圆角 99">
                <a:extLst>
                  <a:ext uri="{FF2B5EF4-FFF2-40B4-BE49-F238E27FC236}">
                    <a16:creationId xmlns:a16="http://schemas.microsoft.com/office/drawing/2014/main" id="{44777254-9095-4574-51C2-92756202903C}"/>
                  </a:ext>
                </a:extLst>
              </p:cNvPr>
              <p:cNvSpPr>
                <a:spLocks noRot="1" noChangeAspect="1" noMove="1" noResize="1" noEditPoints="1" noAdjustHandles="1" noChangeArrowheads="1" noChangeShapeType="1" noTextEdit="1"/>
              </p:cNvSpPr>
              <p:nvPr/>
            </p:nvSpPr>
            <p:spPr>
              <a:xfrm>
                <a:off x="2009447" y="3805276"/>
                <a:ext cx="1628750" cy="626087"/>
              </a:xfrm>
              <a:prstGeom prst="roundRect">
                <a:avLst/>
              </a:prstGeom>
              <a:blipFill>
                <a:blip r:embed="rId6"/>
                <a:stretch>
                  <a:fillRect/>
                </a:stretch>
              </a:blipFill>
            </p:spPr>
            <p:txBody>
              <a:bodyPr/>
              <a:lstStyle/>
              <a:p>
                <a:r>
                  <a:rPr lang="zh-CN" altLang="en-US">
                    <a:noFill/>
                  </a:rPr>
                  <a:t> </a:t>
                </a:r>
              </a:p>
            </p:txBody>
          </p:sp>
        </mc:Fallback>
      </mc:AlternateContent>
      <p:sp>
        <p:nvSpPr>
          <p:cNvPr id="101" name="矩形: 圆角 100">
            <a:extLst>
              <a:ext uri="{FF2B5EF4-FFF2-40B4-BE49-F238E27FC236}">
                <a16:creationId xmlns:a16="http://schemas.microsoft.com/office/drawing/2014/main" id="{CB9960B5-205C-1509-384D-B6DF08A3DB32}"/>
              </a:ext>
            </a:extLst>
          </p:cNvPr>
          <p:cNvSpPr/>
          <p:nvPr/>
        </p:nvSpPr>
        <p:spPr>
          <a:xfrm>
            <a:off x="4231805" y="3661067"/>
            <a:ext cx="900736" cy="10293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sp>
        <p:nvSpPr>
          <p:cNvPr id="102" name="箭头: 右 101">
            <a:extLst>
              <a:ext uri="{FF2B5EF4-FFF2-40B4-BE49-F238E27FC236}">
                <a16:creationId xmlns:a16="http://schemas.microsoft.com/office/drawing/2014/main" id="{A1778047-73B6-6480-AF38-2EB2227BD19F}"/>
              </a:ext>
            </a:extLst>
          </p:cNvPr>
          <p:cNvSpPr/>
          <p:nvPr/>
        </p:nvSpPr>
        <p:spPr>
          <a:xfrm rot="10800000">
            <a:off x="5155141" y="398175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3" name="箭头: 右 102">
            <a:extLst>
              <a:ext uri="{FF2B5EF4-FFF2-40B4-BE49-F238E27FC236}">
                <a16:creationId xmlns:a16="http://schemas.microsoft.com/office/drawing/2014/main" id="{530445E6-3EA1-1FA4-12FC-D3E1F85B78EA}"/>
              </a:ext>
            </a:extLst>
          </p:cNvPr>
          <p:cNvSpPr/>
          <p:nvPr/>
        </p:nvSpPr>
        <p:spPr>
          <a:xfrm rot="10800000">
            <a:off x="3705214" y="400992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4" name="箭头: 右 103">
            <a:extLst>
              <a:ext uri="{FF2B5EF4-FFF2-40B4-BE49-F238E27FC236}">
                <a16:creationId xmlns:a16="http://schemas.microsoft.com/office/drawing/2014/main" id="{84BF243D-08D2-9403-F777-6E5C6529B025}"/>
              </a:ext>
            </a:extLst>
          </p:cNvPr>
          <p:cNvSpPr/>
          <p:nvPr/>
        </p:nvSpPr>
        <p:spPr>
          <a:xfrm>
            <a:off x="4990823" y="179108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10" name="直接箭头连接符 109">
            <a:extLst>
              <a:ext uri="{FF2B5EF4-FFF2-40B4-BE49-F238E27FC236}">
                <a16:creationId xmlns:a16="http://schemas.microsoft.com/office/drawing/2014/main" id="{2C8D9EF2-8BA5-81E7-C0C4-5EB3C977F1DC}"/>
              </a:ext>
            </a:extLst>
          </p:cNvPr>
          <p:cNvCxnSpPr>
            <a:cxnSpLocks/>
          </p:cNvCxnSpPr>
          <p:nvPr/>
        </p:nvCxnSpPr>
        <p:spPr>
          <a:xfrm>
            <a:off x="9953374" y="3175958"/>
            <a:ext cx="0" cy="77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a:extLst>
              <a:ext uri="{FF2B5EF4-FFF2-40B4-BE49-F238E27FC236}">
                <a16:creationId xmlns:a16="http://schemas.microsoft.com/office/drawing/2014/main" id="{667D3058-4085-DC0C-E631-7DA018549AF1}"/>
              </a:ext>
            </a:extLst>
          </p:cNvPr>
          <p:cNvCxnSpPr>
            <a:cxnSpLocks/>
            <a:stCxn id="64" idx="0"/>
          </p:cNvCxnSpPr>
          <p:nvPr/>
        </p:nvCxnSpPr>
        <p:spPr>
          <a:xfrm flipH="1" flipV="1">
            <a:off x="10249472" y="3175958"/>
            <a:ext cx="1" cy="787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连接符: 肘形 116">
            <a:extLst>
              <a:ext uri="{FF2B5EF4-FFF2-40B4-BE49-F238E27FC236}">
                <a16:creationId xmlns:a16="http://schemas.microsoft.com/office/drawing/2014/main" id="{CE932878-F705-9777-56AF-7B2EEF352327}"/>
              </a:ext>
            </a:extLst>
          </p:cNvPr>
          <p:cNvCxnSpPr>
            <a:cxnSpLocks/>
            <a:stCxn id="100" idx="2"/>
            <a:endCxn id="64" idx="2"/>
          </p:cNvCxnSpPr>
          <p:nvPr/>
        </p:nvCxnSpPr>
        <p:spPr>
          <a:xfrm rot="16200000" flipH="1">
            <a:off x="6457494" y="797690"/>
            <a:ext cx="158306" cy="7425651"/>
          </a:xfrm>
          <a:prstGeom prst="bentConnector3">
            <a:avLst>
              <a:gd name="adj1" fmla="val 433934"/>
            </a:avLst>
          </a:prstGeom>
          <a:ln>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5F9971E7-412E-EF71-6651-5B69D5C1B07E}"/>
              </a:ext>
            </a:extLst>
          </p:cNvPr>
          <p:cNvSpPr txBox="1"/>
          <p:nvPr/>
        </p:nvSpPr>
        <p:spPr>
          <a:xfrm>
            <a:off x="6246401" y="5196460"/>
            <a:ext cx="1690461"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Bi-level Optimization</a:t>
            </a:r>
          </a:p>
        </p:txBody>
      </p:sp>
      <p:sp>
        <p:nvSpPr>
          <p:cNvPr id="125" name="矩形: 圆角 124">
            <a:extLst>
              <a:ext uri="{FF2B5EF4-FFF2-40B4-BE49-F238E27FC236}">
                <a16:creationId xmlns:a16="http://schemas.microsoft.com/office/drawing/2014/main" id="{823A1CBD-7205-3F78-27EB-018759973FA0}"/>
              </a:ext>
            </a:extLst>
          </p:cNvPr>
          <p:cNvSpPr/>
          <p:nvPr/>
        </p:nvSpPr>
        <p:spPr>
          <a:xfrm>
            <a:off x="9338643" y="1444958"/>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Data Augmentation model</a:t>
            </a:r>
            <a:endParaRPr lang="zh-CN" altLang="en-US" sz="1200" dirty="0">
              <a:latin typeface="Times New Roman" panose="02020603050405020304" pitchFamily="18" charset="0"/>
              <a:cs typeface="Times New Roman" panose="02020603050405020304" pitchFamily="18" charset="0"/>
            </a:endParaRPr>
          </a:p>
        </p:txBody>
      </p:sp>
      <p:sp>
        <p:nvSpPr>
          <p:cNvPr id="132" name="箭头: 右 131">
            <a:extLst>
              <a:ext uri="{FF2B5EF4-FFF2-40B4-BE49-F238E27FC236}">
                <a16:creationId xmlns:a16="http://schemas.microsoft.com/office/drawing/2014/main" id="{DFAF2289-CA4E-F52A-7F1C-1FAC984537C4}"/>
              </a:ext>
            </a:extLst>
          </p:cNvPr>
          <p:cNvSpPr/>
          <p:nvPr/>
        </p:nvSpPr>
        <p:spPr>
          <a:xfrm rot="5400000">
            <a:off x="9998680" y="2160220"/>
            <a:ext cx="352500"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cxnSp>
        <p:nvCxnSpPr>
          <p:cNvPr id="137" name="直接箭头连接符 136">
            <a:extLst>
              <a:ext uri="{FF2B5EF4-FFF2-40B4-BE49-F238E27FC236}">
                <a16:creationId xmlns:a16="http://schemas.microsoft.com/office/drawing/2014/main" id="{DDB204E7-412B-63B3-CC81-22DC64B6D43A}"/>
              </a:ext>
            </a:extLst>
          </p:cNvPr>
          <p:cNvCxnSpPr>
            <a:cxnSpLocks/>
          </p:cNvCxnSpPr>
          <p:nvPr/>
        </p:nvCxnSpPr>
        <p:spPr>
          <a:xfrm>
            <a:off x="992982" y="3284780"/>
            <a:ext cx="0" cy="149581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8" name="文本框 137">
                <a:extLst>
                  <a:ext uri="{FF2B5EF4-FFF2-40B4-BE49-F238E27FC236}">
                    <a16:creationId xmlns:a16="http://schemas.microsoft.com/office/drawing/2014/main" id="{C87448A3-02D1-8504-6E46-283765AC109D}"/>
                  </a:ext>
                </a:extLst>
              </p:cNvPr>
              <p:cNvSpPr txBox="1"/>
              <p:nvPr/>
            </p:nvSpPr>
            <p:spPr>
              <a:xfrm>
                <a:off x="585095" y="2925965"/>
                <a:ext cx="10656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𝑏</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8" name="文本框 137">
                <a:extLst>
                  <a:ext uri="{FF2B5EF4-FFF2-40B4-BE49-F238E27FC236}">
                    <a16:creationId xmlns:a16="http://schemas.microsoft.com/office/drawing/2014/main" id="{C87448A3-02D1-8504-6E46-283765AC109D}"/>
                  </a:ext>
                </a:extLst>
              </p:cNvPr>
              <p:cNvSpPr txBox="1">
                <a:spLocks noRot="1" noChangeAspect="1" noMove="1" noResize="1" noEditPoints="1" noAdjustHandles="1" noChangeArrowheads="1" noChangeShapeType="1" noTextEdit="1"/>
              </p:cNvSpPr>
              <p:nvPr/>
            </p:nvSpPr>
            <p:spPr>
              <a:xfrm>
                <a:off x="585095" y="2925965"/>
                <a:ext cx="1065613" cy="276999"/>
              </a:xfrm>
              <a:prstGeom prst="rect">
                <a:avLst/>
              </a:prstGeom>
              <a:blipFill>
                <a:blip r:embed="rId7"/>
                <a:stretch>
                  <a:fillRect l="-571"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a:extLst>
                  <a:ext uri="{FF2B5EF4-FFF2-40B4-BE49-F238E27FC236}">
                    <a16:creationId xmlns:a16="http://schemas.microsoft.com/office/drawing/2014/main" id="{077991EA-4AF8-62AA-DF33-81D702D134C3}"/>
                  </a:ext>
                </a:extLst>
              </p:cNvPr>
              <p:cNvSpPr txBox="1"/>
              <p:nvPr/>
            </p:nvSpPr>
            <p:spPr>
              <a:xfrm>
                <a:off x="536300" y="4830013"/>
                <a:ext cx="111440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Probability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𝑃</m:t>
                        </m:r>
                      </m:e>
                      <m:sub>
                        <m:r>
                          <a:rPr lang="en-US" altLang="zh-CN" sz="1200" b="0" i="1" smtClean="0">
                            <a:latin typeface="Cambria Math" panose="020405030504060302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9" name="文本框 138">
                <a:extLst>
                  <a:ext uri="{FF2B5EF4-FFF2-40B4-BE49-F238E27FC236}">
                    <a16:creationId xmlns:a16="http://schemas.microsoft.com/office/drawing/2014/main" id="{077991EA-4AF8-62AA-DF33-81D702D134C3}"/>
                  </a:ext>
                </a:extLst>
              </p:cNvPr>
              <p:cNvSpPr txBox="1">
                <a:spLocks noRot="1" noChangeAspect="1" noMove="1" noResize="1" noEditPoints="1" noAdjustHandles="1" noChangeArrowheads="1" noChangeShapeType="1" noTextEdit="1"/>
              </p:cNvSpPr>
              <p:nvPr/>
            </p:nvSpPr>
            <p:spPr>
              <a:xfrm>
                <a:off x="536300" y="4830013"/>
                <a:ext cx="1114408" cy="276999"/>
              </a:xfrm>
              <a:prstGeom prst="rect">
                <a:avLst/>
              </a:prstGeom>
              <a:blipFill>
                <a:blip r:embed="rId8"/>
                <a:stretch>
                  <a:fillRect l="-546" b="-15217"/>
                </a:stretch>
              </a:blipFill>
            </p:spPr>
            <p:txBody>
              <a:bodyPr/>
              <a:lstStyle/>
              <a:p>
                <a:r>
                  <a:rPr lang="zh-CN" altLang="en-US">
                    <a:noFill/>
                  </a:rPr>
                  <a:t> </a:t>
                </a:r>
              </a:p>
            </p:txBody>
          </p:sp>
        </mc:Fallback>
      </mc:AlternateContent>
      <p:sp>
        <p:nvSpPr>
          <p:cNvPr id="140" name="文本框 139">
            <a:extLst>
              <a:ext uri="{FF2B5EF4-FFF2-40B4-BE49-F238E27FC236}">
                <a16:creationId xmlns:a16="http://schemas.microsoft.com/office/drawing/2014/main" id="{3F3FCCEB-18A0-9A63-A0A9-5EBE3150C573}"/>
              </a:ext>
            </a:extLst>
          </p:cNvPr>
          <p:cNvSpPr txBox="1"/>
          <p:nvPr/>
        </p:nvSpPr>
        <p:spPr>
          <a:xfrm rot="5400000">
            <a:off x="207397" y="3913088"/>
            <a:ext cx="11457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Pair-wise T-test</a:t>
            </a:r>
            <a:endParaRPr lang="zh-CN" altLang="en-US" sz="1200" dirty="0">
              <a:latin typeface="Times New Roman" panose="02020603050405020304" pitchFamily="18" charset="0"/>
              <a:cs typeface="Times New Roman" panose="02020603050405020304" pitchFamily="18" charset="0"/>
            </a:endParaRPr>
          </a:p>
        </p:txBody>
      </p:sp>
      <p:sp>
        <p:nvSpPr>
          <p:cNvPr id="141" name="箭头: 右 140">
            <a:extLst>
              <a:ext uri="{FF2B5EF4-FFF2-40B4-BE49-F238E27FC236}">
                <a16:creationId xmlns:a16="http://schemas.microsoft.com/office/drawing/2014/main" id="{772304DC-7781-90AC-D7FE-F03312939590}"/>
              </a:ext>
            </a:extLst>
          </p:cNvPr>
          <p:cNvSpPr/>
          <p:nvPr/>
        </p:nvSpPr>
        <p:spPr>
          <a:xfrm rot="10800000">
            <a:off x="1435897" y="39992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205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054B6-0ADF-0D5E-3A05-843ADAA88765}"/>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FB835B85-B2FF-0C4A-FFB8-5705BF514BCC}"/>
              </a:ext>
            </a:extLst>
          </p:cNvPr>
          <p:cNvSpPr/>
          <p:nvPr/>
        </p:nvSpPr>
        <p:spPr>
          <a:xfrm>
            <a:off x="7319781" y="48576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A6DCB887-B3FC-417A-8B61-04E48E304B95}"/>
              </a:ext>
            </a:extLst>
          </p:cNvPr>
          <p:cNvSpPr/>
          <p:nvPr/>
        </p:nvSpPr>
        <p:spPr>
          <a:xfrm>
            <a:off x="3185386" y="2347458"/>
            <a:ext cx="1073021" cy="64886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E7166497-F00C-ED21-0F09-3E2EB4E8C9F1}"/>
              </a:ext>
            </a:extLst>
          </p:cNvPr>
          <p:cNvSpPr/>
          <p:nvPr/>
        </p:nvSpPr>
        <p:spPr>
          <a:xfrm>
            <a:off x="6015446" y="227065"/>
            <a:ext cx="6119948" cy="4019772"/>
          </a:xfrm>
          <a:prstGeom prst="rect">
            <a:avLst/>
          </a:prstGeom>
          <a:noFill/>
          <a:ln w="190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剪去左右顶角 242">
            <a:extLst>
              <a:ext uri="{FF2B5EF4-FFF2-40B4-BE49-F238E27FC236}">
                <a16:creationId xmlns:a16="http://schemas.microsoft.com/office/drawing/2014/main" id="{667DDC04-60D9-680B-BDC0-BD50F9BACA33}"/>
              </a:ext>
            </a:extLst>
          </p:cNvPr>
          <p:cNvSpPr/>
          <p:nvPr/>
        </p:nvSpPr>
        <p:spPr>
          <a:xfrm rot="5400000">
            <a:off x="307203" y="1996004"/>
            <a:ext cx="1407162" cy="1653787"/>
          </a:xfrm>
          <a:prstGeom prst="snip2SameRect">
            <a:avLst/>
          </a:prstGeom>
          <a:solidFill>
            <a:srgbClr val="F0F8FA"/>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15E9DB7C-C1E6-0C45-A759-6157687596B5}"/>
              </a:ext>
            </a:extLst>
          </p:cNvPr>
          <p:cNvSpPr/>
          <p:nvPr/>
        </p:nvSpPr>
        <p:spPr>
          <a:xfrm>
            <a:off x="109754" y="195806"/>
            <a:ext cx="1798406" cy="514299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A6F1082E-2344-6185-6033-C169BFD8F33A}"/>
              </a:ext>
            </a:extLst>
          </p:cNvPr>
          <p:cNvSpPr/>
          <p:nvPr/>
        </p:nvSpPr>
        <p:spPr>
          <a:xfrm>
            <a:off x="200602" y="4084675"/>
            <a:ext cx="1575155" cy="11430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2571B05-613E-048E-98D1-B94CE8FB6F6B}"/>
              </a:ext>
            </a:extLst>
          </p:cNvPr>
          <p:cNvSpPr/>
          <p:nvPr/>
        </p:nvSpPr>
        <p:spPr>
          <a:xfrm>
            <a:off x="268232" y="527585"/>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9CD10D4-DBBC-EEEF-CFDB-3E11659B7F31}"/>
                  </a:ext>
                </a:extLst>
              </p:cNvPr>
              <p:cNvSpPr txBox="1"/>
              <p:nvPr/>
            </p:nvSpPr>
            <p:spPr>
              <a:xfrm>
                <a:off x="356816" y="256905"/>
                <a:ext cx="140166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29CD10D4-DBBC-EEEF-CFDB-3E11659B7F31}"/>
                  </a:ext>
                </a:extLst>
              </p:cNvPr>
              <p:cNvSpPr txBox="1">
                <a:spLocks noRot="1" noChangeAspect="1" noMove="1" noResize="1" noEditPoints="1" noAdjustHandles="1" noChangeArrowheads="1" noChangeShapeType="1" noTextEdit="1"/>
              </p:cNvSpPr>
              <p:nvPr/>
            </p:nvSpPr>
            <p:spPr>
              <a:xfrm>
                <a:off x="356816" y="256905"/>
                <a:ext cx="1401666" cy="276999"/>
              </a:xfrm>
              <a:prstGeom prst="rect">
                <a:avLst/>
              </a:prstGeom>
              <a:blipFill>
                <a:blip r:embed="rId3"/>
                <a:stretch>
                  <a:fillRect l="-437" b="-15217"/>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6215CC7D-BAAC-53B8-731E-758A28AF5DE0}"/>
              </a:ext>
            </a:extLst>
          </p:cNvPr>
          <p:cNvSpPr/>
          <p:nvPr/>
        </p:nvSpPr>
        <p:spPr>
          <a:xfrm>
            <a:off x="337320" y="9470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9DAC13B3-2F39-97CB-8E40-F94E63B7448F}"/>
              </a:ext>
            </a:extLst>
          </p:cNvPr>
          <p:cNvSpPr/>
          <p:nvPr/>
        </p:nvSpPr>
        <p:spPr>
          <a:xfrm>
            <a:off x="624261" y="59369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6032D782-FF37-F3DC-5678-AE73B5DAD609}"/>
              </a:ext>
            </a:extLst>
          </p:cNvPr>
          <p:cNvSpPr/>
          <p:nvPr/>
        </p:nvSpPr>
        <p:spPr>
          <a:xfrm>
            <a:off x="559967" y="133563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2CC04E61-7740-F1CC-B0C4-75C50564C99B}"/>
              </a:ext>
            </a:extLst>
          </p:cNvPr>
          <p:cNvSpPr/>
          <p:nvPr/>
        </p:nvSpPr>
        <p:spPr>
          <a:xfrm>
            <a:off x="929061" y="96695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2861BEC-8E76-9127-A910-6D3F2D0F16F6}"/>
              </a:ext>
            </a:extLst>
          </p:cNvPr>
          <p:cNvSpPr/>
          <p:nvPr/>
        </p:nvSpPr>
        <p:spPr>
          <a:xfrm>
            <a:off x="1217195" y="61530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24117820-68F2-C819-A02A-512573CE7A02}"/>
              </a:ext>
            </a:extLst>
          </p:cNvPr>
          <p:cNvSpPr/>
          <p:nvPr/>
        </p:nvSpPr>
        <p:spPr>
          <a:xfrm>
            <a:off x="1350548" y="13054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EA5D769-B8EB-CE0D-72D3-094A387D2A6D}"/>
              </a:ext>
            </a:extLst>
          </p:cNvPr>
          <p:cNvSpPr/>
          <p:nvPr/>
        </p:nvSpPr>
        <p:spPr>
          <a:xfrm>
            <a:off x="1430311" y="104910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E0D613BB-2D21-058C-65F5-6B0269AEAFEC}"/>
              </a:ext>
            </a:extLst>
          </p:cNvPr>
          <p:cNvSpPr/>
          <p:nvPr/>
        </p:nvSpPr>
        <p:spPr>
          <a:xfrm>
            <a:off x="1061217" y="151919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F8795A71-4C56-9986-8524-ED895F0E162F}"/>
              </a:ext>
            </a:extLst>
          </p:cNvPr>
          <p:cNvCxnSpPr>
            <a:cxnSpLocks/>
            <a:stCxn id="16" idx="3"/>
            <a:endCxn id="5" idx="0"/>
          </p:cNvCxnSpPr>
          <p:nvPr/>
        </p:nvCxnSpPr>
        <p:spPr>
          <a:xfrm flipH="1">
            <a:off x="401614" y="70954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4EFDDF83-1826-B506-3470-BEE589DAE9D7}"/>
              </a:ext>
            </a:extLst>
          </p:cNvPr>
          <p:cNvCxnSpPr>
            <a:cxnSpLocks/>
            <a:stCxn id="16" idx="5"/>
            <a:endCxn id="20" idx="1"/>
          </p:cNvCxnSpPr>
          <p:nvPr/>
        </p:nvCxnSpPr>
        <p:spPr>
          <a:xfrm>
            <a:off x="734018" y="70954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C8B4B201-9DE6-2F56-F8BC-3E1B5EB615A9}"/>
              </a:ext>
            </a:extLst>
          </p:cNvPr>
          <p:cNvCxnSpPr>
            <a:cxnSpLocks/>
            <a:stCxn id="5" idx="5"/>
            <a:endCxn id="19" idx="1"/>
          </p:cNvCxnSpPr>
          <p:nvPr/>
        </p:nvCxnSpPr>
        <p:spPr>
          <a:xfrm>
            <a:off x="447077" y="106292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A8E8D92-C66F-568D-81D6-B67E86058D87}"/>
              </a:ext>
            </a:extLst>
          </p:cNvPr>
          <p:cNvCxnSpPr>
            <a:cxnSpLocks/>
            <a:stCxn id="20" idx="3"/>
            <a:endCxn id="19" idx="7"/>
          </p:cNvCxnSpPr>
          <p:nvPr/>
        </p:nvCxnSpPr>
        <p:spPr>
          <a:xfrm flipH="1">
            <a:off x="669724" y="108280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AF6BA65F-5B8E-9535-74E3-EFE64205FBE9}"/>
              </a:ext>
            </a:extLst>
          </p:cNvPr>
          <p:cNvCxnSpPr>
            <a:cxnSpLocks/>
            <a:stCxn id="21" idx="3"/>
            <a:endCxn id="20" idx="6"/>
          </p:cNvCxnSpPr>
          <p:nvPr/>
        </p:nvCxnSpPr>
        <p:spPr>
          <a:xfrm flipH="1">
            <a:off x="1057649" y="73115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365A91B0-ACD2-C150-15B1-D75288DFC50D}"/>
              </a:ext>
            </a:extLst>
          </p:cNvPr>
          <p:cNvCxnSpPr>
            <a:cxnSpLocks/>
            <a:stCxn id="57" idx="0"/>
            <a:endCxn id="20" idx="4"/>
          </p:cNvCxnSpPr>
          <p:nvPr/>
        </p:nvCxnSpPr>
        <p:spPr>
          <a:xfrm flipH="1" flipV="1">
            <a:off x="993355" y="110268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71837DA7-E917-865E-71C8-C3BA86D00E61}"/>
              </a:ext>
            </a:extLst>
          </p:cNvPr>
          <p:cNvCxnSpPr>
            <a:cxnSpLocks/>
            <a:stCxn id="23" idx="1"/>
            <a:endCxn id="20" idx="5"/>
          </p:cNvCxnSpPr>
          <p:nvPr/>
        </p:nvCxnSpPr>
        <p:spPr>
          <a:xfrm flipH="1" flipV="1">
            <a:off x="1038818" y="108280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9DC8A286-86EB-31D4-4047-DB7E30C96EE3}"/>
              </a:ext>
            </a:extLst>
          </p:cNvPr>
          <p:cNvCxnSpPr>
            <a:cxnSpLocks/>
            <a:stCxn id="21" idx="5"/>
            <a:endCxn id="27" idx="1"/>
          </p:cNvCxnSpPr>
          <p:nvPr/>
        </p:nvCxnSpPr>
        <p:spPr>
          <a:xfrm>
            <a:off x="1326952" y="73115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E4F4B9C-59AB-0F0C-C2AD-59BE8AF0B241}"/>
              </a:ext>
            </a:extLst>
          </p:cNvPr>
          <p:cNvCxnSpPr>
            <a:cxnSpLocks/>
            <a:stCxn id="16" idx="4"/>
            <a:endCxn id="19" idx="0"/>
          </p:cNvCxnSpPr>
          <p:nvPr/>
        </p:nvCxnSpPr>
        <p:spPr>
          <a:xfrm flipH="1">
            <a:off x="624261" y="72942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27AC1BD0-7E7A-998A-0C41-326EE43A932A}"/>
              </a:ext>
            </a:extLst>
          </p:cNvPr>
          <p:cNvCxnSpPr>
            <a:stCxn id="19" idx="5"/>
            <a:endCxn id="57" idx="2"/>
          </p:cNvCxnSpPr>
          <p:nvPr/>
        </p:nvCxnSpPr>
        <p:spPr>
          <a:xfrm>
            <a:off x="669724" y="145148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926F98D3-730B-E3C5-0B9C-E557A3828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7" y="222314"/>
            <a:ext cx="320189" cy="320189"/>
          </a:xfrm>
          <a:prstGeom prst="rect">
            <a:avLst/>
          </a:prstGeom>
        </p:spPr>
      </p:pic>
      <p:cxnSp>
        <p:nvCxnSpPr>
          <p:cNvPr id="28" name="直接箭头连接符 27">
            <a:extLst>
              <a:ext uri="{FF2B5EF4-FFF2-40B4-BE49-F238E27FC236}">
                <a16:creationId xmlns:a16="http://schemas.microsoft.com/office/drawing/2014/main" id="{5F1696AC-A49C-6390-FD48-4B5196DC435C}"/>
              </a:ext>
            </a:extLst>
          </p:cNvPr>
          <p:cNvCxnSpPr>
            <a:cxnSpLocks/>
          </p:cNvCxnSpPr>
          <p:nvPr/>
        </p:nvCxnSpPr>
        <p:spPr>
          <a:xfrm>
            <a:off x="966792" y="1734636"/>
            <a:ext cx="2959" cy="255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9" name="矩形 188">
            <a:extLst>
              <a:ext uri="{FF2B5EF4-FFF2-40B4-BE49-F238E27FC236}">
                <a16:creationId xmlns:a16="http://schemas.microsoft.com/office/drawing/2014/main" id="{774EA214-5A74-DF77-2FD2-5B333829798B}"/>
              </a:ext>
            </a:extLst>
          </p:cNvPr>
          <p:cNvSpPr/>
          <p:nvPr/>
        </p:nvSpPr>
        <p:spPr>
          <a:xfrm>
            <a:off x="298858"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2" name="矩形 191">
            <a:extLst>
              <a:ext uri="{FF2B5EF4-FFF2-40B4-BE49-F238E27FC236}">
                <a16:creationId xmlns:a16="http://schemas.microsoft.com/office/drawing/2014/main" id="{0473FB87-20B3-B34E-0BEF-9BC149FA58DB}"/>
              </a:ext>
            </a:extLst>
          </p:cNvPr>
          <p:cNvSpPr/>
          <p:nvPr/>
        </p:nvSpPr>
        <p:spPr>
          <a:xfrm>
            <a:off x="298857"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82C12E4-AB0D-D30D-CCEC-9F82CD07FF49}"/>
              </a:ext>
            </a:extLst>
          </p:cNvPr>
          <p:cNvSpPr/>
          <p:nvPr/>
        </p:nvSpPr>
        <p:spPr>
          <a:xfrm>
            <a:off x="298857"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5184D57C-E103-646D-3B6B-2F2A1104CC1F}"/>
              </a:ext>
            </a:extLst>
          </p:cNvPr>
          <p:cNvSpPr/>
          <p:nvPr/>
        </p:nvSpPr>
        <p:spPr>
          <a:xfrm>
            <a:off x="298856"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1A44B253-B2E8-0CAB-B7D1-AFE526E82007}"/>
              </a:ext>
            </a:extLst>
          </p:cNvPr>
          <p:cNvSpPr/>
          <p:nvPr/>
        </p:nvSpPr>
        <p:spPr>
          <a:xfrm>
            <a:off x="298855"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C8D8021C-510C-8215-B0C8-DE50EB52E60B}"/>
              </a:ext>
            </a:extLst>
          </p:cNvPr>
          <p:cNvSpPr/>
          <p:nvPr/>
        </p:nvSpPr>
        <p:spPr>
          <a:xfrm>
            <a:off x="298854"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7" name="矩形 196">
            <a:extLst>
              <a:ext uri="{FF2B5EF4-FFF2-40B4-BE49-F238E27FC236}">
                <a16:creationId xmlns:a16="http://schemas.microsoft.com/office/drawing/2014/main" id="{B4DD5CF8-1DD9-26BE-10E3-2B1D4B9F6964}"/>
              </a:ext>
            </a:extLst>
          </p:cNvPr>
          <p:cNvSpPr/>
          <p:nvPr/>
        </p:nvSpPr>
        <p:spPr>
          <a:xfrm>
            <a:off x="527927" y="417681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8" name="矩形 197">
            <a:extLst>
              <a:ext uri="{FF2B5EF4-FFF2-40B4-BE49-F238E27FC236}">
                <a16:creationId xmlns:a16="http://schemas.microsoft.com/office/drawing/2014/main" id="{E4EEA494-06BF-AA0B-6E87-4F235E00ADB3}"/>
              </a:ext>
            </a:extLst>
          </p:cNvPr>
          <p:cNvSpPr/>
          <p:nvPr/>
        </p:nvSpPr>
        <p:spPr>
          <a:xfrm>
            <a:off x="527926" y="433661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B0D0EFDA-20A9-2ABC-B1E2-0C251A8D63D1}"/>
              </a:ext>
            </a:extLst>
          </p:cNvPr>
          <p:cNvSpPr/>
          <p:nvPr/>
        </p:nvSpPr>
        <p:spPr>
          <a:xfrm>
            <a:off x="527926"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D171642E-35AE-D012-BC87-D3F2C4B2807D}"/>
              </a:ext>
            </a:extLst>
          </p:cNvPr>
          <p:cNvSpPr/>
          <p:nvPr/>
        </p:nvSpPr>
        <p:spPr>
          <a:xfrm>
            <a:off x="527925" y="4656206"/>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B9970C2-FD29-4C6D-EDF1-2AA635C0FAB2}"/>
              </a:ext>
            </a:extLst>
          </p:cNvPr>
          <p:cNvSpPr/>
          <p:nvPr/>
        </p:nvSpPr>
        <p:spPr>
          <a:xfrm>
            <a:off x="527924"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D932A8E5-94BB-F3D6-1E68-47B4969A3C3A}"/>
              </a:ext>
            </a:extLst>
          </p:cNvPr>
          <p:cNvSpPr/>
          <p:nvPr/>
        </p:nvSpPr>
        <p:spPr>
          <a:xfrm>
            <a:off x="527923" y="497580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3" name="矩形 202">
            <a:extLst>
              <a:ext uri="{FF2B5EF4-FFF2-40B4-BE49-F238E27FC236}">
                <a16:creationId xmlns:a16="http://schemas.microsoft.com/office/drawing/2014/main" id="{47CB46E6-3F3A-840E-45B4-6FB2457BA962}"/>
              </a:ext>
            </a:extLst>
          </p:cNvPr>
          <p:cNvSpPr/>
          <p:nvPr/>
        </p:nvSpPr>
        <p:spPr>
          <a:xfrm>
            <a:off x="779892" y="417681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4" name="矩形 203">
            <a:extLst>
              <a:ext uri="{FF2B5EF4-FFF2-40B4-BE49-F238E27FC236}">
                <a16:creationId xmlns:a16="http://schemas.microsoft.com/office/drawing/2014/main" id="{B186B418-1C02-3853-F5BA-8C1504EC5E80}"/>
              </a:ext>
            </a:extLst>
          </p:cNvPr>
          <p:cNvSpPr/>
          <p:nvPr/>
        </p:nvSpPr>
        <p:spPr>
          <a:xfrm>
            <a:off x="779891" y="4336610"/>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D2835243-AA46-597C-E69D-ACC453737F08}"/>
              </a:ext>
            </a:extLst>
          </p:cNvPr>
          <p:cNvSpPr/>
          <p:nvPr/>
        </p:nvSpPr>
        <p:spPr>
          <a:xfrm>
            <a:off x="779891"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2C873C1-10CC-F7E3-FB45-C9691F4BB44C}"/>
              </a:ext>
            </a:extLst>
          </p:cNvPr>
          <p:cNvSpPr/>
          <p:nvPr/>
        </p:nvSpPr>
        <p:spPr>
          <a:xfrm>
            <a:off x="779890" y="4656206"/>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6F8268F-C8D1-37AA-E259-90F917CD751B}"/>
              </a:ext>
            </a:extLst>
          </p:cNvPr>
          <p:cNvSpPr/>
          <p:nvPr/>
        </p:nvSpPr>
        <p:spPr>
          <a:xfrm>
            <a:off x="779889" y="4816004"/>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0AC1141F-A478-61FB-16D8-8EE9A838A3B7}"/>
              </a:ext>
            </a:extLst>
          </p:cNvPr>
          <p:cNvSpPr/>
          <p:nvPr/>
        </p:nvSpPr>
        <p:spPr>
          <a:xfrm>
            <a:off x="779888" y="497580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9" name="矩形 208">
            <a:extLst>
              <a:ext uri="{FF2B5EF4-FFF2-40B4-BE49-F238E27FC236}">
                <a16:creationId xmlns:a16="http://schemas.microsoft.com/office/drawing/2014/main" id="{03D999E7-523B-CA1C-D4F6-42D054C79F19}"/>
              </a:ext>
            </a:extLst>
          </p:cNvPr>
          <p:cNvSpPr/>
          <p:nvPr/>
        </p:nvSpPr>
        <p:spPr>
          <a:xfrm>
            <a:off x="1008961" y="417681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0" name="矩形 209">
            <a:extLst>
              <a:ext uri="{FF2B5EF4-FFF2-40B4-BE49-F238E27FC236}">
                <a16:creationId xmlns:a16="http://schemas.microsoft.com/office/drawing/2014/main" id="{0AE412A9-D0A5-C447-E89D-045DF5310DD6}"/>
              </a:ext>
            </a:extLst>
          </p:cNvPr>
          <p:cNvSpPr/>
          <p:nvPr/>
        </p:nvSpPr>
        <p:spPr>
          <a:xfrm>
            <a:off x="1008960" y="433661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2A53F703-831C-71ED-761E-7F16EA7D5B61}"/>
              </a:ext>
            </a:extLst>
          </p:cNvPr>
          <p:cNvSpPr/>
          <p:nvPr/>
        </p:nvSpPr>
        <p:spPr>
          <a:xfrm>
            <a:off x="1008960" y="449640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56B0D6F-F0B0-DA1D-3758-348388623960}"/>
              </a:ext>
            </a:extLst>
          </p:cNvPr>
          <p:cNvSpPr/>
          <p:nvPr/>
        </p:nvSpPr>
        <p:spPr>
          <a:xfrm>
            <a:off x="1008959" y="465620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90326CF8-54A7-2276-98EE-FFBC642E5C43}"/>
              </a:ext>
            </a:extLst>
          </p:cNvPr>
          <p:cNvSpPr/>
          <p:nvPr/>
        </p:nvSpPr>
        <p:spPr>
          <a:xfrm>
            <a:off x="1008958" y="4816004"/>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65A304FE-1502-D94B-47C0-3D133A0D8824}"/>
              </a:ext>
            </a:extLst>
          </p:cNvPr>
          <p:cNvSpPr/>
          <p:nvPr/>
        </p:nvSpPr>
        <p:spPr>
          <a:xfrm>
            <a:off x="1008957" y="4975802"/>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5" name="矩形 214">
            <a:extLst>
              <a:ext uri="{FF2B5EF4-FFF2-40B4-BE49-F238E27FC236}">
                <a16:creationId xmlns:a16="http://schemas.microsoft.com/office/drawing/2014/main" id="{310324FA-1AC0-A84F-F6AC-BBF83ECAC1CC}"/>
              </a:ext>
            </a:extLst>
          </p:cNvPr>
          <p:cNvSpPr/>
          <p:nvPr/>
        </p:nvSpPr>
        <p:spPr>
          <a:xfrm>
            <a:off x="1265540" y="4176812"/>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6" name="矩形 215">
            <a:extLst>
              <a:ext uri="{FF2B5EF4-FFF2-40B4-BE49-F238E27FC236}">
                <a16:creationId xmlns:a16="http://schemas.microsoft.com/office/drawing/2014/main" id="{FD80C4D9-2922-3FFA-4ED0-C17A3C6A7829}"/>
              </a:ext>
            </a:extLst>
          </p:cNvPr>
          <p:cNvSpPr/>
          <p:nvPr/>
        </p:nvSpPr>
        <p:spPr>
          <a:xfrm>
            <a:off x="1265539"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672CDAC2-3CE0-8F84-BCE4-210542DE327C}"/>
              </a:ext>
            </a:extLst>
          </p:cNvPr>
          <p:cNvSpPr/>
          <p:nvPr/>
        </p:nvSpPr>
        <p:spPr>
          <a:xfrm>
            <a:off x="1265539" y="4496408"/>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5A68BB1-8076-A8C9-4FD5-0F778A236BEF}"/>
              </a:ext>
            </a:extLst>
          </p:cNvPr>
          <p:cNvSpPr/>
          <p:nvPr/>
        </p:nvSpPr>
        <p:spPr>
          <a:xfrm>
            <a:off x="1265538"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954AEB-48CD-B653-CDF8-AC0B50F0F145}"/>
              </a:ext>
            </a:extLst>
          </p:cNvPr>
          <p:cNvSpPr/>
          <p:nvPr/>
        </p:nvSpPr>
        <p:spPr>
          <a:xfrm>
            <a:off x="1265537"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7A3ED094-2544-14C7-26CF-928C29DABDFF}"/>
              </a:ext>
            </a:extLst>
          </p:cNvPr>
          <p:cNvSpPr/>
          <p:nvPr/>
        </p:nvSpPr>
        <p:spPr>
          <a:xfrm>
            <a:off x="1265536"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1" name="矩形 220">
            <a:extLst>
              <a:ext uri="{FF2B5EF4-FFF2-40B4-BE49-F238E27FC236}">
                <a16:creationId xmlns:a16="http://schemas.microsoft.com/office/drawing/2014/main" id="{6802448C-9CB6-A2DA-2686-84E138480D10}"/>
              </a:ext>
            </a:extLst>
          </p:cNvPr>
          <p:cNvSpPr/>
          <p:nvPr/>
        </p:nvSpPr>
        <p:spPr>
          <a:xfrm>
            <a:off x="1494609" y="4176812"/>
            <a:ext cx="195309" cy="159798"/>
          </a:xfrm>
          <a:prstGeom prst="rect">
            <a:avLst/>
          </a:prstGeom>
          <a:solidFill>
            <a:srgbClr val="BF9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2" name="矩形 221">
            <a:extLst>
              <a:ext uri="{FF2B5EF4-FFF2-40B4-BE49-F238E27FC236}">
                <a16:creationId xmlns:a16="http://schemas.microsoft.com/office/drawing/2014/main" id="{4F9DE0C3-E29A-8828-D803-177E990496E7}"/>
              </a:ext>
            </a:extLst>
          </p:cNvPr>
          <p:cNvSpPr/>
          <p:nvPr/>
        </p:nvSpPr>
        <p:spPr>
          <a:xfrm>
            <a:off x="1494608" y="433661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1D4C6204-A041-3B9B-144C-4ADB450E58BE}"/>
              </a:ext>
            </a:extLst>
          </p:cNvPr>
          <p:cNvSpPr/>
          <p:nvPr/>
        </p:nvSpPr>
        <p:spPr>
          <a:xfrm>
            <a:off x="1494608" y="449640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7A25B24-56D5-4E49-EA92-0ED7910A5FEE}"/>
              </a:ext>
            </a:extLst>
          </p:cNvPr>
          <p:cNvSpPr/>
          <p:nvPr/>
        </p:nvSpPr>
        <p:spPr>
          <a:xfrm>
            <a:off x="1494607" y="465620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466F9FF5-4BD5-1E4B-DC20-3007EDB808A1}"/>
              </a:ext>
            </a:extLst>
          </p:cNvPr>
          <p:cNvSpPr/>
          <p:nvPr/>
        </p:nvSpPr>
        <p:spPr>
          <a:xfrm>
            <a:off x="1494606" y="4816004"/>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2BA904B-0ACD-DDC3-D9C4-7CCD254B3522}"/>
              </a:ext>
            </a:extLst>
          </p:cNvPr>
          <p:cNvSpPr/>
          <p:nvPr/>
        </p:nvSpPr>
        <p:spPr>
          <a:xfrm>
            <a:off x="1494605" y="497580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30" name="文本框 229">
            <a:extLst>
              <a:ext uri="{FF2B5EF4-FFF2-40B4-BE49-F238E27FC236}">
                <a16:creationId xmlns:a16="http://schemas.microsoft.com/office/drawing/2014/main" id="{5EC52993-5F62-6221-094D-2120AD290AB9}"/>
              </a:ext>
            </a:extLst>
          </p:cNvPr>
          <p:cNvSpPr txBox="1"/>
          <p:nvPr/>
        </p:nvSpPr>
        <p:spPr>
          <a:xfrm>
            <a:off x="527922" y="3824253"/>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232" name="图片 231">
            <a:extLst>
              <a:ext uri="{FF2B5EF4-FFF2-40B4-BE49-F238E27FC236}">
                <a16:creationId xmlns:a16="http://schemas.microsoft.com/office/drawing/2014/main" id="{CD87AA49-7E3F-8852-31BB-107C96762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750" y="3737502"/>
            <a:ext cx="418345" cy="418345"/>
          </a:xfrm>
          <a:prstGeom prst="rect">
            <a:avLst/>
          </a:prstGeom>
        </p:spPr>
      </p:pic>
      <p:sp>
        <p:nvSpPr>
          <p:cNvPr id="237" name="Google Shape;303;p19">
            <a:extLst>
              <a:ext uri="{FF2B5EF4-FFF2-40B4-BE49-F238E27FC236}">
                <a16:creationId xmlns:a16="http://schemas.microsoft.com/office/drawing/2014/main" id="{D19CF36F-7FE5-47CF-4F37-4D0961884272}"/>
              </a:ext>
            </a:extLst>
          </p:cNvPr>
          <p:cNvSpPr/>
          <p:nvPr/>
        </p:nvSpPr>
        <p:spPr>
          <a:xfrm>
            <a:off x="1494605" y="2623457"/>
            <a:ext cx="273458" cy="469064"/>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1" name="Google Shape;116;p19">
            <a:extLst>
              <a:ext uri="{FF2B5EF4-FFF2-40B4-BE49-F238E27FC236}">
                <a16:creationId xmlns:a16="http://schemas.microsoft.com/office/drawing/2014/main" id="{2F2D9C2C-FFD8-EFEF-3B74-CD54DEF1EB8A}"/>
              </a:ext>
            </a:extLst>
          </p:cNvPr>
          <p:cNvSpPr/>
          <p:nvPr/>
        </p:nvSpPr>
        <p:spPr>
          <a:xfrm>
            <a:off x="736379" y="2347458"/>
            <a:ext cx="278182" cy="95740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6;p19">
            <a:extLst>
              <a:ext uri="{FF2B5EF4-FFF2-40B4-BE49-F238E27FC236}">
                <a16:creationId xmlns:a16="http://schemas.microsoft.com/office/drawing/2014/main" id="{C4057945-4A6B-C207-EB6B-867EE7F413F1}"/>
              </a:ext>
            </a:extLst>
          </p:cNvPr>
          <p:cNvSpPr/>
          <p:nvPr/>
        </p:nvSpPr>
        <p:spPr>
          <a:xfrm>
            <a:off x="250545" y="2158593"/>
            <a:ext cx="419179" cy="1295136"/>
          </a:xfrm>
          <a:prstGeom prst="cube">
            <a:avLst>
              <a:gd name="adj" fmla="val 68741"/>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303;p19">
            <a:extLst>
              <a:ext uri="{FF2B5EF4-FFF2-40B4-BE49-F238E27FC236}">
                <a16:creationId xmlns:a16="http://schemas.microsoft.com/office/drawing/2014/main" id="{6D819DE6-7114-E571-AF87-D7E789B2E413}"/>
              </a:ext>
            </a:extLst>
          </p:cNvPr>
          <p:cNvSpPr/>
          <p:nvPr/>
        </p:nvSpPr>
        <p:spPr>
          <a:xfrm>
            <a:off x="1114948" y="2488448"/>
            <a:ext cx="258067" cy="739082"/>
          </a:xfrm>
          <a:prstGeom prst="cube">
            <a:avLst>
              <a:gd name="adj" fmla="val 25000"/>
            </a:avLst>
          </a:prstGeom>
          <a:solidFill>
            <a:srgbClr val="BDC5C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48" name="直接箭头连接符 247">
            <a:extLst>
              <a:ext uri="{FF2B5EF4-FFF2-40B4-BE49-F238E27FC236}">
                <a16:creationId xmlns:a16="http://schemas.microsoft.com/office/drawing/2014/main" id="{0C622BF7-491E-1087-A023-7D1132F4B258}"/>
              </a:ext>
            </a:extLst>
          </p:cNvPr>
          <p:cNvCxnSpPr>
            <a:cxnSpLocks/>
          </p:cNvCxnSpPr>
          <p:nvPr/>
        </p:nvCxnSpPr>
        <p:spPr>
          <a:xfrm>
            <a:off x="966792" y="3600942"/>
            <a:ext cx="1479" cy="219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0" name="图片 249">
            <a:extLst>
              <a:ext uri="{FF2B5EF4-FFF2-40B4-BE49-F238E27FC236}">
                <a16:creationId xmlns:a16="http://schemas.microsoft.com/office/drawing/2014/main" id="{63EF02E0-CCFB-9E19-E451-D5053A5E0C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9119" y="2172015"/>
            <a:ext cx="326279" cy="326279"/>
          </a:xfrm>
          <a:prstGeom prst="rect">
            <a:avLst/>
          </a:prstGeom>
        </p:spPr>
      </p:pic>
      <p:sp>
        <p:nvSpPr>
          <p:cNvPr id="253" name="文本框 252">
            <a:extLst>
              <a:ext uri="{FF2B5EF4-FFF2-40B4-BE49-F238E27FC236}">
                <a16:creationId xmlns:a16="http://schemas.microsoft.com/office/drawing/2014/main" id="{318D6178-0C3F-2094-8E81-DC0739C8EF5C}"/>
              </a:ext>
            </a:extLst>
          </p:cNvPr>
          <p:cNvSpPr txBox="1"/>
          <p:nvPr/>
        </p:nvSpPr>
        <p:spPr>
          <a:xfrm>
            <a:off x="385305" y="188352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258" name="图片 257">
            <a:extLst>
              <a:ext uri="{FF2B5EF4-FFF2-40B4-BE49-F238E27FC236}">
                <a16:creationId xmlns:a16="http://schemas.microsoft.com/office/drawing/2014/main" id="{5D1865B5-4F62-30D3-1854-C10881065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6497" y="1829940"/>
            <a:ext cx="253637" cy="253637"/>
          </a:xfrm>
          <a:prstGeom prst="rect">
            <a:avLst/>
          </a:prstGeom>
        </p:spPr>
      </p:pic>
      <p:cxnSp>
        <p:nvCxnSpPr>
          <p:cNvPr id="262" name="直接箭头连接符 261">
            <a:extLst>
              <a:ext uri="{FF2B5EF4-FFF2-40B4-BE49-F238E27FC236}">
                <a16:creationId xmlns:a16="http://schemas.microsoft.com/office/drawing/2014/main" id="{780E2F28-643A-5663-84AB-5249080EF734}"/>
              </a:ext>
            </a:extLst>
          </p:cNvPr>
          <p:cNvCxnSpPr>
            <a:cxnSpLocks/>
          </p:cNvCxnSpPr>
          <p:nvPr/>
        </p:nvCxnSpPr>
        <p:spPr>
          <a:xfrm>
            <a:off x="203228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F8DB1534-CDDE-1EB7-FC94-08944F41C1A0}"/>
              </a:ext>
            </a:extLst>
          </p:cNvPr>
          <p:cNvSpPr/>
          <p:nvPr/>
        </p:nvSpPr>
        <p:spPr>
          <a:xfrm>
            <a:off x="2501368" y="212595"/>
            <a:ext cx="3117494" cy="1708033"/>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9" name="连接符: 肘形 268">
            <a:extLst>
              <a:ext uri="{FF2B5EF4-FFF2-40B4-BE49-F238E27FC236}">
                <a16:creationId xmlns:a16="http://schemas.microsoft.com/office/drawing/2014/main" id="{7A5719DB-18F6-116D-6256-88F6EE9BE24E}"/>
              </a:ext>
            </a:extLst>
          </p:cNvPr>
          <p:cNvCxnSpPr>
            <a:cxnSpLocks/>
            <a:endCxn id="265" idx="1"/>
          </p:cNvCxnSpPr>
          <p:nvPr/>
        </p:nvCxnSpPr>
        <p:spPr>
          <a:xfrm rot="5400000" flipH="1" flipV="1">
            <a:off x="268803" y="2903035"/>
            <a:ext cx="4068988" cy="39614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71" name="文本框 270">
            <a:extLst>
              <a:ext uri="{FF2B5EF4-FFF2-40B4-BE49-F238E27FC236}">
                <a16:creationId xmlns:a16="http://schemas.microsoft.com/office/drawing/2014/main" id="{A8686E54-11DF-27B1-7B30-4D0317C663B3}"/>
              </a:ext>
            </a:extLst>
          </p:cNvPr>
          <p:cNvSpPr txBox="1"/>
          <p:nvPr/>
        </p:nvSpPr>
        <p:spPr>
          <a:xfrm>
            <a:off x="1732121" y="6290283"/>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975C8528-310F-F109-B2FD-9544467E9D44}"/>
              </a:ext>
            </a:extLst>
          </p:cNvPr>
          <p:cNvCxnSpPr>
            <a:cxnSpLocks/>
          </p:cNvCxnSpPr>
          <p:nvPr/>
        </p:nvCxnSpPr>
        <p:spPr>
          <a:xfrm>
            <a:off x="5692066" y="1049103"/>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590176B5-9C18-C1C3-BF6C-E81EAE53F1A1}"/>
              </a:ext>
            </a:extLst>
          </p:cNvPr>
          <p:cNvCxnSpPr>
            <a:cxnSpLocks/>
          </p:cNvCxnSpPr>
          <p:nvPr/>
        </p:nvCxnSpPr>
        <p:spPr>
          <a:xfrm>
            <a:off x="2112182"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D60B1BB4-EAF2-B136-4BA8-83814C6A30FA}"/>
              </a:ext>
            </a:extLst>
          </p:cNvPr>
          <p:cNvSpPr txBox="1"/>
          <p:nvPr/>
        </p:nvSpPr>
        <p:spPr>
          <a:xfrm>
            <a:off x="3348593" y="2450356"/>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Optimize</a:t>
            </a:r>
          </a:p>
          <a:p>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Prompts</a:t>
            </a:r>
            <a:endParaRPr lang="zh-CN" altLang="en-US" sz="1200" b="1"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FA5F7B39-CC4F-41CB-6CE4-234337D8EFA7}"/>
              </a:ext>
            </a:extLst>
          </p:cNvPr>
          <p:cNvCxnSpPr>
            <a:cxnSpLocks/>
          </p:cNvCxnSpPr>
          <p:nvPr/>
        </p:nvCxnSpPr>
        <p:spPr>
          <a:xfrm>
            <a:off x="3789081" y="3021537"/>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A77DEA02-0132-61BB-C603-FD103F8DE261}"/>
              </a:ext>
            </a:extLst>
          </p:cNvPr>
          <p:cNvSpPr txBox="1"/>
          <p:nvPr/>
        </p:nvSpPr>
        <p:spPr>
          <a:xfrm>
            <a:off x="7528444" y="-54685"/>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291" name="矩形 290">
            <a:extLst>
              <a:ext uri="{FF2B5EF4-FFF2-40B4-BE49-F238E27FC236}">
                <a16:creationId xmlns:a16="http://schemas.microsoft.com/office/drawing/2014/main" id="{5BB98052-D87F-44C7-372E-A26CFC96C9C5}"/>
              </a:ext>
            </a:extLst>
          </p:cNvPr>
          <p:cNvSpPr/>
          <p:nvPr/>
        </p:nvSpPr>
        <p:spPr>
          <a:xfrm>
            <a:off x="2189677" y="3464259"/>
            <a:ext cx="3740878" cy="713245"/>
          </a:xfrm>
          <a:prstGeom prst="rect">
            <a:avLst/>
          </a:prstGeom>
          <a:noFill/>
          <a:ln w="19050">
            <a:solidFill>
              <a:srgbClr val="C0C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文本框 306">
            <a:extLst>
              <a:ext uri="{FF2B5EF4-FFF2-40B4-BE49-F238E27FC236}">
                <a16:creationId xmlns:a16="http://schemas.microsoft.com/office/drawing/2014/main" id="{0706947A-7F29-D2EC-8E14-37367789F28A}"/>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3FA8AFEC-80D2-03EE-0B0C-5C25AC926E7B}"/>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5BE92C9-C5E1-3C7D-B0FB-574192B9F7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165" y="6274816"/>
            <a:ext cx="326279" cy="326279"/>
          </a:xfrm>
          <a:prstGeom prst="rect">
            <a:avLst/>
          </a:prstGeom>
        </p:spPr>
      </p:pic>
      <p:sp>
        <p:nvSpPr>
          <p:cNvPr id="347" name="文本框 346">
            <a:extLst>
              <a:ext uri="{FF2B5EF4-FFF2-40B4-BE49-F238E27FC236}">
                <a16:creationId xmlns:a16="http://schemas.microsoft.com/office/drawing/2014/main" id="{F38DE9F7-CF62-A482-B400-8D24314F40BB}"/>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8BC45FD-5989-71A9-E5BC-B4FC588575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5484" y="6213355"/>
            <a:ext cx="375638" cy="375638"/>
          </a:xfrm>
          <a:prstGeom prst="rect">
            <a:avLst/>
          </a:prstGeom>
        </p:spPr>
      </p:pic>
      <p:sp>
        <p:nvSpPr>
          <p:cNvPr id="350" name="文本框 349">
            <a:extLst>
              <a:ext uri="{FF2B5EF4-FFF2-40B4-BE49-F238E27FC236}">
                <a16:creationId xmlns:a16="http://schemas.microsoft.com/office/drawing/2014/main" id="{0A561B17-1938-51A0-0987-0BB40FD42988}"/>
              </a:ext>
            </a:extLst>
          </p:cNvPr>
          <p:cNvSpPr txBox="1"/>
          <p:nvPr/>
        </p:nvSpPr>
        <p:spPr>
          <a:xfrm>
            <a:off x="3012778" y="-45743"/>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4BF94A98-2E6C-39DC-1F57-B068DA6DB2BC}"/>
              </a:ext>
            </a:extLst>
          </p:cNvPr>
          <p:cNvSpPr txBox="1"/>
          <p:nvPr/>
        </p:nvSpPr>
        <p:spPr>
          <a:xfrm>
            <a:off x="4385486" y="6290282"/>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ED2F78B7-E26D-5E0C-5E6E-6D487A859F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6426" y="6172776"/>
            <a:ext cx="563345" cy="563345"/>
          </a:xfrm>
          <a:prstGeom prst="rect">
            <a:avLst/>
          </a:prstGeom>
        </p:spPr>
      </p:pic>
      <p:sp>
        <p:nvSpPr>
          <p:cNvPr id="357" name="文本框 356">
            <a:extLst>
              <a:ext uri="{FF2B5EF4-FFF2-40B4-BE49-F238E27FC236}">
                <a16:creationId xmlns:a16="http://schemas.microsoft.com/office/drawing/2014/main" id="{3E75B56A-2DF0-20B7-BADC-C10CB0980576}"/>
              </a:ext>
            </a:extLst>
          </p:cNvPr>
          <p:cNvSpPr txBox="1"/>
          <p:nvPr/>
        </p:nvSpPr>
        <p:spPr>
          <a:xfrm>
            <a:off x="3104554" y="6290283"/>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A6B5A904-7BAE-6167-5614-BE623CF15B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4212" y="6171858"/>
            <a:ext cx="494523" cy="494523"/>
          </a:xfrm>
          <a:prstGeom prst="rect">
            <a:avLst/>
          </a:prstGeom>
        </p:spPr>
      </p:pic>
      <p:pic>
        <p:nvPicPr>
          <p:cNvPr id="361" name="图片 360">
            <a:extLst>
              <a:ext uri="{FF2B5EF4-FFF2-40B4-BE49-F238E27FC236}">
                <a16:creationId xmlns:a16="http://schemas.microsoft.com/office/drawing/2014/main" id="{C51B558C-E7E3-BC8B-B381-E6C50E9221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E43A963B-0366-FDBB-5C56-D428758166F7}"/>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1391D288-83AE-6166-D5DA-D8C05D636C4E}"/>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2858A7D3-882F-8F1B-D0C8-55180DBF70E2}"/>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C7C3E651-E03E-B836-7A17-930621BDE681}"/>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D4D4AC73-974F-5FD5-51A6-568A4B295F8F}"/>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4FC6D3A9-6C9C-0DD8-8BF2-ADAF08411768}"/>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390FB434-1402-994C-C834-DC6140CF6F05}"/>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F8AB1FF9-CB45-0D31-A840-91B121342FC0}"/>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FCB7930-A491-AFAA-C921-3E8A0D3B37AF}"/>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CDA30BBD-3588-3098-159F-81D1966737E4}"/>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5600C624-0705-0496-EC04-D07C8D693E4A}"/>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3C1332D0-9906-941E-E996-4B918280996A}"/>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FDDD3E84-69D4-30D8-8B7B-1FF14CD554DC}"/>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25B05776-1D41-5005-0CD6-AD43D0ADA201}"/>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6BAC8018-17C3-E98C-1B36-B0EF25CCDA22}"/>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706565B-309F-3D5D-8D30-D80EC615D15E}"/>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BB1C80B9-087B-0F74-2EA0-FF7614F1E9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BEF6BFFC-F3E6-6C5D-B99C-2C28AAFD7591}"/>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B0E41B4-C54E-E13A-99F1-5348B05F83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03CA0196-0A83-1A80-1E71-ED1C9F4742A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082144B-08B4-5950-A9BE-E04DA7A083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08794322-0FB5-A0ED-C067-944B610A7E79}"/>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718BBF3-14FC-684A-08DA-18792644C7A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999C9D33-7E50-8AA5-D986-FD3DF9207A7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D3FDB38C-3C98-89BD-2768-585ED0FB67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E4E4C1E-B2D1-5CD3-A4EB-F0FD3EE55B56}"/>
              </a:ext>
            </a:extLst>
          </p:cNvPr>
          <p:cNvGrpSpPr/>
          <p:nvPr/>
        </p:nvGrpSpPr>
        <p:grpSpPr>
          <a:xfrm rot="16200000">
            <a:off x="4597406" y="3696225"/>
            <a:ext cx="177283" cy="520706"/>
            <a:chOff x="6545125" y="610550"/>
            <a:chExt cx="274900" cy="822600"/>
          </a:xfrm>
          <a:solidFill>
            <a:srgbClr val="FFC000"/>
          </a:solidFill>
        </p:grpSpPr>
        <p:sp>
          <p:nvSpPr>
            <p:cNvPr id="416" name="Google Shape;4304;p42">
              <a:extLst>
                <a:ext uri="{FF2B5EF4-FFF2-40B4-BE49-F238E27FC236}">
                  <a16:creationId xmlns:a16="http://schemas.microsoft.com/office/drawing/2014/main" id="{0AF11161-08FB-5349-7128-F12E82B158D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989F8FDF-7E6C-EE57-AF35-2BED7E460B6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3BA1749A-FA90-1541-314E-216394E5A17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04CCDEB4-E050-48AF-7048-87D844A891FF}"/>
              </a:ext>
            </a:extLst>
          </p:cNvPr>
          <p:cNvGrpSpPr/>
          <p:nvPr/>
        </p:nvGrpSpPr>
        <p:grpSpPr>
          <a:xfrm rot="16200000">
            <a:off x="4552799" y="373251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7B7CB8D-EAE6-AD52-9AD1-AB894620DBC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3A9D3169-2EE4-96C2-727B-DA799A60682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3E8C032-3F4B-BC81-CE97-6CEBEF2DF8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374EAAE9-E8B9-612A-F335-ED8DE8173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0DF207E6-9F47-490C-5117-E5FA99CF59A9}"/>
              </a:ext>
            </a:extLst>
          </p:cNvPr>
          <p:cNvSpPr/>
          <p:nvPr/>
        </p:nvSpPr>
        <p:spPr>
          <a:xfrm>
            <a:off x="8371714"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40276D7A-2683-E45F-2DE8-5F532CD20C64}"/>
              </a:ext>
            </a:extLst>
          </p:cNvPr>
          <p:cNvSpPr/>
          <p:nvPr/>
        </p:nvSpPr>
        <p:spPr>
          <a:xfrm>
            <a:off x="8567023"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15020D16-DEE4-02F7-B04E-E519B2DD108F}"/>
              </a:ext>
            </a:extLst>
          </p:cNvPr>
          <p:cNvSpPr/>
          <p:nvPr/>
        </p:nvSpPr>
        <p:spPr>
          <a:xfrm>
            <a:off x="8758611" y="972296"/>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F4CC064E-3F9B-FBF6-4749-DE7B3199EBFC}"/>
              </a:ext>
            </a:extLst>
          </p:cNvPr>
          <p:cNvSpPr/>
          <p:nvPr/>
        </p:nvSpPr>
        <p:spPr>
          <a:xfrm>
            <a:off x="8948021" y="971912"/>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F314F3C5-2055-7FF0-2A07-A00174217F57}"/>
              </a:ext>
            </a:extLst>
          </p:cNvPr>
          <p:cNvGrpSpPr/>
          <p:nvPr/>
        </p:nvGrpSpPr>
        <p:grpSpPr>
          <a:xfrm>
            <a:off x="6111604" y="1912599"/>
            <a:ext cx="771100" cy="734130"/>
            <a:chOff x="5950075" y="854725"/>
            <a:chExt cx="2904000" cy="2668950"/>
          </a:xfrm>
        </p:grpSpPr>
        <p:sp>
          <p:nvSpPr>
            <p:cNvPr id="468" name="Google Shape;896;p28">
              <a:extLst>
                <a:ext uri="{FF2B5EF4-FFF2-40B4-BE49-F238E27FC236}">
                  <a16:creationId xmlns:a16="http://schemas.microsoft.com/office/drawing/2014/main" id="{94D48844-28BB-3877-2339-6587200DBF22}"/>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700E927-4351-D89D-6AC8-E8F8B00E4BD4}"/>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CD07F5A6-D938-0EDB-0E26-A663E1D2F0EC}"/>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BAB44BE8-40BC-EA4B-B5F4-F413BB4CD337}"/>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91FC9837-AFF5-39BA-FE82-5620AFEBE72A}"/>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07FFB11-0AA2-CC8F-C39F-65B5DA70BD07}"/>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BA7EE41F-C82A-D7E3-A83A-6E1D5F3A9982}"/>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01D23C09-3287-F306-313B-5EACD0FC2ED1}"/>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FAD72CCF-E57E-B861-AAFD-BE53FA9E7C70}"/>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4F9AD045-1E34-9761-8F0B-9FE24DAAC0EE}"/>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DD1C5C99-D112-5EED-E180-0B8F6AC41148}"/>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999A6567-4484-8F67-FBEB-137577047B4F}"/>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A0176A50-E7D8-09EB-E25D-78F9C8C906DE}"/>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FED32D9-C290-48EE-36ED-DC126F9A75CE}"/>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9BB3EE4C-2FB1-600B-47AB-693775899FCB}"/>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DD2FE054-5CD5-C117-5DA5-88A29C90AF67}"/>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D2BD7F46-54C6-308E-31FB-16D46CC366E7}"/>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4419424D-C21D-3DDB-C4C0-332A6E8FA03A}"/>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4715E0A-A677-BBAE-55ED-BA6832BB3969}"/>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EBAA6231-50B8-ACCE-9CED-649863D74D2B}"/>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165552E4-DB81-4E19-A7E9-04F2F330D4B4}"/>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7AC523A-A562-36DD-B413-94AFA1C45260}"/>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78C7F81-46C8-F311-522E-945E71CABD0E}"/>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0F687348-58EC-701B-EF1E-1C64C31B83E7}"/>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C49A94F-B522-0723-015F-669F63B085BA}"/>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1CBED02-B02F-B2B5-4865-33E1E244D5D9}"/>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685457B-8FF1-A09E-2A0A-C68EAE8955F3}"/>
              </a:ext>
            </a:extLst>
          </p:cNvPr>
          <p:cNvSpPr/>
          <p:nvPr/>
        </p:nvSpPr>
        <p:spPr>
          <a:xfrm>
            <a:off x="6078507" y="1299428"/>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BB4E46FF-24BA-1734-7FD5-6DC00D1B34AF}"/>
                  </a:ext>
                </a:extLst>
              </p:cNvPr>
              <p:cNvSpPr txBox="1"/>
              <p:nvPr/>
            </p:nvSpPr>
            <p:spPr>
              <a:xfrm>
                <a:off x="6085091" y="1268378"/>
                <a:ext cx="214567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BB4E46FF-24BA-1734-7FD5-6DC00D1B34AF}"/>
                  </a:ext>
                </a:extLst>
              </p:cNvPr>
              <p:cNvSpPr txBox="1">
                <a:spLocks noRot="1" noChangeAspect="1" noMove="1" noResize="1" noEditPoints="1" noAdjustHandles="1" noChangeArrowheads="1" noChangeShapeType="1" noTextEdit="1"/>
              </p:cNvSpPr>
              <p:nvPr/>
            </p:nvSpPr>
            <p:spPr>
              <a:xfrm>
                <a:off x="6085091" y="1268378"/>
                <a:ext cx="2145679" cy="461665"/>
              </a:xfrm>
              <a:prstGeom prst="rect">
                <a:avLst/>
              </a:prstGeom>
              <a:blipFill>
                <a:blip r:embed="rId11"/>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731824C3-4B77-FFEB-A044-E3B70B218D73}"/>
                  </a:ext>
                </a:extLst>
              </p:cNvPr>
              <p:cNvSpPr txBox="1"/>
              <p:nvPr/>
            </p:nvSpPr>
            <p:spPr>
              <a:xfrm>
                <a:off x="6469136" y="2695618"/>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731824C3-4B77-FFEB-A044-E3B70B218D73}"/>
                  </a:ext>
                </a:extLst>
              </p:cNvPr>
              <p:cNvSpPr txBox="1">
                <a:spLocks noRot="1" noChangeAspect="1" noMove="1" noResize="1" noEditPoints="1" noAdjustHandles="1" noChangeArrowheads="1" noChangeShapeType="1" noTextEdit="1"/>
              </p:cNvSpPr>
              <p:nvPr/>
            </p:nvSpPr>
            <p:spPr>
              <a:xfrm>
                <a:off x="6469136" y="2695618"/>
                <a:ext cx="263598" cy="276999"/>
              </a:xfrm>
              <a:prstGeom prst="rect">
                <a:avLst/>
              </a:prstGeom>
              <a:blipFill>
                <a:blip r:embed="rId12"/>
                <a:stretch>
                  <a:fillRect l="-20930" r="-4651"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2F023B1A-AA61-C663-8FFA-6040799478FB}"/>
                  </a:ext>
                </a:extLst>
              </p:cNvPr>
              <p:cNvSpPr txBox="1"/>
              <p:nvPr/>
            </p:nvSpPr>
            <p:spPr>
              <a:xfrm>
                <a:off x="7384542" y="2657311"/>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2F023B1A-AA61-C663-8FFA-6040799478FB}"/>
                  </a:ext>
                </a:extLst>
              </p:cNvPr>
              <p:cNvSpPr txBox="1">
                <a:spLocks noRot="1" noChangeAspect="1" noMove="1" noResize="1" noEditPoints="1" noAdjustHandles="1" noChangeArrowheads="1" noChangeShapeType="1" noTextEdit="1"/>
              </p:cNvSpPr>
              <p:nvPr/>
            </p:nvSpPr>
            <p:spPr>
              <a:xfrm>
                <a:off x="7384542" y="2657311"/>
                <a:ext cx="267446" cy="276999"/>
              </a:xfrm>
              <a:prstGeom prst="rect">
                <a:avLst/>
              </a:prstGeom>
              <a:blipFill>
                <a:blip r:embed="rId13"/>
                <a:stretch>
                  <a:fillRect l="-11364" r="-227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FB9F169-330A-F13A-9D2D-CE8A1E96DD28}"/>
              </a:ext>
            </a:extLst>
          </p:cNvPr>
          <p:cNvCxnSpPr>
            <a:cxnSpLocks/>
          </p:cNvCxnSpPr>
          <p:nvPr/>
        </p:nvCxnSpPr>
        <p:spPr>
          <a:xfrm>
            <a:off x="6469601" y="172828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2AF5632-5C58-086D-DB11-1D75B5B71F9A}"/>
              </a:ext>
            </a:extLst>
          </p:cNvPr>
          <p:cNvCxnSpPr>
            <a:cxnSpLocks/>
          </p:cNvCxnSpPr>
          <p:nvPr/>
        </p:nvCxnSpPr>
        <p:spPr>
          <a:xfrm>
            <a:off x="7405773" y="1762135"/>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2B7956BF-E58D-0BD0-80C1-E3FA2B5A7F0A}"/>
              </a:ext>
            </a:extLst>
          </p:cNvPr>
          <p:cNvSpPr txBox="1"/>
          <p:nvPr/>
        </p:nvSpPr>
        <p:spPr>
          <a:xfrm>
            <a:off x="6068866" y="18367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AE562205-CD4A-633D-145C-93E6EE9D6F0C}"/>
              </a:ext>
            </a:extLst>
          </p:cNvPr>
          <p:cNvSpPr txBox="1"/>
          <p:nvPr/>
        </p:nvSpPr>
        <p:spPr>
          <a:xfrm>
            <a:off x="6214735"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465019E2-F05D-11B4-F861-5F66DBE783D4}"/>
              </a:ext>
            </a:extLst>
          </p:cNvPr>
          <p:cNvSpPr txBox="1"/>
          <p:nvPr/>
        </p:nvSpPr>
        <p:spPr>
          <a:xfrm>
            <a:off x="6361890" y="1845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89BF91A1-1622-D598-C9D0-8A26D06EF502}"/>
              </a:ext>
            </a:extLst>
          </p:cNvPr>
          <p:cNvSpPr txBox="1"/>
          <p:nvPr/>
        </p:nvSpPr>
        <p:spPr>
          <a:xfrm>
            <a:off x="6221266" y="19891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B983BA02-6CED-850E-835F-D04C9A44878A}"/>
              </a:ext>
            </a:extLst>
          </p:cNvPr>
          <p:cNvSpPr txBox="1"/>
          <p:nvPr/>
        </p:nvSpPr>
        <p:spPr>
          <a:xfrm>
            <a:off x="6526066" y="22939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EB007528-73CB-F9CF-9893-2B078B69989E}"/>
              </a:ext>
            </a:extLst>
          </p:cNvPr>
          <p:cNvSpPr txBox="1"/>
          <p:nvPr/>
        </p:nvSpPr>
        <p:spPr>
          <a:xfrm>
            <a:off x="6678466" y="244632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0F3678FE-715E-E81B-E64C-07452939E414}"/>
              </a:ext>
            </a:extLst>
          </p:cNvPr>
          <p:cNvSpPr txBox="1"/>
          <p:nvPr/>
        </p:nvSpPr>
        <p:spPr>
          <a:xfrm>
            <a:off x="6530420" y="18450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E46B1661-2245-00EB-610B-F5531B868ED5}"/>
              </a:ext>
            </a:extLst>
          </p:cNvPr>
          <p:cNvSpPr txBox="1"/>
          <p:nvPr/>
        </p:nvSpPr>
        <p:spPr>
          <a:xfrm>
            <a:off x="6687175" y="18449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53341CD2-6CEB-1AA9-7C11-469C9D1FBEA3}"/>
              </a:ext>
            </a:extLst>
          </p:cNvPr>
          <p:cNvSpPr txBox="1"/>
          <p:nvPr/>
        </p:nvSpPr>
        <p:spPr>
          <a:xfrm>
            <a:off x="6520821" y="19979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53B40C34-E959-744E-AC32-CA641F1681A2}"/>
              </a:ext>
            </a:extLst>
          </p:cNvPr>
          <p:cNvSpPr txBox="1"/>
          <p:nvPr/>
        </p:nvSpPr>
        <p:spPr>
          <a:xfrm>
            <a:off x="6679752" y="21372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B6475737-94E3-375B-9547-AD240782A73E}"/>
              </a:ext>
            </a:extLst>
          </p:cNvPr>
          <p:cNvSpPr txBox="1"/>
          <p:nvPr/>
        </p:nvSpPr>
        <p:spPr>
          <a:xfrm>
            <a:off x="6067976" y="19926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947D9866-4017-9158-E36E-D24E713F9F65}"/>
              </a:ext>
            </a:extLst>
          </p:cNvPr>
          <p:cNvSpPr txBox="1"/>
          <p:nvPr/>
        </p:nvSpPr>
        <p:spPr>
          <a:xfrm>
            <a:off x="6220376" y="21450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D43FBEC2-D9F7-7611-6742-9800A4F4125E}"/>
              </a:ext>
            </a:extLst>
          </p:cNvPr>
          <p:cNvSpPr txBox="1"/>
          <p:nvPr/>
        </p:nvSpPr>
        <p:spPr>
          <a:xfrm>
            <a:off x="6372776" y="22974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74F08E1A-BCFA-EBC9-4280-388C5B4ED062}"/>
              </a:ext>
            </a:extLst>
          </p:cNvPr>
          <p:cNvSpPr txBox="1"/>
          <p:nvPr/>
        </p:nvSpPr>
        <p:spPr>
          <a:xfrm>
            <a:off x="6525176" y="244988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1C4FEBE8-14D6-5EC7-DA3A-5FBD8851003C}"/>
              </a:ext>
            </a:extLst>
          </p:cNvPr>
          <p:cNvSpPr txBox="1"/>
          <p:nvPr/>
        </p:nvSpPr>
        <p:spPr>
          <a:xfrm>
            <a:off x="6070153" y="21347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6ACFEDFD-4C64-C252-0F83-67D9F28F4387}"/>
              </a:ext>
            </a:extLst>
          </p:cNvPr>
          <p:cNvSpPr txBox="1"/>
          <p:nvPr/>
        </p:nvSpPr>
        <p:spPr>
          <a:xfrm>
            <a:off x="6222553" y="22871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046AE037-A3BF-7D74-C818-5BC6E884E035}"/>
              </a:ext>
            </a:extLst>
          </p:cNvPr>
          <p:cNvSpPr txBox="1"/>
          <p:nvPr/>
        </p:nvSpPr>
        <p:spPr>
          <a:xfrm>
            <a:off x="6374953" y="243956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360D839F-C3EC-6B44-63B4-C1561416850A}"/>
              </a:ext>
            </a:extLst>
          </p:cNvPr>
          <p:cNvSpPr txBox="1"/>
          <p:nvPr/>
        </p:nvSpPr>
        <p:spPr>
          <a:xfrm>
            <a:off x="6067977" y="228343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99DF050E-07D0-DFA4-5E44-8E0D4633EA47}"/>
              </a:ext>
            </a:extLst>
          </p:cNvPr>
          <p:cNvSpPr txBox="1"/>
          <p:nvPr/>
        </p:nvSpPr>
        <p:spPr>
          <a:xfrm>
            <a:off x="6072758" y="244284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108EC5EA-373B-B73B-A24E-31AA7E00E260}"/>
              </a:ext>
            </a:extLst>
          </p:cNvPr>
          <p:cNvSpPr txBox="1"/>
          <p:nvPr/>
        </p:nvSpPr>
        <p:spPr>
          <a:xfrm>
            <a:off x="6224731" y="243499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78F8E7D2-4571-305E-8D2A-696B96C6AC7F}"/>
              </a:ext>
            </a:extLst>
          </p:cNvPr>
          <p:cNvSpPr txBox="1"/>
          <p:nvPr/>
        </p:nvSpPr>
        <p:spPr>
          <a:xfrm>
            <a:off x="6688462" y="19835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E3D6351F-585A-7830-E3BE-DFE377425CD2}"/>
              </a:ext>
            </a:extLst>
          </p:cNvPr>
          <p:cNvSpPr txBox="1"/>
          <p:nvPr/>
        </p:nvSpPr>
        <p:spPr>
          <a:xfrm>
            <a:off x="6521224" y="214056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353298B2-9BE1-424C-3564-354E122DC438}"/>
              </a:ext>
            </a:extLst>
          </p:cNvPr>
          <p:cNvSpPr txBox="1"/>
          <p:nvPr/>
        </p:nvSpPr>
        <p:spPr>
          <a:xfrm>
            <a:off x="6361890" y="199011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17FBBD52-C047-E256-4B4E-F3BA0D73D495}"/>
              </a:ext>
            </a:extLst>
          </p:cNvPr>
          <p:cNvSpPr txBox="1"/>
          <p:nvPr/>
        </p:nvSpPr>
        <p:spPr>
          <a:xfrm>
            <a:off x="6681931" y="2296495"/>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A18237B3-A03F-CF85-3851-19EF8DD10B84}"/>
              </a:ext>
            </a:extLst>
          </p:cNvPr>
          <p:cNvGrpSpPr/>
          <p:nvPr/>
        </p:nvGrpSpPr>
        <p:grpSpPr>
          <a:xfrm>
            <a:off x="7028182" y="1905179"/>
            <a:ext cx="771100" cy="734130"/>
            <a:chOff x="5950075" y="854725"/>
            <a:chExt cx="2904000" cy="2668950"/>
          </a:xfrm>
        </p:grpSpPr>
        <p:sp>
          <p:nvSpPr>
            <p:cNvPr id="728" name="Google Shape;896;p28">
              <a:extLst>
                <a:ext uri="{FF2B5EF4-FFF2-40B4-BE49-F238E27FC236}">
                  <a16:creationId xmlns:a16="http://schemas.microsoft.com/office/drawing/2014/main" id="{90007E95-3807-779C-24A5-502C8610279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B509AE97-D7A3-25BF-57D6-1C8A7D39A6C8}"/>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BA05E449-F743-EC4A-90E7-94B413EF38A7}"/>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253C01C-D500-4022-B869-85F0FBBB658F}"/>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27794A81-A199-2B1C-D341-BF737601DCE1}"/>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E60A6E2F-4295-1E9A-C23F-F84BF0F0602B}"/>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77CAB28-249B-C07E-1B92-3C4EB5658AE3}"/>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E592C96-7968-CBA3-E336-4402CBA626C8}"/>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E48DA91C-DCBB-FCB7-8751-5D72008A9549}"/>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91FE8A4-9C69-3E28-3896-9B477FFB851F}"/>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80EC1C8-9154-1BF7-387F-9313BF149EB1}"/>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848F1196-4805-6874-C3F4-7523B9FD5907}"/>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3A620C5C-0A2A-8E3F-E8DB-4857855861E3}"/>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C4CA122-4921-C380-95D9-AF24C7DB62DD}"/>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1407407-6C88-6231-8FCD-8021AD78F914}"/>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EE7C28DC-08CB-33D5-94F4-B28CBFADFE4B}"/>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65105F6-3C20-E502-3642-1E27443F36E6}"/>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984ACF5D-433C-EF9B-5738-D725277CFB77}"/>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730B6EF-C54A-4C77-7B58-74376A3EB198}"/>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64F5EA96-F6F3-7D0E-5E66-35D99B81BD44}"/>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62901C0-1F87-8C13-A928-49D5E08D45D5}"/>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92D0D1C6-C7A4-6F4D-E59F-13A90A861C28}"/>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7741E04-6F43-6A53-11DF-BD080E9BED21}"/>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7C5CD270-10D8-7AB4-4172-251FD36AA811}"/>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9B3720E3-BA17-5EC1-7A39-B07DAB1290FE}"/>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5484221B-BED4-DEA1-F5E1-8079BFF2A7C4}"/>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583E9823-222C-3EE0-88C1-A1CB54425D31}"/>
              </a:ext>
            </a:extLst>
          </p:cNvPr>
          <p:cNvSpPr txBox="1"/>
          <p:nvPr/>
        </p:nvSpPr>
        <p:spPr>
          <a:xfrm>
            <a:off x="6985444" y="18293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EBBC598E-C619-CEE1-0D5B-9326BAD7DACB}"/>
              </a:ext>
            </a:extLst>
          </p:cNvPr>
          <p:cNvSpPr txBox="1"/>
          <p:nvPr/>
        </p:nvSpPr>
        <p:spPr>
          <a:xfrm>
            <a:off x="7131313"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AA0121CE-8B61-B903-2C78-12F51679AEBA}"/>
              </a:ext>
            </a:extLst>
          </p:cNvPr>
          <p:cNvSpPr txBox="1"/>
          <p:nvPr/>
        </p:nvSpPr>
        <p:spPr>
          <a:xfrm>
            <a:off x="7278468" y="1838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540CCB0C-4EE8-0220-4B80-1FF3A8AF67A1}"/>
              </a:ext>
            </a:extLst>
          </p:cNvPr>
          <p:cNvSpPr txBox="1"/>
          <p:nvPr/>
        </p:nvSpPr>
        <p:spPr>
          <a:xfrm>
            <a:off x="7137844" y="19817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B6DEC00A-51C1-B5CB-8B3C-26BA0F93D537}"/>
              </a:ext>
            </a:extLst>
          </p:cNvPr>
          <p:cNvSpPr txBox="1"/>
          <p:nvPr/>
        </p:nvSpPr>
        <p:spPr>
          <a:xfrm>
            <a:off x="7442644" y="22865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7C86EA35-736A-8746-AD4C-9A9B309C6F72}"/>
              </a:ext>
            </a:extLst>
          </p:cNvPr>
          <p:cNvSpPr txBox="1"/>
          <p:nvPr/>
        </p:nvSpPr>
        <p:spPr>
          <a:xfrm>
            <a:off x="7595044" y="24389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589D970C-0DAB-1FC0-0318-60CBFE8690E6}"/>
              </a:ext>
            </a:extLst>
          </p:cNvPr>
          <p:cNvSpPr txBox="1"/>
          <p:nvPr/>
        </p:nvSpPr>
        <p:spPr>
          <a:xfrm>
            <a:off x="7446998" y="18376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8D41937C-423B-796F-3065-6D4F917AFD6F}"/>
              </a:ext>
            </a:extLst>
          </p:cNvPr>
          <p:cNvSpPr txBox="1"/>
          <p:nvPr/>
        </p:nvSpPr>
        <p:spPr>
          <a:xfrm>
            <a:off x="7603753" y="183752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1882C0E2-0305-58A4-1FCB-B79AC381E9D4}"/>
              </a:ext>
            </a:extLst>
          </p:cNvPr>
          <p:cNvSpPr txBox="1"/>
          <p:nvPr/>
        </p:nvSpPr>
        <p:spPr>
          <a:xfrm>
            <a:off x="7437399" y="19905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28A03D99-E71E-E309-7B9E-15037A9F32A1}"/>
              </a:ext>
            </a:extLst>
          </p:cNvPr>
          <p:cNvSpPr txBox="1"/>
          <p:nvPr/>
        </p:nvSpPr>
        <p:spPr>
          <a:xfrm>
            <a:off x="7596330" y="212984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788BB62D-92C3-B4DC-A197-9036EA8B61E6}"/>
              </a:ext>
            </a:extLst>
          </p:cNvPr>
          <p:cNvSpPr txBox="1"/>
          <p:nvPr/>
        </p:nvSpPr>
        <p:spPr>
          <a:xfrm>
            <a:off x="6984554" y="19852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81219302-9130-D931-7BC1-130ABD8E8BF0}"/>
              </a:ext>
            </a:extLst>
          </p:cNvPr>
          <p:cNvSpPr txBox="1"/>
          <p:nvPr/>
        </p:nvSpPr>
        <p:spPr>
          <a:xfrm>
            <a:off x="7136954" y="21376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890AE179-9790-7446-8346-5E4B17D0AEDF}"/>
              </a:ext>
            </a:extLst>
          </p:cNvPr>
          <p:cNvSpPr txBox="1"/>
          <p:nvPr/>
        </p:nvSpPr>
        <p:spPr>
          <a:xfrm>
            <a:off x="7289354" y="22900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614D74E0-C534-B75E-4874-9AED5D4EFD1A}"/>
              </a:ext>
            </a:extLst>
          </p:cNvPr>
          <p:cNvSpPr txBox="1"/>
          <p:nvPr/>
        </p:nvSpPr>
        <p:spPr>
          <a:xfrm>
            <a:off x="7441754" y="2442468"/>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F2CB81E2-72A2-A127-A2AA-BEC0948560DE}"/>
              </a:ext>
            </a:extLst>
          </p:cNvPr>
          <p:cNvSpPr txBox="1"/>
          <p:nvPr/>
        </p:nvSpPr>
        <p:spPr>
          <a:xfrm>
            <a:off x="6986731" y="21273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CF3DCDEE-85FA-768C-8809-019FD20D1388}"/>
              </a:ext>
            </a:extLst>
          </p:cNvPr>
          <p:cNvSpPr txBox="1"/>
          <p:nvPr/>
        </p:nvSpPr>
        <p:spPr>
          <a:xfrm>
            <a:off x="7139131" y="22797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418BCCFF-D6AA-884F-09D4-B102D2B3048A}"/>
              </a:ext>
            </a:extLst>
          </p:cNvPr>
          <p:cNvSpPr txBox="1"/>
          <p:nvPr/>
        </p:nvSpPr>
        <p:spPr>
          <a:xfrm>
            <a:off x="7291531" y="2432144"/>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9C391437-7F3A-B64D-7549-355704B039E6}"/>
              </a:ext>
            </a:extLst>
          </p:cNvPr>
          <p:cNvSpPr txBox="1"/>
          <p:nvPr/>
        </p:nvSpPr>
        <p:spPr>
          <a:xfrm>
            <a:off x="6984555" y="2276013"/>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71D78D3A-5448-2A4C-FC6D-7F33CB2AFD6F}"/>
              </a:ext>
            </a:extLst>
          </p:cNvPr>
          <p:cNvSpPr txBox="1"/>
          <p:nvPr/>
        </p:nvSpPr>
        <p:spPr>
          <a:xfrm>
            <a:off x="6989336" y="2435421"/>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E829C180-49D7-5568-BB4B-EC5A5975371B}"/>
              </a:ext>
            </a:extLst>
          </p:cNvPr>
          <p:cNvSpPr txBox="1"/>
          <p:nvPr/>
        </p:nvSpPr>
        <p:spPr>
          <a:xfrm>
            <a:off x="7141309" y="24275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ECCF2662-9111-AABE-3E89-870DD4159257}"/>
              </a:ext>
            </a:extLst>
          </p:cNvPr>
          <p:cNvSpPr txBox="1"/>
          <p:nvPr/>
        </p:nvSpPr>
        <p:spPr>
          <a:xfrm>
            <a:off x="7605040"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F497616D-2B4A-0BD1-7319-EE9CA8BFAFE3}"/>
              </a:ext>
            </a:extLst>
          </p:cNvPr>
          <p:cNvSpPr txBox="1"/>
          <p:nvPr/>
        </p:nvSpPr>
        <p:spPr>
          <a:xfrm>
            <a:off x="7437802" y="213314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AD3B2705-A100-EC35-FCE6-DF13AA888BB2}"/>
              </a:ext>
            </a:extLst>
          </p:cNvPr>
          <p:cNvSpPr txBox="1"/>
          <p:nvPr/>
        </p:nvSpPr>
        <p:spPr>
          <a:xfrm>
            <a:off x="7278468" y="197616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26A0B2C6-6679-C35C-03B7-BBEC6CEDBF87}"/>
              </a:ext>
            </a:extLst>
          </p:cNvPr>
          <p:cNvSpPr txBox="1"/>
          <p:nvPr/>
        </p:nvSpPr>
        <p:spPr>
          <a:xfrm>
            <a:off x="7598509" y="2289075"/>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ED97376B-E077-4B7D-8B41-B6793A545E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7636" y="2181592"/>
            <a:ext cx="171488" cy="171488"/>
          </a:xfrm>
          <a:prstGeom prst="rect">
            <a:avLst/>
          </a:prstGeom>
        </p:spPr>
      </p:pic>
      <p:pic>
        <p:nvPicPr>
          <p:cNvPr id="781" name="图片 780">
            <a:extLst>
              <a:ext uri="{FF2B5EF4-FFF2-40B4-BE49-F238E27FC236}">
                <a16:creationId xmlns:a16="http://schemas.microsoft.com/office/drawing/2014/main" id="{9783CE1A-5E0F-FC2B-47FF-9735449E17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40745" y="2180779"/>
            <a:ext cx="171488" cy="171488"/>
          </a:xfrm>
          <a:prstGeom prst="rect">
            <a:avLst/>
          </a:prstGeom>
        </p:spPr>
      </p:pic>
      <p:cxnSp>
        <p:nvCxnSpPr>
          <p:cNvPr id="782" name="直接箭头连接符 781">
            <a:extLst>
              <a:ext uri="{FF2B5EF4-FFF2-40B4-BE49-F238E27FC236}">
                <a16:creationId xmlns:a16="http://schemas.microsoft.com/office/drawing/2014/main" id="{2DFA6304-45C8-A638-DA88-E0CCA83EF050}"/>
              </a:ext>
            </a:extLst>
          </p:cNvPr>
          <p:cNvCxnSpPr>
            <a:cxnSpLocks/>
          </p:cNvCxnSpPr>
          <p:nvPr/>
        </p:nvCxnSpPr>
        <p:spPr>
          <a:xfrm>
            <a:off x="7837721" y="2243476"/>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1AE2F279-A4ED-D543-F07F-99D36FF4E8CD}"/>
              </a:ext>
            </a:extLst>
          </p:cNvPr>
          <p:cNvSpPr/>
          <p:nvPr/>
        </p:nvSpPr>
        <p:spPr>
          <a:xfrm>
            <a:off x="8386953"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B5F3C7B6-5933-7E7B-CC6F-0E4F1043A44F}"/>
              </a:ext>
            </a:extLst>
          </p:cNvPr>
          <p:cNvSpPr/>
          <p:nvPr/>
        </p:nvSpPr>
        <p:spPr>
          <a:xfrm>
            <a:off x="8582262" y="161747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C7FBFCB6-224F-E6AA-09F1-EBD7051DF4BE}"/>
              </a:ext>
            </a:extLst>
          </p:cNvPr>
          <p:cNvSpPr/>
          <p:nvPr/>
        </p:nvSpPr>
        <p:spPr>
          <a:xfrm>
            <a:off x="8773850" y="161747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D5C7FCCF-67CA-3298-0A74-44A278C925E7}"/>
              </a:ext>
            </a:extLst>
          </p:cNvPr>
          <p:cNvSpPr/>
          <p:nvPr/>
        </p:nvSpPr>
        <p:spPr>
          <a:xfrm>
            <a:off x="8956729" y="161708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BF70EB5C-7975-3264-3544-7854892C3376}"/>
              </a:ext>
            </a:extLst>
          </p:cNvPr>
          <p:cNvSpPr/>
          <p:nvPr/>
        </p:nvSpPr>
        <p:spPr>
          <a:xfrm>
            <a:off x="8382599"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D28B8A9A-47E1-6A48-21EE-492B86F67C32}"/>
              </a:ext>
            </a:extLst>
          </p:cNvPr>
          <p:cNvSpPr/>
          <p:nvPr/>
        </p:nvSpPr>
        <p:spPr>
          <a:xfrm>
            <a:off x="8577908"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702C3179-8BAC-5DCF-2E98-0E6ACE48139A}"/>
              </a:ext>
            </a:extLst>
          </p:cNvPr>
          <p:cNvSpPr/>
          <p:nvPr/>
        </p:nvSpPr>
        <p:spPr>
          <a:xfrm>
            <a:off x="8769496" y="1983365"/>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098E2EDE-B6FD-2134-40E7-B791181AA260}"/>
              </a:ext>
            </a:extLst>
          </p:cNvPr>
          <p:cNvSpPr/>
          <p:nvPr/>
        </p:nvSpPr>
        <p:spPr>
          <a:xfrm>
            <a:off x="8952375" y="1982981"/>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4800D78C-C57A-2F41-B0B8-6D86D30162E9}"/>
              </a:ext>
            </a:extLst>
          </p:cNvPr>
          <p:cNvSpPr/>
          <p:nvPr/>
        </p:nvSpPr>
        <p:spPr>
          <a:xfrm>
            <a:off x="8399991"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B8CD1013-13F9-0E65-F081-E3F6FC6B3B78}"/>
              </a:ext>
            </a:extLst>
          </p:cNvPr>
          <p:cNvSpPr/>
          <p:nvPr/>
        </p:nvSpPr>
        <p:spPr>
          <a:xfrm>
            <a:off x="8595300"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8D8BF269-7268-21B4-10DE-8953F646089D}"/>
              </a:ext>
            </a:extLst>
          </p:cNvPr>
          <p:cNvSpPr/>
          <p:nvPr/>
        </p:nvSpPr>
        <p:spPr>
          <a:xfrm>
            <a:off x="8786888" y="2616289"/>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E0249008-BE33-C39C-62F7-17B32D7B6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434146">
            <a:off x="8988264" y="1148810"/>
            <a:ext cx="289349" cy="289349"/>
          </a:xfrm>
          <a:prstGeom prst="rect">
            <a:avLst/>
          </a:prstGeom>
        </p:spPr>
      </p:pic>
      <p:pic>
        <p:nvPicPr>
          <p:cNvPr id="797" name="图片 796">
            <a:extLst>
              <a:ext uri="{FF2B5EF4-FFF2-40B4-BE49-F238E27FC236}">
                <a16:creationId xmlns:a16="http://schemas.microsoft.com/office/drawing/2014/main" id="{0976ADE3-FA15-7350-B9F3-F68F04CEA5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5673" y="2175401"/>
            <a:ext cx="319505" cy="319505"/>
          </a:xfrm>
          <a:prstGeom prst="rect">
            <a:avLst/>
          </a:prstGeom>
        </p:spPr>
      </p:pic>
      <p:sp>
        <p:nvSpPr>
          <p:cNvPr id="801" name="文本框 800">
            <a:extLst>
              <a:ext uri="{FF2B5EF4-FFF2-40B4-BE49-F238E27FC236}">
                <a16:creationId xmlns:a16="http://schemas.microsoft.com/office/drawing/2014/main" id="{54987BAB-C838-C8EC-4147-182007EB2264}"/>
              </a:ext>
            </a:extLst>
          </p:cNvPr>
          <p:cNvSpPr txBox="1"/>
          <p:nvPr/>
        </p:nvSpPr>
        <p:spPr>
          <a:xfrm>
            <a:off x="8389169" y="736882"/>
            <a:ext cx="8545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DF0186CB-DBB4-05CF-6DBA-9F899A60383C}"/>
              </a:ext>
            </a:extLst>
          </p:cNvPr>
          <p:cNvSpPr txBox="1"/>
          <p:nvPr/>
        </p:nvSpPr>
        <p:spPr>
          <a:xfrm>
            <a:off x="8306968" y="1404291"/>
            <a:ext cx="99654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70766CB9-5664-5433-EC86-A34C7AB56F13}"/>
              </a:ext>
            </a:extLst>
          </p:cNvPr>
          <p:cNvSpPr txBox="1"/>
          <p:nvPr/>
        </p:nvSpPr>
        <p:spPr>
          <a:xfrm>
            <a:off x="8344302" y="1740036"/>
            <a:ext cx="6245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FCBC689-729C-90F7-F3B3-569BC9107BE8}"/>
              </a:ext>
            </a:extLst>
          </p:cNvPr>
          <p:cNvSpPr txBox="1"/>
          <p:nvPr/>
        </p:nvSpPr>
        <p:spPr>
          <a:xfrm>
            <a:off x="8385453" y="2354807"/>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B83656E-E054-FA75-6295-4D572A8BA413}"/>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37A7E12-20DB-BB09-FC28-CC4945CA3EE7}"/>
              </a:ext>
            </a:extLst>
          </p:cNvPr>
          <p:cNvCxnSpPr>
            <a:cxnSpLocks/>
          </p:cNvCxnSpPr>
          <p:nvPr/>
        </p:nvCxnSpPr>
        <p:spPr>
          <a:xfrm>
            <a:off x="8862171" y="1165852"/>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4E32EC8F-3B7C-0003-2D24-B4304A382F3F}"/>
              </a:ext>
            </a:extLst>
          </p:cNvPr>
          <p:cNvCxnSpPr>
            <a:cxnSpLocks/>
          </p:cNvCxnSpPr>
          <p:nvPr/>
        </p:nvCxnSpPr>
        <p:spPr>
          <a:xfrm>
            <a:off x="8918745" y="2167028"/>
            <a:ext cx="0" cy="2703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8E1E17F4-B436-4538-B040-52209C431712}"/>
              </a:ext>
            </a:extLst>
          </p:cNvPr>
          <p:cNvGrpSpPr/>
          <p:nvPr/>
        </p:nvGrpSpPr>
        <p:grpSpPr>
          <a:xfrm>
            <a:off x="6160806" y="390417"/>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175AF47E-AD04-1E30-EAFE-1024BA37F58D}"/>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81AB1DC6-1273-FA87-C027-BBCD3E977FED}"/>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46583FBE-B272-0B00-09E0-583AA1E964B8}"/>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8C9C3F15-D297-5539-A78C-06E7FDDC5E0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7C0783FB-4DC5-0F12-B177-70C036949BC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CC04AA23-4055-079A-D128-D7E50C22D023}"/>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6288758C-72F6-0A21-50FF-164DD16CED2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3D68886F-9DA2-AF06-E55E-A67D94C57F1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2DE6B0E5-799B-6D4F-1BB4-9C2357898FB0}"/>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82AFBD38-D9D5-7D0B-8389-0E3A53D5F0E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497406DC-AF76-B0EA-9805-57D809DE7BE4}"/>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12F5A363-F020-CB49-C06B-DB0662AF898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201A0EE9-9E13-081D-F58C-880C48F629F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2937EFA4-510E-9C9E-4250-3E8AD65F5B6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A3FEB06B-69AF-0B19-8788-376B31B7F3C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4B55D7CC-D958-89AF-D5F6-E3B5CDABC6D6}"/>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F3D5AF79-439C-B404-B194-10CC5273E8C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0799F76C-4EA2-24E8-82A1-4B6C2C92D0A7}"/>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90CCFF99-DF95-35B3-CEAE-7EC91BDEF4AB}"/>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86096E4D-C804-4787-7F47-605AA4D4E56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68BDA8C2-7431-F312-E9F8-9608A8648B0F}"/>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A008B5E7-62FA-26C4-60FE-3FEFFBD4A00A}"/>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6EFEE7A1-C92A-185C-261C-2D97B47B388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332FEE0B-0DF9-E75E-FBDC-6BC240C4E07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11BFCA51-4D31-482D-AD8E-653366A1EF7E}"/>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1DA45E61-4164-9E4F-5B23-3781BB42755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6F1FE7C7-FE95-2756-B0CB-BBBBDA34771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8043215E-64AA-986E-B2AB-E427C700F2B6}"/>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6526D4B4-C685-C9D8-62D3-589A8475383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FD2F00C0-7838-3124-8CB0-392AC687DF3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D8114DCF-DF90-EC98-7DF9-CA1023F9141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AEB96A8C-213B-2BD4-2F07-EDDCA074346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6BE772D6-1153-56A6-3253-CAAFD55642E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7022ADAC-030E-B7E8-6BCA-D0443C708E3C}"/>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AF2AB224-6090-65DF-856C-57364E8EDEC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7CE189B8-F146-7DF2-474B-2ACA1C89146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23CB5D5F-3ECB-A325-2EB8-BE12839219B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807A4163-F871-D1CE-972A-1E78460E8FF2}"/>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7042B624-3075-BEAD-CDFA-C61619F0DBB5}"/>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D5AF8D41-D07A-438E-D854-E9BC87D59F5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5B5C18E3-012A-73C9-54C5-3AA7978085A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9C808D8A-E22F-E13A-9B8C-9CA314A0452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FF8CC2C0-E40D-6AAD-D420-FDAA4179577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22EF9068-8624-355D-1A5B-3E6F1692536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9FD3DB00-DD59-6FFF-A6EA-8B67B274954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9932DADB-34EF-77C9-1F9C-D4CBC3AD9AC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1E7D340F-5B08-A894-1F88-C5A779E8840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C3897FD8-851D-2E56-ECE8-13D1525FB42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74A76358-63A2-D7C1-C586-8783BDD93FA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E4618106-F777-F387-996A-C47833DA1FA7}"/>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75E64FD5-67AA-B6B9-B570-9DAFA3B7C6F5}"/>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BEC0EAD2-8655-7475-AC93-8034669CC13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E977836C-A7A5-B033-8899-30509DE0984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8E77A021-0A06-E2B4-81AB-C1C66B113E4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0B65FD59-8028-49A6-72A7-F963CB87A802}"/>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2DB1CCB0-B5F8-EDA4-9D36-8DD118D8415B}"/>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BEC447C4-B25B-C751-9232-7AFE8A19615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871C03FC-89C0-30BD-4CAB-99B328C499C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0A3F0AF9-78FC-2866-5580-77F85869EC47}"/>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CC0B3A8F-D415-A9BA-03A2-E7D05410B93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3C094A03-CE44-F53F-BBC0-445A841BC85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ED98B98A-D7B2-BEE9-81A8-ED5724B7CBD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22F00F0C-D018-5F91-622D-9190637F102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4E31E183-E4AB-5554-E7AF-525DDF066976}"/>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7EC7A545-D1C0-52BA-F76C-1A6B535FE09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3361C3E0-26CD-3550-B319-F45D97179C3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D77CC5C6-B41F-D015-1D8F-5400F75A8BB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E72A0E08-EFEF-CB2E-1F63-5D51B0BE062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FA3BCD8C-B669-356F-BEAD-31A05E8094C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1B9DB375-45DB-B434-EBC8-E6B52917898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EAED8BE2-08DC-6C59-4D52-F12C34A030E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96E5E938-BD94-FAE0-F4E4-C592EBD6198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683FFEF7-DE72-D57C-0F37-78E2C64B2C7E}"/>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C2403682-A4D9-DDF0-0291-7FD2438C5DE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38B0C33E-95D9-7DA1-FF89-2FD4E99803A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1EE54E68-52D4-621B-5FCC-B65135261B38}"/>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0572D1CF-0060-179A-6637-4FC340C78F4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20A83E3B-7649-6CE0-C539-0392244FF60C}"/>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25D73583-DC4E-05CF-0091-B23BC3C0AFB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25E24CFF-8164-E35D-B80C-DFCFD9A1641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9905EF90-AA28-AFF8-1AD2-8EC0FFF66D6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E5362BF3-6C9B-2A17-234A-9F3F5D9E6280}"/>
              </a:ext>
            </a:extLst>
          </p:cNvPr>
          <p:cNvGrpSpPr/>
          <p:nvPr/>
        </p:nvGrpSpPr>
        <p:grpSpPr>
          <a:xfrm>
            <a:off x="7057788" y="384962"/>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172E9679-7E89-E439-77A4-A792F134732E}"/>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797BA9-CE75-C636-59D2-98BC92EA8FB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9E66883-A7B5-1FD8-529C-3F619759618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06C870E-791C-D125-3625-CE02AD1580C3}"/>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894544A0-45DB-C0AA-2D40-A45BA3D7D90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9FD89409-3F25-784E-EDC5-10289C3D4A1C}"/>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C51BB6F-B8C3-6D63-6416-8EC42F26B23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D732C159-1807-D9E6-72B2-F38436DB6792}"/>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4E894D3E-E882-EB2D-A582-59B09E07244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7316D137-7949-1713-F9DE-DACDE94DCC0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00043BB3-BBB5-5695-B209-DE7083AF842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871287C-0E64-8E60-0077-E4F24B7EF50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64FECEE-CF66-4EE1-399A-6D4DDC2D82B1}"/>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0D8F3E0-8F2D-B729-E04B-F67312BF078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05E146A-1516-C942-CFE9-43AF3C1332D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1E399DC4-C28A-29B7-5D59-8CAB6999F75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F2943AA-608E-CD8F-792B-5C943C1574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92296C0-F2DC-59B9-6E7B-EF6420B5301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3C14D18-35B3-F099-E96E-2B0C1F657E4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643CFBCA-D6F5-7261-CEA4-3BCE341C8D2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B2A84416-B747-4CE6-BEB1-37FED4EC9C70}"/>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58920990-ACF5-6CD6-859A-8204A2081CB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0E26680B-A64A-3E96-F786-7310256A924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B06E797C-7A19-01FB-5321-446BE1E22EC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C7A69A39-E654-D269-8A3D-89136839520C}"/>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F1CE005E-FD58-EF9A-6FF5-234DAAB7BD1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562ABADB-3EE7-0778-3929-0D22A0E6770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9F7D3E52-3C4D-88C7-B04A-897DA126899F}"/>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56E59621-58EE-B6C2-30F2-46C0B8EC108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5199CD77-2CFF-32F1-B228-9D69223DF70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A23822C-08F1-354D-4CAB-1222D7DA32D1}"/>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DC55379-3C6B-B579-BCFB-85A8FE21EAE2}"/>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F075F987-2E28-7802-A3EF-6A7E53A301E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A7A6DCD9-61F7-F1A7-D579-71F1D49EC26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59E07B88-4D17-2F93-7B9D-B7C748EDD53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444240E-D294-9B1D-A620-5142666BB54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A137ACC9-3B3C-DE76-7743-A39C32897E4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CE560D0-D306-5877-35C6-49A241F12C4E}"/>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325B8EE-F510-094A-A408-AD721D71D08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757E683-41EB-4531-EB0D-DB1B5354F74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2C886B58-CDDC-6FCD-0AF2-6AC08F2D1A9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71B27037-DC03-244F-49C6-4CEEDF9EC8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2D3BA003-66A6-2CBC-092F-0F8D43E1CE7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E33FCEDD-0515-FC07-4AF0-1C1DEFFD19B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4E820F86-ED27-6060-E243-7970A5E2024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8A2F54EC-FFE0-95ED-2807-CBACE411FA6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4A44DD2B-6B19-5DAF-269B-1FD78B21E26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A8A547B-08A2-3390-DD88-CB3271F4BF0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9EE31048-CA36-04AF-FB8B-38A46A208886}"/>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4B1D9765-5C3E-2D91-9ED6-6165E6DCC39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8FEAF013-98B6-79AD-A40E-919360EB86AF}"/>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9C390CA-9088-F75C-F598-6553ADEC96A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D31D76EF-EE4E-4021-4C3A-4C36049445E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2EC31C9-E01D-2417-D3B2-CC4910D616B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FDEEFC7F-152C-B72E-B548-14596AF6DFC8}"/>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105ADC9-C80E-8086-6D4A-9AB977D67987}"/>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4D0F7E41-01FC-8F2C-C9E4-046E0C10466B}"/>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C28E8BA6-F58E-E880-FDD8-9EC3484FC4A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AAFD2B6-E26B-D15A-08D0-6D64CFB26B4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90188B8-CCD9-AD02-5110-1CA5088AD05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8C731FCC-ECA2-284C-4280-18CF9CBB90E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FFB4E387-E8DB-84C5-165D-9487F28B44D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E3BAA49-71E0-0E34-50EA-6DF713100F59}"/>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6AFEBF7C-C227-6FE7-96F3-31564A5E5BBF}"/>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CE592AAA-3F9F-91F5-C8B3-C9962B95D3E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7E51C52E-9114-D09A-5EC9-F568119FF9C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6170E934-A5DE-2D5E-6026-E0ECF3A8630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9614E72-84A1-4074-ABD0-0D044D2E313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8BC7B321-8FFE-9C2C-EFAA-3CB58C81CBA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4AB6C927-D4A7-9997-B3C7-E9CB68922D3A}"/>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4DB8201-16B4-3E3A-5DC1-70D1E2FD1DEC}"/>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E7E64C40-C88B-5C78-5188-660636222CA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D2A0137-FE9A-6517-8509-23FFF49D81C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64758183-4632-0148-69E6-C331A76E21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DDF7C6C3-E988-3980-3911-63CB3AB159D4}"/>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71951E31-F1C2-643A-CF3A-F072A24B3179}"/>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5EE11A8-E191-1855-0ECA-E59B90297545}"/>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8C5CAC6-F008-AE95-0D1D-1FEF056FC189}"/>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5C1A7FD2-60E7-45C9-7A6B-09F694BDAF3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EC007F6D-7AC3-BB77-E00E-1E28C6A7498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E90127FB-51FE-18D1-1619-690B8A25E96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A4F2F2A-CCB3-04DD-088C-E076B9A79638}"/>
              </a:ext>
            </a:extLst>
          </p:cNvPr>
          <p:cNvSpPr txBox="1"/>
          <p:nvPr/>
        </p:nvSpPr>
        <p:spPr>
          <a:xfrm>
            <a:off x="6125085" y="971721"/>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E68820C2-6FB3-F534-B281-2B69F366B58F}"/>
              </a:ext>
            </a:extLst>
          </p:cNvPr>
          <p:cNvSpPr/>
          <p:nvPr/>
        </p:nvSpPr>
        <p:spPr>
          <a:xfrm rot="16200000">
            <a:off x="6345833"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60518AA7-9419-0D23-5D4E-200C93CC781B}"/>
              </a:ext>
            </a:extLst>
          </p:cNvPr>
          <p:cNvSpPr/>
          <p:nvPr/>
        </p:nvSpPr>
        <p:spPr>
          <a:xfrm rot="16200000">
            <a:off x="7268942" y="858997"/>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FDAF9433-8508-02B2-D7D3-BEF5128E9E27}"/>
              </a:ext>
            </a:extLst>
          </p:cNvPr>
          <p:cNvSpPr txBox="1"/>
          <p:nvPr/>
        </p:nvSpPr>
        <p:spPr>
          <a:xfrm>
            <a:off x="7114856" y="961965"/>
            <a:ext cx="64264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Mean</a:t>
            </a:r>
            <a:endParaRPr lang="zh-CN" altLang="en-US" sz="1200" b="1"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21A7E2F5-52FF-4F7A-09BA-3407260AA53B}"/>
              </a:ext>
            </a:extLst>
          </p:cNvPr>
          <p:cNvSpPr txBox="1"/>
          <p:nvPr/>
        </p:nvSpPr>
        <p:spPr>
          <a:xfrm>
            <a:off x="6150973" y="163151"/>
            <a:ext cx="1543050"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87C416A3-6B8C-8BB7-E11B-A9C623F4E319}"/>
                  </a:ext>
                </a:extLst>
              </p:cNvPr>
              <p:cNvSpPr txBox="1"/>
              <p:nvPr/>
            </p:nvSpPr>
            <p:spPr>
              <a:xfrm>
                <a:off x="6700782" y="511596"/>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87C416A3-6B8C-8BB7-E11B-A9C623F4E319}"/>
                  </a:ext>
                </a:extLst>
              </p:cNvPr>
              <p:cNvSpPr txBox="1">
                <a:spLocks noRot="1" noChangeAspect="1" noMove="1" noResize="1" noEditPoints="1" noAdjustHandles="1" noChangeArrowheads="1" noChangeShapeType="1" noTextEdit="1"/>
              </p:cNvSpPr>
              <p:nvPr/>
            </p:nvSpPr>
            <p:spPr>
              <a:xfrm>
                <a:off x="6700782" y="511596"/>
                <a:ext cx="387783" cy="36933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A79D4BD-15BF-EDF7-BE6B-D270568D2B11}"/>
                  </a:ext>
                </a:extLst>
              </p:cNvPr>
              <p:cNvSpPr txBox="1"/>
              <p:nvPr/>
            </p:nvSpPr>
            <p:spPr>
              <a:xfrm>
                <a:off x="7610828" y="508668"/>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A79D4BD-15BF-EDF7-BE6B-D270568D2B11}"/>
                  </a:ext>
                </a:extLst>
              </p:cNvPr>
              <p:cNvSpPr txBox="1">
                <a:spLocks noRot="1" noChangeAspect="1" noMove="1" noResize="1" noEditPoints="1" noAdjustHandles="1" noChangeArrowheads="1" noChangeShapeType="1" noTextEdit="1"/>
              </p:cNvSpPr>
              <p:nvPr/>
            </p:nvSpPr>
            <p:spPr>
              <a:xfrm>
                <a:off x="7610828" y="508668"/>
                <a:ext cx="387783" cy="369332"/>
              </a:xfrm>
              <a:prstGeom prst="rect">
                <a:avLst/>
              </a:prstGeom>
              <a:blipFill>
                <a:blip r:embed="rId15"/>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34E7C584-E343-EEB7-1051-435FC71B3BF8}"/>
              </a:ext>
            </a:extLst>
          </p:cNvPr>
          <p:cNvSpPr/>
          <p:nvPr/>
        </p:nvSpPr>
        <p:spPr>
          <a:xfrm>
            <a:off x="9147659" y="1982584"/>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B1E43914-6C5A-C9F6-5EE6-0CEC5B21DC6F}"/>
              </a:ext>
            </a:extLst>
          </p:cNvPr>
          <p:cNvSpPr/>
          <p:nvPr/>
        </p:nvSpPr>
        <p:spPr>
          <a:xfrm>
            <a:off x="9153308" y="161787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E189FB77-38AC-73C5-6754-35ABF7E2C397}"/>
              </a:ext>
            </a:extLst>
          </p:cNvPr>
          <p:cNvSpPr/>
          <p:nvPr/>
        </p:nvSpPr>
        <p:spPr>
          <a:xfrm>
            <a:off x="9146142" y="971500"/>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3AC5E4E9-A1A7-EC94-B87D-B4AA219549B6}"/>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315C3D6B-0918-FEF4-7403-74ED09354532}"/>
              </a:ext>
            </a:extLst>
          </p:cNvPr>
          <p:cNvSpPr/>
          <p:nvPr/>
        </p:nvSpPr>
        <p:spPr>
          <a:xfrm>
            <a:off x="2551972" y="4791850"/>
            <a:ext cx="1073021" cy="713245"/>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BD20B9D-23D9-89A0-28D1-9726214636C6}"/>
              </a:ext>
            </a:extLst>
          </p:cNvPr>
          <p:cNvSpPr txBox="1"/>
          <p:nvPr/>
        </p:nvSpPr>
        <p:spPr>
          <a:xfrm>
            <a:off x="2669453" y="4890012"/>
            <a:ext cx="908514"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Building Query</a:t>
            </a:r>
            <a:endParaRPr lang="zh-CN" altLang="en-US" sz="1200" b="1"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2B7149B5-9598-23A5-B365-C502D1CBD75F}"/>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057B5C5A-4FD2-CA3C-49C5-DA08A640F2B6}"/>
              </a:ext>
            </a:extLst>
          </p:cNvPr>
          <p:cNvSpPr/>
          <p:nvPr/>
        </p:nvSpPr>
        <p:spPr>
          <a:xfrm>
            <a:off x="8958881"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F8B6879A-83E7-FDE9-2868-B001B3B9A6F9}"/>
              </a:ext>
            </a:extLst>
          </p:cNvPr>
          <p:cNvSpPr/>
          <p:nvPr/>
        </p:nvSpPr>
        <p:spPr>
          <a:xfrm>
            <a:off x="9150469" y="2616571"/>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714F51DE-51FB-7D31-B904-3FA8C15005BF}"/>
              </a:ext>
            </a:extLst>
          </p:cNvPr>
          <p:cNvSpPr/>
          <p:nvPr/>
        </p:nvSpPr>
        <p:spPr>
          <a:xfrm>
            <a:off x="4135976"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5E8C13F1-F357-1FC0-E4F2-5307A98DA9A5}"/>
              </a:ext>
            </a:extLst>
          </p:cNvPr>
          <p:cNvSpPr/>
          <p:nvPr/>
        </p:nvSpPr>
        <p:spPr>
          <a:xfrm>
            <a:off x="4331285"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418655B4-ECC0-BDEB-F08F-E80FE6AEC18C}"/>
              </a:ext>
            </a:extLst>
          </p:cNvPr>
          <p:cNvSpPr/>
          <p:nvPr/>
        </p:nvSpPr>
        <p:spPr>
          <a:xfrm>
            <a:off x="4522873" y="4857192"/>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FAF9D675-AB97-EBDA-6543-B31EA2FCDB77}"/>
              </a:ext>
            </a:extLst>
          </p:cNvPr>
          <p:cNvSpPr/>
          <p:nvPr/>
        </p:nvSpPr>
        <p:spPr>
          <a:xfrm>
            <a:off x="4694866"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25C7ED18-86EC-49EA-74AB-49F5BF3219E1}"/>
              </a:ext>
            </a:extLst>
          </p:cNvPr>
          <p:cNvSpPr/>
          <p:nvPr/>
        </p:nvSpPr>
        <p:spPr>
          <a:xfrm>
            <a:off x="4886454" y="4857474"/>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304A0165-638F-6F85-0104-1AC25C123800}"/>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15D24FF3-91D2-BED2-FB7D-46C2CCD7E94B}"/>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153EE318-5676-8611-E328-6685FE9BE73C}"/>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B0E08A8C-F315-63E6-D671-5D7C30F9B323}"/>
              </a:ext>
            </a:extLst>
          </p:cNvPr>
          <p:cNvSpPr/>
          <p:nvPr/>
        </p:nvSpPr>
        <p:spPr>
          <a:xfrm>
            <a:off x="4683981" y="5298752"/>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612CE29A-AA44-9815-F8D4-56FE0DE3336C}"/>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ED7F1A40-08D2-6C74-B36F-6C6C652B8A9E}"/>
                  </a:ext>
                </a:extLst>
              </p:cNvPr>
              <p:cNvSpPr txBox="1"/>
              <p:nvPr/>
            </p:nvSpPr>
            <p:spPr>
              <a:xfrm>
                <a:off x="3929487" y="4576307"/>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ED7F1A40-08D2-6C74-B36F-6C6C652B8A9E}"/>
                  </a:ext>
                </a:extLst>
              </p:cNvPr>
              <p:cNvSpPr txBox="1">
                <a:spLocks noRot="1" noChangeAspect="1" noMove="1" noResize="1" noEditPoints="1" noAdjustHandles="1" noChangeArrowheads="1" noChangeShapeType="1" noTextEdit="1"/>
              </p:cNvSpPr>
              <p:nvPr/>
            </p:nvSpPr>
            <p:spPr>
              <a:xfrm>
                <a:off x="3929487" y="4576307"/>
                <a:ext cx="1374034" cy="276999"/>
              </a:xfrm>
              <a:prstGeom prst="rect">
                <a:avLst/>
              </a:prstGeom>
              <a:blipFill>
                <a:blip r:embed="rId16"/>
                <a:stretch>
                  <a:fillRect l="-444"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02D36EB-95BD-FA71-C0B2-8434DC3F5D6B}"/>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702D36EB-95BD-FA71-C0B2-8434DC3F5D6B}"/>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7"/>
                <a:stretch>
                  <a:fillRect l="-388" b="-15217"/>
                </a:stretch>
              </a:blipFill>
            </p:spPr>
            <p:txBody>
              <a:bodyPr/>
              <a:lstStyle/>
              <a:p>
                <a:r>
                  <a:rPr lang="zh-CN" altLang="en-US">
                    <a:noFill/>
                  </a:rPr>
                  <a:t> </a:t>
                </a:r>
              </a:p>
            </p:txBody>
          </p:sp>
        </mc:Fallback>
      </mc:AlternateContent>
      <p:sp>
        <p:nvSpPr>
          <p:cNvPr id="47" name="文本框 46">
            <a:extLst>
              <a:ext uri="{FF2B5EF4-FFF2-40B4-BE49-F238E27FC236}">
                <a16:creationId xmlns:a16="http://schemas.microsoft.com/office/drawing/2014/main" id="{A5D46FC7-B727-34FA-DFEA-5EF2300B116E}"/>
              </a:ext>
            </a:extLst>
          </p:cNvPr>
          <p:cNvSpPr txBox="1"/>
          <p:nvPr/>
        </p:nvSpPr>
        <p:spPr>
          <a:xfrm>
            <a:off x="3049350" y="729422"/>
            <a:ext cx="1913869" cy="369332"/>
          </a:xfrm>
          <a:prstGeom prst="rect">
            <a:avLst/>
          </a:prstGeom>
          <a:noFill/>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模型解释性SHAP</a:t>
            </a:r>
          </a:p>
        </p:txBody>
      </p:sp>
      <p:pic>
        <p:nvPicPr>
          <p:cNvPr id="48" name="图片 47">
            <a:extLst>
              <a:ext uri="{FF2B5EF4-FFF2-40B4-BE49-F238E27FC236}">
                <a16:creationId xmlns:a16="http://schemas.microsoft.com/office/drawing/2014/main" id="{525F8925-0C92-44B3-6AFF-E76B21DD9E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D4ADA969-F4B4-217A-C532-AD61A9E649D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784837" y="4816004"/>
            <a:ext cx="540616" cy="540616"/>
          </a:xfrm>
          <a:prstGeom prst="rect">
            <a:avLst/>
          </a:prstGeom>
        </p:spPr>
      </p:pic>
      <p:sp>
        <p:nvSpPr>
          <p:cNvPr id="53" name="文本框 52">
            <a:extLst>
              <a:ext uri="{FF2B5EF4-FFF2-40B4-BE49-F238E27FC236}">
                <a16:creationId xmlns:a16="http://schemas.microsoft.com/office/drawing/2014/main" id="{F5E12A20-00FD-A70A-D42A-2CE393A8D19A}"/>
              </a:ext>
            </a:extLst>
          </p:cNvPr>
          <p:cNvSpPr txBox="1"/>
          <p:nvPr/>
        </p:nvSpPr>
        <p:spPr>
          <a:xfrm>
            <a:off x="5383009" y="5338805"/>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D2C64C8-7D39-B342-AC53-286D8173B74E}"/>
                  </a:ext>
                </a:extLst>
              </p:cNvPr>
              <p:cNvSpPr txBox="1"/>
              <p:nvPr/>
            </p:nvSpPr>
            <p:spPr>
              <a:xfrm>
                <a:off x="7319781" y="481600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5D2C64C8-7D39-B342-AC53-286D8173B74E}"/>
                  </a:ext>
                </a:extLst>
              </p:cNvPr>
              <p:cNvSpPr txBox="1">
                <a:spLocks noRot="1" noChangeAspect="1" noMove="1" noResize="1" noEditPoints="1" noAdjustHandles="1" noChangeArrowheads="1" noChangeShapeType="1" noTextEdit="1"/>
              </p:cNvSpPr>
              <p:nvPr/>
            </p:nvSpPr>
            <p:spPr>
              <a:xfrm>
                <a:off x="7319781" y="4816004"/>
                <a:ext cx="2723515" cy="1169551"/>
              </a:xfrm>
              <a:prstGeom prst="rect">
                <a:avLst/>
              </a:prstGeom>
              <a:blipFill>
                <a:blip r:embed="rId20"/>
                <a:stretch>
                  <a:fillRect l="-671" t="-1042" b="-4688"/>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6FCF5EA2-337B-1333-AF7F-0991A99B0EE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15481" y="5055701"/>
            <a:ext cx="318254" cy="318254"/>
          </a:xfrm>
          <a:prstGeom prst="rect">
            <a:avLst/>
          </a:prstGeom>
        </p:spPr>
      </p:pic>
      <p:pic>
        <p:nvPicPr>
          <p:cNvPr id="61" name="图片 60">
            <a:extLst>
              <a:ext uri="{FF2B5EF4-FFF2-40B4-BE49-F238E27FC236}">
                <a16:creationId xmlns:a16="http://schemas.microsoft.com/office/drawing/2014/main" id="{715B3A0F-5E3E-FACB-1AA9-3B8BCF9D337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57979" y="4438093"/>
            <a:ext cx="316787" cy="316787"/>
          </a:xfrm>
          <a:prstGeom prst="rect">
            <a:avLst/>
          </a:prstGeom>
        </p:spPr>
      </p:pic>
      <p:sp>
        <p:nvSpPr>
          <p:cNvPr id="64" name="矩形: 圆角 63">
            <a:extLst>
              <a:ext uri="{FF2B5EF4-FFF2-40B4-BE49-F238E27FC236}">
                <a16:creationId xmlns:a16="http://schemas.microsoft.com/office/drawing/2014/main" id="{58C4A89D-03A3-40AC-4BE7-248418EE950A}"/>
              </a:ext>
            </a:extLst>
          </p:cNvPr>
          <p:cNvSpPr/>
          <p:nvPr/>
        </p:nvSpPr>
        <p:spPr>
          <a:xfrm>
            <a:off x="2485403" y="4336611"/>
            <a:ext cx="7674314" cy="1787932"/>
          </a:xfrm>
          <a:prstGeom prst="roundRect">
            <a:avLst/>
          </a:prstGeom>
          <a:noFill/>
          <a:ln w="19050">
            <a:solidFill>
              <a:srgbClr val="C0C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42F55EF-ECCA-448D-4EB0-FEFE2C0C0DFF}"/>
              </a:ext>
            </a:extLst>
          </p:cNvPr>
          <p:cNvSpPr/>
          <p:nvPr/>
        </p:nvSpPr>
        <p:spPr>
          <a:xfrm>
            <a:off x="10830414" y="416307"/>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B4441AA9-1EF8-801D-FCBF-F5B6D88FF484}"/>
              </a:ext>
            </a:extLst>
          </p:cNvPr>
          <p:cNvSpPr txBox="1"/>
          <p:nvPr/>
        </p:nvSpPr>
        <p:spPr>
          <a:xfrm>
            <a:off x="10796451" y="404003"/>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6EFE78B-3503-53A9-DD81-6AFE5B7FADC8}"/>
              </a:ext>
            </a:extLst>
          </p:cNvPr>
          <p:cNvSpPr/>
          <p:nvPr/>
        </p:nvSpPr>
        <p:spPr>
          <a:xfrm>
            <a:off x="9589249" y="416307"/>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23147F62-FDAE-CA05-57B9-3E7104638BBA}"/>
              </a:ext>
            </a:extLst>
          </p:cNvPr>
          <p:cNvSpPr txBox="1"/>
          <p:nvPr/>
        </p:nvSpPr>
        <p:spPr>
          <a:xfrm>
            <a:off x="9690632" y="404003"/>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C9ACCFBE-7EB1-9D6D-3C09-D450105DEE54}"/>
              </a:ext>
            </a:extLst>
          </p:cNvPr>
          <p:cNvCxnSpPr>
            <a:cxnSpLocks/>
            <a:stCxn id="1099" idx="3"/>
            <a:endCxn id="10" idx="1"/>
          </p:cNvCxnSpPr>
          <p:nvPr/>
        </p:nvCxnSpPr>
        <p:spPr>
          <a:xfrm flipV="1">
            <a:off x="9342968" y="554307"/>
            <a:ext cx="246281" cy="1508176"/>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196EC730-9E28-72E1-C8AF-07BD10EA2B0E}"/>
              </a:ext>
            </a:extLst>
          </p:cNvPr>
          <p:cNvCxnSpPr>
            <a:cxnSpLocks/>
            <a:stCxn id="1104" idx="3"/>
          </p:cNvCxnSpPr>
          <p:nvPr/>
        </p:nvCxnSpPr>
        <p:spPr>
          <a:xfrm>
            <a:off x="9348617" y="169777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EFFE2CF5-E99C-9BD8-7135-F06B654EC089}"/>
              </a:ext>
            </a:extLst>
          </p:cNvPr>
          <p:cNvCxnSpPr>
            <a:cxnSpLocks/>
          </p:cNvCxnSpPr>
          <p:nvPr/>
        </p:nvCxnSpPr>
        <p:spPr>
          <a:xfrm>
            <a:off x="9337732" y="105741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BD5FFE3E-7E0A-3614-13AC-5B231358BA43}"/>
              </a:ext>
            </a:extLst>
          </p:cNvPr>
          <p:cNvCxnSpPr>
            <a:cxnSpLocks/>
          </p:cNvCxnSpPr>
          <p:nvPr/>
        </p:nvCxnSpPr>
        <p:spPr>
          <a:xfrm>
            <a:off x="10724606" y="704026"/>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04549386-D8C9-5E34-9940-879C7AEDF684}"/>
              </a:ext>
            </a:extLst>
          </p:cNvPr>
          <p:cNvSpPr/>
          <p:nvPr/>
        </p:nvSpPr>
        <p:spPr>
          <a:xfrm>
            <a:off x="9646920" y="1062929"/>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6AEB68B9-61E8-1EB5-B682-EB729B6EC9F6}"/>
              </a:ext>
            </a:extLst>
          </p:cNvPr>
          <p:cNvSpPr/>
          <p:nvPr/>
        </p:nvSpPr>
        <p:spPr>
          <a:xfrm>
            <a:off x="9636035" y="1397921"/>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D2676193-86C6-5CB0-56FC-BFE0D99526C7}"/>
              </a:ext>
            </a:extLst>
          </p:cNvPr>
          <p:cNvSpPr/>
          <p:nvPr/>
        </p:nvSpPr>
        <p:spPr>
          <a:xfrm>
            <a:off x="10041683" y="1902075"/>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4463CAAD-7663-D3ED-D178-577C977A61DF}"/>
              </a:ext>
            </a:extLst>
          </p:cNvPr>
          <p:cNvSpPr txBox="1"/>
          <p:nvPr/>
        </p:nvSpPr>
        <p:spPr>
          <a:xfrm>
            <a:off x="10206853" y="104633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9A10653D-6FBF-4C76-B766-3A3675538F8D}"/>
              </a:ext>
            </a:extLst>
          </p:cNvPr>
          <p:cNvSpPr txBox="1"/>
          <p:nvPr/>
        </p:nvSpPr>
        <p:spPr>
          <a:xfrm>
            <a:off x="10025709" y="1363782"/>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1D55B296-D4E5-983D-1FB9-8EC3DEC26C2D}"/>
              </a:ext>
            </a:extLst>
          </p:cNvPr>
          <p:cNvSpPr txBox="1"/>
          <p:nvPr/>
        </p:nvSpPr>
        <p:spPr>
          <a:xfrm>
            <a:off x="10039058" y="1941182"/>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E1C78580-1BA7-708B-8705-3D456344FDC6}"/>
              </a:ext>
            </a:extLst>
          </p:cNvPr>
          <p:cNvSpPr/>
          <p:nvPr/>
        </p:nvSpPr>
        <p:spPr>
          <a:xfrm>
            <a:off x="9555550" y="966952"/>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718D0F31-0709-78A1-F391-14BF0DBC9301}"/>
                  </a:ext>
                </a:extLst>
              </p:cNvPr>
              <p:cNvSpPr txBox="1"/>
              <p:nvPr/>
            </p:nvSpPr>
            <p:spPr>
              <a:xfrm>
                <a:off x="9468702" y="663195"/>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718D0F31-0709-78A1-F391-14BF0DBC9301}"/>
                  </a:ext>
                </a:extLst>
              </p:cNvPr>
              <p:cNvSpPr txBox="1">
                <a:spLocks noRot="1" noChangeAspect="1" noMove="1" noResize="1" noEditPoints="1" noAdjustHandles="1" noChangeArrowheads="1" noChangeShapeType="1" noTextEdit="1"/>
              </p:cNvSpPr>
              <p:nvPr/>
            </p:nvSpPr>
            <p:spPr>
              <a:xfrm>
                <a:off x="9468702" y="663195"/>
                <a:ext cx="600614" cy="369332"/>
              </a:xfrm>
              <a:prstGeom prst="rect">
                <a:avLst/>
              </a:prstGeom>
              <a:blipFill>
                <a:blip r:embed="rId22"/>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517FA9B0-234A-4B23-11C6-392D0B7E79F3}"/>
              </a:ext>
            </a:extLst>
          </p:cNvPr>
          <p:cNvCxnSpPr>
            <a:cxnSpLocks/>
          </p:cNvCxnSpPr>
          <p:nvPr/>
        </p:nvCxnSpPr>
        <p:spPr>
          <a:xfrm>
            <a:off x="10733315" y="168748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8" name="图片 87">
            <a:extLst>
              <a:ext uri="{FF2B5EF4-FFF2-40B4-BE49-F238E27FC236}">
                <a16:creationId xmlns:a16="http://schemas.microsoft.com/office/drawing/2014/main" id="{1A07129A-627C-D086-F650-AFEE9AC8AF6D}"/>
              </a:ext>
            </a:extLst>
          </p:cNvPr>
          <p:cNvPicPr>
            <a:picLocks noChangeAspect="1"/>
          </p:cNvPicPr>
          <p:nvPr/>
        </p:nvPicPr>
        <p:blipFill>
          <a:blip r:embed="rId23"/>
          <a:stretch>
            <a:fillRect/>
          </a:stretch>
        </p:blipFill>
        <p:spPr>
          <a:xfrm rot="10800000">
            <a:off x="8029565" y="2822897"/>
            <a:ext cx="1651373" cy="1388542"/>
          </a:xfrm>
          <a:prstGeom prst="rect">
            <a:avLst/>
          </a:prstGeom>
        </p:spPr>
      </p:pic>
      <p:pic>
        <p:nvPicPr>
          <p:cNvPr id="89" name="图片 88">
            <a:extLst>
              <a:ext uri="{FF2B5EF4-FFF2-40B4-BE49-F238E27FC236}">
                <a16:creationId xmlns:a16="http://schemas.microsoft.com/office/drawing/2014/main" id="{D2637803-1FCD-A38C-1D15-202A838DF1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6816" y="2670170"/>
            <a:ext cx="375638" cy="375638"/>
          </a:xfrm>
          <a:prstGeom prst="rect">
            <a:avLst/>
          </a:prstGeom>
        </p:spPr>
      </p:pic>
      <p:sp>
        <p:nvSpPr>
          <p:cNvPr id="93" name="矩形 92">
            <a:extLst>
              <a:ext uri="{FF2B5EF4-FFF2-40B4-BE49-F238E27FC236}">
                <a16:creationId xmlns:a16="http://schemas.microsoft.com/office/drawing/2014/main" id="{A3BFFB76-25A0-10D8-52C2-A9391899CE17}"/>
              </a:ext>
            </a:extLst>
          </p:cNvPr>
          <p:cNvSpPr/>
          <p:nvPr/>
        </p:nvSpPr>
        <p:spPr>
          <a:xfrm>
            <a:off x="9849401" y="3176619"/>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 name="图片 94">
            <a:extLst>
              <a:ext uri="{FF2B5EF4-FFF2-40B4-BE49-F238E27FC236}">
                <a16:creationId xmlns:a16="http://schemas.microsoft.com/office/drawing/2014/main" id="{D905778B-C036-6DE5-EA66-8758CDDF54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12638" y="3178783"/>
            <a:ext cx="435357" cy="435357"/>
          </a:xfrm>
          <a:prstGeom prst="rect">
            <a:avLst/>
          </a:prstGeom>
        </p:spPr>
      </p:pic>
      <p:pic>
        <p:nvPicPr>
          <p:cNvPr id="97" name="图片 96">
            <a:extLst>
              <a:ext uri="{FF2B5EF4-FFF2-40B4-BE49-F238E27FC236}">
                <a16:creationId xmlns:a16="http://schemas.microsoft.com/office/drawing/2014/main" id="{4E247D93-05B1-EBD3-AAE2-66775B0AE5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23512" y="3170198"/>
            <a:ext cx="484598" cy="484598"/>
          </a:xfrm>
          <a:prstGeom prst="rect">
            <a:avLst/>
          </a:prstGeom>
        </p:spPr>
      </p:pic>
      <p:cxnSp>
        <p:nvCxnSpPr>
          <p:cNvPr id="98" name="直接箭头连接符 97">
            <a:extLst>
              <a:ext uri="{FF2B5EF4-FFF2-40B4-BE49-F238E27FC236}">
                <a16:creationId xmlns:a16="http://schemas.microsoft.com/office/drawing/2014/main" id="{B48D3F49-963E-3D60-1B03-38CA66A972B3}"/>
              </a:ext>
            </a:extLst>
          </p:cNvPr>
          <p:cNvCxnSpPr>
            <a:cxnSpLocks/>
          </p:cNvCxnSpPr>
          <p:nvPr/>
        </p:nvCxnSpPr>
        <p:spPr>
          <a:xfrm>
            <a:off x="10625019" y="3369439"/>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035696B0-004C-1B89-519B-92656C85B34F}"/>
              </a:ext>
            </a:extLst>
          </p:cNvPr>
          <p:cNvCxnSpPr>
            <a:cxnSpLocks/>
          </p:cNvCxnSpPr>
          <p:nvPr/>
        </p:nvCxnSpPr>
        <p:spPr>
          <a:xfrm>
            <a:off x="10755087" y="2568992"/>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C508FF5D-B361-6EAE-DA26-458F13E88A7D}"/>
              </a:ext>
            </a:extLst>
          </p:cNvPr>
          <p:cNvSpPr txBox="1"/>
          <p:nvPr/>
        </p:nvSpPr>
        <p:spPr>
          <a:xfrm>
            <a:off x="10206465" y="3540119"/>
            <a:ext cx="1469440" cy="276999"/>
          </a:xfrm>
          <a:prstGeom prst="rect">
            <a:avLst/>
          </a:prstGeom>
          <a:noFill/>
        </p:spPr>
        <p:txBody>
          <a:bodyPr wrap="square">
            <a:spAutoFit/>
          </a:bodyPr>
          <a:lstStyle/>
          <a:p>
            <a:r>
              <a:rPr lang="zh-CN" altLang="en-US" sz="1200" dirty="0">
                <a:solidFill>
                  <a:srgbClr val="C00000"/>
                </a:solidFill>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3DD99367-9051-5FFB-E2E6-76124932D057}"/>
              </a:ext>
            </a:extLst>
          </p:cNvPr>
          <p:cNvCxnSpPr>
            <a:cxnSpLocks/>
          </p:cNvCxnSpPr>
          <p:nvPr/>
        </p:nvCxnSpPr>
        <p:spPr>
          <a:xfrm flipH="1">
            <a:off x="9683163" y="3444052"/>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1BA8C859-915F-4655-6942-F94006E6A902}"/>
              </a:ext>
            </a:extLst>
          </p:cNvPr>
          <p:cNvSpPr/>
          <p:nvPr/>
        </p:nvSpPr>
        <p:spPr>
          <a:xfrm>
            <a:off x="6532945" y="3452388"/>
            <a:ext cx="1073021" cy="64886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36CBA3F1-B149-937E-3F68-0AB708633C6D}"/>
              </a:ext>
            </a:extLst>
          </p:cNvPr>
          <p:cNvSpPr txBox="1"/>
          <p:nvPr/>
        </p:nvSpPr>
        <p:spPr>
          <a:xfrm>
            <a:off x="6565524" y="3506669"/>
            <a:ext cx="1128499" cy="461665"/>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Bi-level Optimization </a:t>
            </a:r>
            <a:endParaRPr lang="zh-CN" altLang="en-US" sz="1200" b="1"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EB2D47FD-E374-A2DD-D049-C3A51E54BAEE}"/>
              </a:ext>
            </a:extLst>
          </p:cNvPr>
          <p:cNvCxnSpPr>
            <a:cxnSpLocks/>
          </p:cNvCxnSpPr>
          <p:nvPr/>
        </p:nvCxnSpPr>
        <p:spPr>
          <a:xfrm flipH="1">
            <a:off x="7752806" y="3600942"/>
            <a:ext cx="1983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8040D486-4B6F-4B55-CB83-0B08E6313D28}"/>
              </a:ext>
            </a:extLst>
          </p:cNvPr>
          <p:cNvCxnSpPr>
            <a:cxnSpLocks/>
            <a:stCxn id="109" idx="0"/>
            <a:endCxn id="606" idx="2"/>
          </p:cNvCxnSpPr>
          <p:nvPr/>
        </p:nvCxnSpPr>
        <p:spPr>
          <a:xfrm rot="16200000" flipV="1">
            <a:off x="6595311" y="2978242"/>
            <a:ext cx="479771" cy="468521"/>
          </a:xfrm>
          <a:prstGeom prst="bentConnector3">
            <a:avLst>
              <a:gd name="adj1" fmla="val 54084"/>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27E3CBA0-06BA-18B4-9A8E-452F87D9F0CA}"/>
              </a:ext>
            </a:extLst>
          </p:cNvPr>
          <p:cNvCxnSpPr>
            <a:stCxn id="109" idx="0"/>
            <a:endCxn id="607" idx="2"/>
          </p:cNvCxnSpPr>
          <p:nvPr/>
        </p:nvCxnSpPr>
        <p:spPr>
          <a:xfrm rot="5400000" flipH="1" flipV="1">
            <a:off x="7034821" y="2968945"/>
            <a:ext cx="518078" cy="448809"/>
          </a:xfrm>
          <a:prstGeom prst="bentConnector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D28C4FCD-4431-89E7-3B20-E066FE080E58}"/>
              </a:ext>
            </a:extLst>
          </p:cNvPr>
          <p:cNvCxnSpPr>
            <a:cxnSpLocks/>
          </p:cNvCxnSpPr>
          <p:nvPr/>
        </p:nvCxnSpPr>
        <p:spPr>
          <a:xfrm flipH="1">
            <a:off x="5852160" y="3951106"/>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ECB4DC48-E08B-E5D5-C5BD-15EB646AE79E}"/>
              </a:ext>
            </a:extLst>
          </p:cNvPr>
          <p:cNvSpPr txBox="1"/>
          <p:nvPr/>
        </p:nvSpPr>
        <p:spPr>
          <a:xfrm>
            <a:off x="5354542" y="6261603"/>
            <a:ext cx="6649577" cy="646331"/>
          </a:xfrm>
          <a:prstGeom prst="rect">
            <a:avLst/>
          </a:prstGeom>
          <a:noFill/>
        </p:spPr>
        <p:txBody>
          <a:bodyPr wrap="none" rtlCol="0">
            <a:spAutoFit/>
          </a:bodyPr>
          <a:lstStyle/>
          <a:p>
            <a:r>
              <a:rPr lang="en-US" altLang="zh-CN" dirty="0"/>
              <a:t>1</a:t>
            </a:r>
            <a:r>
              <a:rPr lang="zh-CN" altLang="en-US" dirty="0"/>
              <a:t>、字体大小 字体类型  </a:t>
            </a:r>
            <a:r>
              <a:rPr lang="en-US" altLang="zh-CN" dirty="0"/>
              <a:t>3</a:t>
            </a:r>
            <a:r>
              <a:rPr lang="zh-CN" altLang="en-US" dirty="0"/>
              <a:t>、边框颜色                </a:t>
            </a:r>
            <a:r>
              <a:rPr lang="en-US" altLang="zh-CN" dirty="0"/>
              <a:t>5</a:t>
            </a:r>
            <a:r>
              <a:rPr lang="zh-CN" altLang="en-US" dirty="0"/>
              <a:t>、 图比例问题</a:t>
            </a:r>
            <a:endParaRPr lang="en-US" altLang="zh-CN" dirty="0"/>
          </a:p>
          <a:p>
            <a:r>
              <a:rPr lang="en-US" altLang="zh-CN" dirty="0"/>
              <a:t>2</a:t>
            </a:r>
            <a:r>
              <a:rPr lang="zh-CN" altLang="en-US" dirty="0"/>
              <a:t>、 </a:t>
            </a:r>
            <a:r>
              <a:rPr lang="en-US" altLang="zh-CN" dirty="0"/>
              <a:t>icon</a:t>
            </a:r>
            <a:r>
              <a:rPr lang="zh-CN" altLang="en-US" dirty="0"/>
              <a:t>图标颜色           </a:t>
            </a:r>
            <a:r>
              <a:rPr lang="en-US" altLang="zh-CN" dirty="0"/>
              <a:t>4</a:t>
            </a:r>
            <a:r>
              <a:rPr lang="zh-CN" altLang="en-US" dirty="0"/>
              <a:t>、边框数量和设计    </a:t>
            </a:r>
            <a:r>
              <a:rPr lang="en-US" altLang="zh-CN" dirty="0"/>
              <a:t>6</a:t>
            </a:r>
            <a:r>
              <a:rPr lang="zh-CN" altLang="en-US" dirty="0"/>
              <a:t>、 </a:t>
            </a:r>
            <a:r>
              <a:rPr lang="en-US" altLang="zh-CN" dirty="0"/>
              <a:t>MLP</a:t>
            </a:r>
            <a:r>
              <a:rPr lang="zh-CN" altLang="en-US" dirty="0"/>
              <a:t>模型设计</a:t>
            </a:r>
          </a:p>
        </p:txBody>
      </p:sp>
      <p:sp>
        <p:nvSpPr>
          <p:cNvPr id="12" name="文本框 11">
            <a:extLst>
              <a:ext uri="{FF2B5EF4-FFF2-40B4-BE49-F238E27FC236}">
                <a16:creationId xmlns:a16="http://schemas.microsoft.com/office/drawing/2014/main" id="{592104C3-CEE0-3694-5BEE-FCB7A58D21EA}"/>
              </a:ext>
            </a:extLst>
          </p:cNvPr>
          <p:cNvSpPr txBox="1"/>
          <p:nvPr/>
        </p:nvSpPr>
        <p:spPr>
          <a:xfrm>
            <a:off x="10337006" y="4496408"/>
            <a:ext cx="1460656" cy="369332"/>
          </a:xfrm>
          <a:prstGeom prst="rect">
            <a:avLst/>
          </a:prstGeom>
          <a:noFill/>
        </p:spPr>
        <p:txBody>
          <a:bodyPr wrap="none" rtlCol="0">
            <a:spAutoFit/>
          </a:bodyPr>
          <a:lstStyle/>
          <a:p>
            <a:r>
              <a:rPr lang="en-US" altLang="zh-CN" dirty="0"/>
              <a:t>7</a:t>
            </a:r>
            <a:r>
              <a:rPr lang="zh-CN" altLang="en-US" dirty="0"/>
              <a:t>、特征大小</a:t>
            </a:r>
          </a:p>
        </p:txBody>
      </p:sp>
      <p:sp>
        <p:nvSpPr>
          <p:cNvPr id="14" name="文本框 13">
            <a:extLst>
              <a:ext uri="{FF2B5EF4-FFF2-40B4-BE49-F238E27FC236}">
                <a16:creationId xmlns:a16="http://schemas.microsoft.com/office/drawing/2014/main" id="{46EDD2A9-302B-151D-28D8-A491552F86E4}"/>
              </a:ext>
            </a:extLst>
          </p:cNvPr>
          <p:cNvSpPr txBox="1"/>
          <p:nvPr/>
        </p:nvSpPr>
        <p:spPr>
          <a:xfrm>
            <a:off x="10299909" y="4879541"/>
            <a:ext cx="1691489" cy="369332"/>
          </a:xfrm>
          <a:prstGeom prst="rect">
            <a:avLst/>
          </a:prstGeom>
          <a:noFill/>
        </p:spPr>
        <p:txBody>
          <a:bodyPr wrap="none" rtlCol="0">
            <a:spAutoFit/>
          </a:bodyPr>
          <a:lstStyle/>
          <a:p>
            <a:r>
              <a:rPr lang="en-US" altLang="zh-CN" dirty="0"/>
              <a:t>8</a:t>
            </a:r>
            <a:r>
              <a:rPr lang="zh-CN" altLang="en-US" dirty="0"/>
              <a:t>、相似性图标</a:t>
            </a:r>
          </a:p>
        </p:txBody>
      </p:sp>
      <p:sp>
        <p:nvSpPr>
          <p:cNvPr id="17" name="文本框 16">
            <a:extLst>
              <a:ext uri="{FF2B5EF4-FFF2-40B4-BE49-F238E27FC236}">
                <a16:creationId xmlns:a16="http://schemas.microsoft.com/office/drawing/2014/main" id="{0A735BD3-D2A2-FB7A-DEBB-BF1849622C32}"/>
              </a:ext>
            </a:extLst>
          </p:cNvPr>
          <p:cNvSpPr txBox="1"/>
          <p:nvPr/>
        </p:nvSpPr>
        <p:spPr>
          <a:xfrm>
            <a:off x="10347625" y="2858198"/>
            <a:ext cx="1107996" cy="369332"/>
          </a:xfrm>
          <a:prstGeom prst="rect">
            <a:avLst/>
          </a:prstGeom>
          <a:noFill/>
        </p:spPr>
        <p:txBody>
          <a:bodyPr wrap="none" rtlCol="0">
            <a:spAutoFit/>
          </a:bodyPr>
          <a:lstStyle/>
          <a:p>
            <a:r>
              <a:rPr lang="zh-CN" altLang="en-US" dirty="0">
                <a:solidFill>
                  <a:srgbClr val="FF0000"/>
                </a:solidFill>
              </a:rPr>
              <a:t>颜色问题</a:t>
            </a:r>
          </a:p>
        </p:txBody>
      </p:sp>
      <p:sp>
        <p:nvSpPr>
          <p:cNvPr id="29" name="文本框 28">
            <a:extLst>
              <a:ext uri="{FF2B5EF4-FFF2-40B4-BE49-F238E27FC236}">
                <a16:creationId xmlns:a16="http://schemas.microsoft.com/office/drawing/2014/main" id="{A072112F-6287-A5D6-E279-CD90027FE61F}"/>
              </a:ext>
            </a:extLst>
          </p:cNvPr>
          <p:cNvSpPr txBox="1"/>
          <p:nvPr/>
        </p:nvSpPr>
        <p:spPr>
          <a:xfrm>
            <a:off x="10398810" y="5237303"/>
            <a:ext cx="1460656" cy="646331"/>
          </a:xfrm>
          <a:prstGeom prst="rect">
            <a:avLst/>
          </a:prstGeom>
          <a:noFill/>
        </p:spPr>
        <p:txBody>
          <a:bodyPr wrap="none" rtlCol="0">
            <a:spAutoFit/>
          </a:bodyPr>
          <a:lstStyle/>
          <a:p>
            <a:r>
              <a:rPr lang="en-US" altLang="zh-CN" dirty="0"/>
              <a:t>9</a:t>
            </a:r>
            <a:r>
              <a:rPr lang="zh-CN" altLang="en-US" dirty="0"/>
              <a:t>、输入数据</a:t>
            </a:r>
            <a:endParaRPr lang="en-US" altLang="zh-CN" dirty="0"/>
          </a:p>
          <a:p>
            <a:r>
              <a:rPr lang="zh-CN" altLang="en-US" dirty="0"/>
              <a:t>信息量问题</a:t>
            </a:r>
          </a:p>
        </p:txBody>
      </p:sp>
      <p:sp>
        <p:nvSpPr>
          <p:cNvPr id="32" name="文本框 31">
            <a:extLst>
              <a:ext uri="{FF2B5EF4-FFF2-40B4-BE49-F238E27FC236}">
                <a16:creationId xmlns:a16="http://schemas.microsoft.com/office/drawing/2014/main" id="{63BABA2E-E62E-B68F-34E8-38609351002A}"/>
              </a:ext>
            </a:extLst>
          </p:cNvPr>
          <p:cNvSpPr txBox="1"/>
          <p:nvPr/>
        </p:nvSpPr>
        <p:spPr>
          <a:xfrm>
            <a:off x="10515600" y="5842513"/>
            <a:ext cx="1107996" cy="369332"/>
          </a:xfrm>
          <a:prstGeom prst="rect">
            <a:avLst/>
          </a:prstGeom>
          <a:noFill/>
        </p:spPr>
        <p:txBody>
          <a:bodyPr wrap="none" rtlCol="0">
            <a:spAutoFit/>
          </a:bodyPr>
          <a:lstStyle/>
          <a:p>
            <a:r>
              <a:rPr lang="zh-CN" altLang="en-US" dirty="0"/>
              <a:t>对齐问题</a:t>
            </a:r>
          </a:p>
        </p:txBody>
      </p:sp>
      <p:sp>
        <p:nvSpPr>
          <p:cNvPr id="46" name="文本框 45">
            <a:extLst>
              <a:ext uri="{FF2B5EF4-FFF2-40B4-BE49-F238E27FC236}">
                <a16:creationId xmlns:a16="http://schemas.microsoft.com/office/drawing/2014/main" id="{10E99352-74F8-1271-F781-55C6A81BCCA0}"/>
              </a:ext>
            </a:extLst>
          </p:cNvPr>
          <p:cNvSpPr txBox="1"/>
          <p:nvPr/>
        </p:nvSpPr>
        <p:spPr>
          <a:xfrm>
            <a:off x="2914705" y="1219157"/>
            <a:ext cx="2523448" cy="369332"/>
          </a:xfrm>
          <a:prstGeom prst="rect">
            <a:avLst/>
          </a:prstGeom>
          <a:noFill/>
        </p:spPr>
        <p:txBody>
          <a:bodyPr wrap="none" rtlCol="0">
            <a:spAutoFit/>
          </a:bodyPr>
          <a:lstStyle/>
          <a:p>
            <a:r>
              <a:rPr lang="zh-CN" altLang="en-US" dirty="0">
                <a:solidFill>
                  <a:srgbClr val="FF0000"/>
                </a:solidFill>
              </a:rPr>
              <a:t>可以利用上游黑盒</a:t>
            </a:r>
            <a:r>
              <a:rPr lang="en-US" altLang="zh-CN" dirty="0">
                <a:solidFill>
                  <a:srgbClr val="FF0000"/>
                </a:solidFill>
              </a:rPr>
              <a:t>GNN</a:t>
            </a:r>
            <a:endParaRPr lang="zh-CN" altLang="en-US" dirty="0">
              <a:solidFill>
                <a:srgbClr val="FF0000"/>
              </a:solidFill>
            </a:endParaRPr>
          </a:p>
        </p:txBody>
      </p:sp>
      <p:sp>
        <p:nvSpPr>
          <p:cNvPr id="51" name="文本框 50">
            <a:extLst>
              <a:ext uri="{FF2B5EF4-FFF2-40B4-BE49-F238E27FC236}">
                <a16:creationId xmlns:a16="http://schemas.microsoft.com/office/drawing/2014/main" id="{9DCF4D84-E13B-EBE8-7D2F-7AEC681F6F2F}"/>
              </a:ext>
            </a:extLst>
          </p:cNvPr>
          <p:cNvSpPr txBox="1"/>
          <p:nvPr/>
        </p:nvSpPr>
        <p:spPr>
          <a:xfrm>
            <a:off x="200602" y="5657850"/>
            <a:ext cx="1569660" cy="369332"/>
          </a:xfrm>
          <a:prstGeom prst="rect">
            <a:avLst/>
          </a:prstGeom>
          <a:noFill/>
        </p:spPr>
        <p:txBody>
          <a:bodyPr wrap="none" rtlCol="0">
            <a:spAutoFit/>
          </a:bodyPr>
          <a:lstStyle/>
          <a:p>
            <a:r>
              <a:rPr lang="zh-CN" altLang="en-US" dirty="0"/>
              <a:t>表示输入问题</a:t>
            </a:r>
          </a:p>
        </p:txBody>
      </p:sp>
      <p:sp>
        <p:nvSpPr>
          <p:cNvPr id="58" name="文本框 57">
            <a:extLst>
              <a:ext uri="{FF2B5EF4-FFF2-40B4-BE49-F238E27FC236}">
                <a16:creationId xmlns:a16="http://schemas.microsoft.com/office/drawing/2014/main" id="{FA7B693C-AA32-A384-2D97-5D993113B59E}"/>
              </a:ext>
            </a:extLst>
          </p:cNvPr>
          <p:cNvSpPr txBox="1"/>
          <p:nvPr/>
        </p:nvSpPr>
        <p:spPr>
          <a:xfrm>
            <a:off x="4183801" y="2254125"/>
            <a:ext cx="1569660" cy="369332"/>
          </a:xfrm>
          <a:prstGeom prst="rect">
            <a:avLst/>
          </a:prstGeom>
          <a:noFill/>
        </p:spPr>
        <p:txBody>
          <a:bodyPr wrap="none" rtlCol="0">
            <a:spAutoFit/>
          </a:bodyPr>
          <a:lstStyle/>
          <a:p>
            <a:r>
              <a:rPr lang="zh-CN" altLang="en-US" dirty="0">
                <a:solidFill>
                  <a:srgbClr val="FF0000"/>
                </a:solidFill>
              </a:rPr>
              <a:t>代理提示生成</a:t>
            </a:r>
          </a:p>
        </p:txBody>
      </p:sp>
      <p:sp>
        <p:nvSpPr>
          <p:cNvPr id="63" name="文本框 62">
            <a:extLst>
              <a:ext uri="{FF2B5EF4-FFF2-40B4-BE49-F238E27FC236}">
                <a16:creationId xmlns:a16="http://schemas.microsoft.com/office/drawing/2014/main" id="{1E1495C4-F440-1157-79D2-5BDD530E4E75}"/>
              </a:ext>
            </a:extLst>
          </p:cNvPr>
          <p:cNvSpPr txBox="1"/>
          <p:nvPr/>
        </p:nvSpPr>
        <p:spPr>
          <a:xfrm>
            <a:off x="2641974" y="1965822"/>
            <a:ext cx="1569660" cy="369332"/>
          </a:xfrm>
          <a:prstGeom prst="rect">
            <a:avLst/>
          </a:prstGeom>
          <a:noFill/>
        </p:spPr>
        <p:txBody>
          <a:bodyPr wrap="none" rtlCol="0">
            <a:spAutoFit/>
          </a:bodyPr>
          <a:lstStyle/>
          <a:p>
            <a:r>
              <a:rPr lang="zh-CN" altLang="en-US" dirty="0">
                <a:solidFill>
                  <a:srgbClr val="FF0000"/>
                </a:solidFill>
              </a:rPr>
              <a:t>描述位置问题</a:t>
            </a:r>
          </a:p>
        </p:txBody>
      </p:sp>
    </p:spTree>
    <p:extLst>
      <p:ext uri="{BB962C8B-B14F-4D97-AF65-F5344CB8AC3E}">
        <p14:creationId xmlns:p14="http://schemas.microsoft.com/office/powerpoint/2010/main" val="1206217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FB9A6-EF94-F345-A980-27F772B1525F}"/>
            </a:ext>
          </a:extLst>
        </p:cNvPr>
        <p:cNvGrpSpPr/>
        <p:nvPr/>
      </p:nvGrpSpPr>
      <p:grpSpPr>
        <a:xfrm>
          <a:off x="0" y="0"/>
          <a:ext cx="0" cy="0"/>
          <a:chOff x="0" y="0"/>
          <a:chExt cx="0" cy="0"/>
        </a:xfrm>
      </p:grpSpPr>
      <p:sp>
        <p:nvSpPr>
          <p:cNvPr id="55" name="矩形 54">
            <a:extLst>
              <a:ext uri="{FF2B5EF4-FFF2-40B4-BE49-F238E27FC236}">
                <a16:creationId xmlns:a16="http://schemas.microsoft.com/office/drawing/2014/main" id="{6CAC1952-3E65-0A79-C367-8E7072B2CD05}"/>
              </a:ext>
            </a:extLst>
          </p:cNvPr>
          <p:cNvSpPr/>
          <p:nvPr/>
        </p:nvSpPr>
        <p:spPr>
          <a:xfrm>
            <a:off x="6848293" y="4843341"/>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9" name="矩形 278">
            <a:extLst>
              <a:ext uri="{FF2B5EF4-FFF2-40B4-BE49-F238E27FC236}">
                <a16:creationId xmlns:a16="http://schemas.microsoft.com/office/drawing/2014/main" id="{FEF49B09-B5B5-95F0-E05D-61C79716F6CB}"/>
              </a:ext>
            </a:extLst>
          </p:cNvPr>
          <p:cNvSpPr/>
          <p:nvPr/>
        </p:nvSpPr>
        <p:spPr>
          <a:xfrm>
            <a:off x="2645152" y="2419857"/>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82BFBA72-EAFA-6483-AB27-513779DCB58C}"/>
              </a:ext>
            </a:extLst>
          </p:cNvPr>
          <p:cNvSpPr/>
          <p:nvPr/>
        </p:nvSpPr>
        <p:spPr>
          <a:xfrm>
            <a:off x="5962298" y="275006"/>
            <a:ext cx="6119948" cy="4019772"/>
          </a:xfrm>
          <a:prstGeom prst="rect">
            <a:avLst/>
          </a:prstGeom>
          <a:noFill/>
          <a:ln w="19050">
            <a:solidFill>
              <a:srgbClr val="A9B7D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矩形: 圆角 233">
            <a:extLst>
              <a:ext uri="{FF2B5EF4-FFF2-40B4-BE49-F238E27FC236}">
                <a16:creationId xmlns:a16="http://schemas.microsoft.com/office/drawing/2014/main" id="{EF65B975-9FF5-8D7F-BC64-039A99014AAD}"/>
              </a:ext>
            </a:extLst>
          </p:cNvPr>
          <p:cNvSpPr/>
          <p:nvPr/>
        </p:nvSpPr>
        <p:spPr>
          <a:xfrm>
            <a:off x="109754" y="821531"/>
            <a:ext cx="1740523" cy="4207669"/>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矩形: 圆角 227">
            <a:extLst>
              <a:ext uri="{FF2B5EF4-FFF2-40B4-BE49-F238E27FC236}">
                <a16:creationId xmlns:a16="http://schemas.microsoft.com/office/drawing/2014/main" id="{DB889123-8609-A319-B246-657ABD7B0A28}"/>
              </a:ext>
            </a:extLst>
          </p:cNvPr>
          <p:cNvSpPr/>
          <p:nvPr/>
        </p:nvSpPr>
        <p:spPr>
          <a:xfrm>
            <a:off x="169363" y="3515133"/>
            <a:ext cx="1575155" cy="9973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454FCC7C-396E-7DEC-FF4F-4A68A7AA09D5}"/>
              </a:ext>
            </a:extLst>
          </p:cNvPr>
          <p:cNvSpPr/>
          <p:nvPr/>
        </p:nvSpPr>
        <p:spPr>
          <a:xfrm>
            <a:off x="231818" y="999230"/>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
        <p:nvSpPr>
          <p:cNvPr id="5" name="椭圆 4">
            <a:extLst>
              <a:ext uri="{FF2B5EF4-FFF2-40B4-BE49-F238E27FC236}">
                <a16:creationId xmlns:a16="http://schemas.microsoft.com/office/drawing/2014/main" id="{AD96629E-7F00-AE94-8994-B4B41754001F}"/>
              </a:ext>
            </a:extLst>
          </p:cNvPr>
          <p:cNvSpPr/>
          <p:nvPr/>
        </p:nvSpPr>
        <p:spPr>
          <a:xfrm>
            <a:off x="300906" y="141872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234307E0-C020-A852-9D2F-9CA5AACA9789}"/>
              </a:ext>
            </a:extLst>
          </p:cNvPr>
          <p:cNvSpPr/>
          <p:nvPr/>
        </p:nvSpPr>
        <p:spPr>
          <a:xfrm>
            <a:off x="587847" y="106533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B9C7BD3-9C6C-9E3D-79F1-C66B1D53FAAD}"/>
              </a:ext>
            </a:extLst>
          </p:cNvPr>
          <p:cNvSpPr/>
          <p:nvPr/>
        </p:nvSpPr>
        <p:spPr>
          <a:xfrm>
            <a:off x="523553" y="180727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34011DE-7B16-F9DB-0703-EA02E389F78F}"/>
              </a:ext>
            </a:extLst>
          </p:cNvPr>
          <p:cNvSpPr/>
          <p:nvPr/>
        </p:nvSpPr>
        <p:spPr>
          <a:xfrm>
            <a:off x="892647" y="143859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5948A81-DB81-989A-4A04-595CA959DD7A}"/>
              </a:ext>
            </a:extLst>
          </p:cNvPr>
          <p:cNvSpPr/>
          <p:nvPr/>
        </p:nvSpPr>
        <p:spPr>
          <a:xfrm>
            <a:off x="1180781" y="1086947"/>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96A2998-39C4-584A-902A-421218996471}"/>
              </a:ext>
            </a:extLst>
          </p:cNvPr>
          <p:cNvSpPr/>
          <p:nvPr/>
        </p:nvSpPr>
        <p:spPr>
          <a:xfrm>
            <a:off x="1314134" y="1777122"/>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47A22863-5422-E703-5252-916EBD877ED1}"/>
              </a:ext>
            </a:extLst>
          </p:cNvPr>
          <p:cNvSpPr/>
          <p:nvPr/>
        </p:nvSpPr>
        <p:spPr>
          <a:xfrm>
            <a:off x="1393897" y="152074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8FB34AB-84F0-E1AE-BD7E-0ED09F310E32}"/>
              </a:ext>
            </a:extLst>
          </p:cNvPr>
          <p:cNvSpPr/>
          <p:nvPr/>
        </p:nvSpPr>
        <p:spPr>
          <a:xfrm>
            <a:off x="1024803" y="199084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20383C17-ACDD-4A7F-C0BD-6D7D1F20A42E}"/>
              </a:ext>
            </a:extLst>
          </p:cNvPr>
          <p:cNvCxnSpPr>
            <a:cxnSpLocks/>
            <a:stCxn id="16" idx="3"/>
            <a:endCxn id="5" idx="0"/>
          </p:cNvCxnSpPr>
          <p:nvPr/>
        </p:nvCxnSpPr>
        <p:spPr>
          <a:xfrm flipH="1">
            <a:off x="365200" y="118119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5FB4A830-A14B-5111-8C88-5F52D774AB0D}"/>
              </a:ext>
            </a:extLst>
          </p:cNvPr>
          <p:cNvCxnSpPr>
            <a:cxnSpLocks/>
            <a:stCxn id="16" idx="5"/>
            <a:endCxn id="20" idx="1"/>
          </p:cNvCxnSpPr>
          <p:nvPr/>
        </p:nvCxnSpPr>
        <p:spPr>
          <a:xfrm>
            <a:off x="697604" y="118119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D296D29-228A-A208-98B5-5226AADA4188}"/>
              </a:ext>
            </a:extLst>
          </p:cNvPr>
          <p:cNvCxnSpPr>
            <a:cxnSpLocks/>
            <a:stCxn id="5" idx="5"/>
            <a:endCxn id="19" idx="1"/>
          </p:cNvCxnSpPr>
          <p:nvPr/>
        </p:nvCxnSpPr>
        <p:spPr>
          <a:xfrm>
            <a:off x="410663" y="153457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1EA4BF4-F119-2D64-240B-68DC2D0141A4}"/>
              </a:ext>
            </a:extLst>
          </p:cNvPr>
          <p:cNvCxnSpPr>
            <a:cxnSpLocks/>
            <a:stCxn id="20" idx="3"/>
            <a:endCxn id="19" idx="7"/>
          </p:cNvCxnSpPr>
          <p:nvPr/>
        </p:nvCxnSpPr>
        <p:spPr>
          <a:xfrm flipH="1">
            <a:off x="633310" y="155445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06B45D4-A7DA-AE33-E161-898ADCAA9AB6}"/>
              </a:ext>
            </a:extLst>
          </p:cNvPr>
          <p:cNvCxnSpPr>
            <a:cxnSpLocks/>
            <a:stCxn id="21" idx="3"/>
            <a:endCxn id="20" idx="6"/>
          </p:cNvCxnSpPr>
          <p:nvPr/>
        </p:nvCxnSpPr>
        <p:spPr>
          <a:xfrm flipH="1">
            <a:off x="1021235" y="120280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E5DB07E9-B33D-6255-BAEF-527DD3C2E0D7}"/>
              </a:ext>
            </a:extLst>
          </p:cNvPr>
          <p:cNvCxnSpPr>
            <a:cxnSpLocks/>
            <a:stCxn id="57" idx="0"/>
            <a:endCxn id="20" idx="4"/>
          </p:cNvCxnSpPr>
          <p:nvPr/>
        </p:nvCxnSpPr>
        <p:spPr>
          <a:xfrm flipH="1" flipV="1">
            <a:off x="956941" y="157432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BBF12229-6B4C-4216-910E-67528FDFB9FE}"/>
              </a:ext>
            </a:extLst>
          </p:cNvPr>
          <p:cNvCxnSpPr>
            <a:cxnSpLocks/>
            <a:stCxn id="23" idx="1"/>
            <a:endCxn id="20" idx="5"/>
          </p:cNvCxnSpPr>
          <p:nvPr/>
        </p:nvCxnSpPr>
        <p:spPr>
          <a:xfrm flipH="1" flipV="1">
            <a:off x="1002404" y="155445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48A3E25C-8A70-5FE3-8D55-C48C579C5583}"/>
              </a:ext>
            </a:extLst>
          </p:cNvPr>
          <p:cNvCxnSpPr>
            <a:cxnSpLocks/>
            <a:stCxn id="21" idx="5"/>
            <a:endCxn id="27" idx="1"/>
          </p:cNvCxnSpPr>
          <p:nvPr/>
        </p:nvCxnSpPr>
        <p:spPr>
          <a:xfrm>
            <a:off x="1290538" y="120280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E363DC7D-245C-243C-B075-196C99EB797A}"/>
              </a:ext>
            </a:extLst>
          </p:cNvPr>
          <p:cNvCxnSpPr>
            <a:cxnSpLocks/>
            <a:stCxn id="16" idx="4"/>
            <a:endCxn id="19" idx="0"/>
          </p:cNvCxnSpPr>
          <p:nvPr/>
        </p:nvCxnSpPr>
        <p:spPr>
          <a:xfrm flipH="1">
            <a:off x="587847" y="120106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5AA13F6F-B7C7-117F-6BF5-AD897F39C3EF}"/>
              </a:ext>
            </a:extLst>
          </p:cNvPr>
          <p:cNvCxnSpPr>
            <a:stCxn id="19" idx="5"/>
            <a:endCxn id="57" idx="2"/>
          </p:cNvCxnSpPr>
          <p:nvPr/>
        </p:nvCxnSpPr>
        <p:spPr>
          <a:xfrm>
            <a:off x="633310" y="192313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903FF006-5F66-B490-0A60-C7CE9E4BAD4C}"/>
              </a:ext>
            </a:extLst>
          </p:cNvPr>
          <p:cNvSpPr/>
          <p:nvPr/>
        </p:nvSpPr>
        <p:spPr>
          <a:xfrm>
            <a:off x="283350" y="359503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BD3BF59-EF02-A348-C628-A4215740436A}"/>
              </a:ext>
            </a:extLst>
          </p:cNvPr>
          <p:cNvSpPr/>
          <p:nvPr/>
        </p:nvSpPr>
        <p:spPr>
          <a:xfrm>
            <a:off x="283350"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21362B41-4138-6749-7DE6-64FA25EA78FF}"/>
              </a:ext>
            </a:extLst>
          </p:cNvPr>
          <p:cNvSpPr/>
          <p:nvPr/>
        </p:nvSpPr>
        <p:spPr>
          <a:xfrm>
            <a:off x="283349" y="3914628"/>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33D3E626-475F-F331-C596-D1E80BF7E6D7}"/>
              </a:ext>
            </a:extLst>
          </p:cNvPr>
          <p:cNvSpPr/>
          <p:nvPr/>
        </p:nvSpPr>
        <p:spPr>
          <a:xfrm>
            <a:off x="283348"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48B44D5-0A72-6FCF-8EDC-0E4CE7754952}"/>
              </a:ext>
            </a:extLst>
          </p:cNvPr>
          <p:cNvSpPr/>
          <p:nvPr/>
        </p:nvSpPr>
        <p:spPr>
          <a:xfrm>
            <a:off x="283347" y="42342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9CB9C074-CD58-3E64-0CAC-2CF15BFCCA01}"/>
              </a:ext>
            </a:extLst>
          </p:cNvPr>
          <p:cNvSpPr/>
          <p:nvPr/>
        </p:nvSpPr>
        <p:spPr>
          <a:xfrm>
            <a:off x="512419" y="359503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AA2FD305-2E55-996A-8E04-831E9BDE61E0}"/>
              </a:ext>
            </a:extLst>
          </p:cNvPr>
          <p:cNvSpPr/>
          <p:nvPr/>
        </p:nvSpPr>
        <p:spPr>
          <a:xfrm>
            <a:off x="512419"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7663B88D-DDA3-51F1-5A69-B55DB7330D37}"/>
              </a:ext>
            </a:extLst>
          </p:cNvPr>
          <p:cNvSpPr/>
          <p:nvPr/>
        </p:nvSpPr>
        <p:spPr>
          <a:xfrm>
            <a:off x="512418" y="3914628"/>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69473473-0F75-029F-5D70-5D073C3662F8}"/>
              </a:ext>
            </a:extLst>
          </p:cNvPr>
          <p:cNvSpPr/>
          <p:nvPr/>
        </p:nvSpPr>
        <p:spPr>
          <a:xfrm>
            <a:off x="512417"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92473FA6-72ED-9471-228E-E272066CA9CD}"/>
              </a:ext>
            </a:extLst>
          </p:cNvPr>
          <p:cNvSpPr/>
          <p:nvPr/>
        </p:nvSpPr>
        <p:spPr>
          <a:xfrm>
            <a:off x="512416" y="42342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04D33166-9481-6739-F96A-0E2B4B0CAC1C}"/>
              </a:ext>
            </a:extLst>
          </p:cNvPr>
          <p:cNvSpPr/>
          <p:nvPr/>
        </p:nvSpPr>
        <p:spPr>
          <a:xfrm>
            <a:off x="764384" y="3595032"/>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5626BB0C-4643-92A6-F64A-9D695A1D659E}"/>
              </a:ext>
            </a:extLst>
          </p:cNvPr>
          <p:cNvSpPr/>
          <p:nvPr/>
        </p:nvSpPr>
        <p:spPr>
          <a:xfrm>
            <a:off x="764384" y="375483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E4F0BC51-9852-7920-2459-B52FCAA1E587}"/>
              </a:ext>
            </a:extLst>
          </p:cNvPr>
          <p:cNvSpPr/>
          <p:nvPr/>
        </p:nvSpPr>
        <p:spPr>
          <a:xfrm>
            <a:off x="764383" y="3914628"/>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946D6DC1-AB1B-EB42-2086-667122E355E1}"/>
              </a:ext>
            </a:extLst>
          </p:cNvPr>
          <p:cNvSpPr/>
          <p:nvPr/>
        </p:nvSpPr>
        <p:spPr>
          <a:xfrm>
            <a:off x="764382" y="4074426"/>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5E92B473-B5E4-7E3D-9AF5-83012BD2822F}"/>
              </a:ext>
            </a:extLst>
          </p:cNvPr>
          <p:cNvSpPr/>
          <p:nvPr/>
        </p:nvSpPr>
        <p:spPr>
          <a:xfrm>
            <a:off x="764381" y="4234224"/>
            <a:ext cx="195309" cy="159798"/>
          </a:xfrm>
          <a:prstGeom prst="rect">
            <a:avLst/>
          </a:prstGeom>
          <a:solidFill>
            <a:srgbClr val="38572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75D8040-81E9-174E-37D2-E5D27E7D8212}"/>
              </a:ext>
            </a:extLst>
          </p:cNvPr>
          <p:cNvSpPr/>
          <p:nvPr/>
        </p:nvSpPr>
        <p:spPr>
          <a:xfrm>
            <a:off x="993453" y="3595032"/>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CC7315E5-5DF5-8D05-1826-95D7818F951D}"/>
              </a:ext>
            </a:extLst>
          </p:cNvPr>
          <p:cNvSpPr/>
          <p:nvPr/>
        </p:nvSpPr>
        <p:spPr>
          <a:xfrm>
            <a:off x="993453" y="3754830"/>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A6004FDF-95AA-F611-EE6C-37505B69D1FA}"/>
              </a:ext>
            </a:extLst>
          </p:cNvPr>
          <p:cNvSpPr/>
          <p:nvPr/>
        </p:nvSpPr>
        <p:spPr>
          <a:xfrm>
            <a:off x="993452" y="3914628"/>
            <a:ext cx="195309" cy="159798"/>
          </a:xfrm>
          <a:prstGeom prst="rect">
            <a:avLst/>
          </a:prstGeom>
          <a:solidFill>
            <a:srgbClr val="A8D08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D3DCABDA-4FED-2219-F11A-9466BD2CC008}"/>
              </a:ext>
            </a:extLst>
          </p:cNvPr>
          <p:cNvSpPr/>
          <p:nvPr/>
        </p:nvSpPr>
        <p:spPr>
          <a:xfrm>
            <a:off x="993451" y="4074426"/>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2BDCB54C-F616-766C-B3E5-357656E83577}"/>
              </a:ext>
            </a:extLst>
          </p:cNvPr>
          <p:cNvSpPr/>
          <p:nvPr/>
        </p:nvSpPr>
        <p:spPr>
          <a:xfrm>
            <a:off x="993450" y="4234224"/>
            <a:ext cx="195309" cy="159798"/>
          </a:xfrm>
          <a:prstGeom prst="rect">
            <a:avLst/>
          </a:prstGeom>
          <a:solidFill>
            <a:srgbClr val="54823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7E00F7B6-C43E-A376-79B1-BF5592B2362D}"/>
              </a:ext>
            </a:extLst>
          </p:cNvPr>
          <p:cNvSpPr/>
          <p:nvPr/>
        </p:nvSpPr>
        <p:spPr>
          <a:xfrm>
            <a:off x="1250032" y="359503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A6707ED8-7126-6977-D4DE-50BA5969A137}"/>
              </a:ext>
            </a:extLst>
          </p:cNvPr>
          <p:cNvSpPr/>
          <p:nvPr/>
        </p:nvSpPr>
        <p:spPr>
          <a:xfrm>
            <a:off x="1250032" y="3754830"/>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B435AC84-7E9B-48C8-34FD-5C8FD60682C2}"/>
              </a:ext>
            </a:extLst>
          </p:cNvPr>
          <p:cNvSpPr/>
          <p:nvPr/>
        </p:nvSpPr>
        <p:spPr>
          <a:xfrm>
            <a:off x="1250031" y="391462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1AE3D9EF-1A17-29AB-FB99-475CBA9B48D3}"/>
              </a:ext>
            </a:extLst>
          </p:cNvPr>
          <p:cNvSpPr/>
          <p:nvPr/>
        </p:nvSpPr>
        <p:spPr>
          <a:xfrm>
            <a:off x="1250030" y="4074426"/>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640B423E-A177-F685-2A33-0EC2A6016057}"/>
              </a:ext>
            </a:extLst>
          </p:cNvPr>
          <p:cNvSpPr/>
          <p:nvPr/>
        </p:nvSpPr>
        <p:spPr>
          <a:xfrm>
            <a:off x="1250029" y="42342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981DF6B-8214-302B-771E-63097FAFBFB8}"/>
              </a:ext>
            </a:extLst>
          </p:cNvPr>
          <p:cNvSpPr/>
          <p:nvPr/>
        </p:nvSpPr>
        <p:spPr>
          <a:xfrm>
            <a:off x="1479101" y="359503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C0AB9911-4C46-4483-B17C-9614FBBB4528}"/>
              </a:ext>
            </a:extLst>
          </p:cNvPr>
          <p:cNvSpPr/>
          <p:nvPr/>
        </p:nvSpPr>
        <p:spPr>
          <a:xfrm>
            <a:off x="1479101" y="375483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C3C8B40E-7A3A-7652-7EC7-D3FFFF76380E}"/>
              </a:ext>
            </a:extLst>
          </p:cNvPr>
          <p:cNvSpPr/>
          <p:nvPr/>
        </p:nvSpPr>
        <p:spPr>
          <a:xfrm>
            <a:off x="1479100" y="391462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CA15BC0C-2A74-B842-1F6B-4758A258462C}"/>
              </a:ext>
            </a:extLst>
          </p:cNvPr>
          <p:cNvSpPr/>
          <p:nvPr/>
        </p:nvSpPr>
        <p:spPr>
          <a:xfrm>
            <a:off x="1479099" y="4074426"/>
            <a:ext cx="195309" cy="159798"/>
          </a:xfrm>
          <a:prstGeom prst="rect">
            <a:avLst/>
          </a:prstGeom>
          <a:solidFill>
            <a:srgbClr val="FFF2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DAFB7319-23E9-F131-0B69-F7F8D2B5071A}"/>
              </a:ext>
            </a:extLst>
          </p:cNvPr>
          <p:cNvSpPr/>
          <p:nvPr/>
        </p:nvSpPr>
        <p:spPr>
          <a:xfrm>
            <a:off x="1479098" y="42342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2" name="直接箭头连接符 261">
            <a:extLst>
              <a:ext uri="{FF2B5EF4-FFF2-40B4-BE49-F238E27FC236}">
                <a16:creationId xmlns:a16="http://schemas.microsoft.com/office/drawing/2014/main" id="{AAC0F844-2EC5-4964-6DFD-6F58008A70AE}"/>
              </a:ext>
            </a:extLst>
          </p:cNvPr>
          <p:cNvCxnSpPr>
            <a:cxnSpLocks/>
          </p:cNvCxnSpPr>
          <p:nvPr/>
        </p:nvCxnSpPr>
        <p:spPr>
          <a:xfrm>
            <a:off x="1951957" y="4855492"/>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5" name="矩形: 圆角 264">
            <a:extLst>
              <a:ext uri="{FF2B5EF4-FFF2-40B4-BE49-F238E27FC236}">
                <a16:creationId xmlns:a16="http://schemas.microsoft.com/office/drawing/2014/main" id="{2433015D-8528-ABF1-BB0F-00BC9B2ABC59}"/>
              </a:ext>
            </a:extLst>
          </p:cNvPr>
          <p:cNvSpPr/>
          <p:nvPr/>
        </p:nvSpPr>
        <p:spPr>
          <a:xfrm>
            <a:off x="2428008" y="491443"/>
            <a:ext cx="3117494" cy="1676840"/>
          </a:xfrm>
          <a:prstGeom prst="roundRect">
            <a:avLst/>
          </a:prstGeom>
          <a:noFill/>
          <a:ln w="19050">
            <a:solidFill>
              <a:srgbClr val="A9B7D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文本框 270">
            <a:extLst>
              <a:ext uri="{FF2B5EF4-FFF2-40B4-BE49-F238E27FC236}">
                <a16:creationId xmlns:a16="http://schemas.microsoft.com/office/drawing/2014/main" id="{70D5060B-5FD1-99D5-46AB-CF63D989479F}"/>
              </a:ext>
            </a:extLst>
          </p:cNvPr>
          <p:cNvSpPr txBox="1"/>
          <p:nvPr/>
        </p:nvSpPr>
        <p:spPr>
          <a:xfrm>
            <a:off x="1555366" y="6290282"/>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3" name="直接箭头连接符 272">
            <a:extLst>
              <a:ext uri="{FF2B5EF4-FFF2-40B4-BE49-F238E27FC236}">
                <a16:creationId xmlns:a16="http://schemas.microsoft.com/office/drawing/2014/main" id="{90866828-A438-6B68-89DF-D0E2A984CA6C}"/>
              </a:ext>
            </a:extLst>
          </p:cNvPr>
          <p:cNvCxnSpPr>
            <a:cxnSpLocks/>
          </p:cNvCxnSpPr>
          <p:nvPr/>
        </p:nvCxnSpPr>
        <p:spPr>
          <a:xfrm>
            <a:off x="5638918" y="1097044"/>
            <a:ext cx="29072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6" name="直接箭头连接符 275">
            <a:extLst>
              <a:ext uri="{FF2B5EF4-FFF2-40B4-BE49-F238E27FC236}">
                <a16:creationId xmlns:a16="http://schemas.microsoft.com/office/drawing/2014/main" id="{688EBC47-8CEA-1D1E-1056-AED3FD3ABC71}"/>
              </a:ext>
            </a:extLst>
          </p:cNvPr>
          <p:cNvCxnSpPr>
            <a:cxnSpLocks/>
          </p:cNvCxnSpPr>
          <p:nvPr/>
        </p:nvCxnSpPr>
        <p:spPr>
          <a:xfrm>
            <a:off x="2039814" y="2609534"/>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4F878991-224B-1E5E-A08E-32DE5F618EA6}"/>
              </a:ext>
            </a:extLst>
          </p:cNvPr>
          <p:cNvSpPr txBox="1"/>
          <p:nvPr/>
        </p:nvSpPr>
        <p:spPr>
          <a:xfrm>
            <a:off x="2613399" y="2419857"/>
            <a:ext cx="141485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Substitution</a:t>
            </a:r>
          </a:p>
          <a:p>
            <a:pPr algn="ct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prompts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F8F15566-7A8E-27D0-4643-900770E6B30B}"/>
              </a:ext>
            </a:extLst>
          </p:cNvPr>
          <p:cNvCxnSpPr>
            <a:cxnSpLocks/>
          </p:cNvCxnSpPr>
          <p:nvPr/>
        </p:nvCxnSpPr>
        <p:spPr>
          <a:xfrm>
            <a:off x="3477494" y="3017014"/>
            <a:ext cx="0" cy="4119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0" name="文本框 289">
            <a:extLst>
              <a:ext uri="{FF2B5EF4-FFF2-40B4-BE49-F238E27FC236}">
                <a16:creationId xmlns:a16="http://schemas.microsoft.com/office/drawing/2014/main" id="{D3353879-07F8-EEFE-5BCE-2F1D379066CB}"/>
              </a:ext>
            </a:extLst>
          </p:cNvPr>
          <p:cNvSpPr txBox="1"/>
          <p:nvPr/>
        </p:nvSpPr>
        <p:spPr>
          <a:xfrm>
            <a:off x="7657294" y="17181"/>
            <a:ext cx="320069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Optimization for </a:t>
            </a:r>
            <a:r>
              <a:rPr lang="zh-CN" altLang="en-US" sz="1200" b="1" dirty="0">
                <a:latin typeface="Times New Roman" panose="02020603050405020304" pitchFamily="18" charset="0"/>
                <a:cs typeface="Times New Roman" panose="02020603050405020304" pitchFamily="18" charset="0"/>
              </a:rPr>
              <a:t>Watermark </a:t>
            </a:r>
            <a:r>
              <a:rPr lang="en-US" altLang="zh-CN" sz="1200" b="1" dirty="0">
                <a:latin typeface="Times New Roman" panose="02020603050405020304" pitchFamily="18" charset="0"/>
                <a:cs typeface="Times New Roman" panose="02020603050405020304" pitchFamily="18" charset="0"/>
              </a:rPr>
              <a:t>Trigger</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CA11DFA-7346-F54A-EC13-3E2B9638760A}"/>
              </a:ext>
            </a:extLst>
          </p:cNvPr>
          <p:cNvSpPr txBox="1"/>
          <p:nvPr/>
        </p:nvSpPr>
        <p:spPr>
          <a:xfrm>
            <a:off x="2274357" y="3608955"/>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418B541E-9B05-FF1A-EEF9-4A65CAD010D2}"/>
              </a:ext>
            </a:extLst>
          </p:cNvPr>
          <p:cNvSpPr txBox="1"/>
          <p:nvPr/>
        </p:nvSpPr>
        <p:spPr>
          <a:xfrm>
            <a:off x="5075557" y="3639587"/>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6D61F74-08B0-54FB-C432-B6CC54CEB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66" y="6274817"/>
            <a:ext cx="266492" cy="266492"/>
          </a:xfrm>
          <a:prstGeom prst="rect">
            <a:avLst/>
          </a:prstGeom>
        </p:spPr>
      </p:pic>
      <p:sp>
        <p:nvSpPr>
          <p:cNvPr id="347" name="文本框 346">
            <a:extLst>
              <a:ext uri="{FF2B5EF4-FFF2-40B4-BE49-F238E27FC236}">
                <a16:creationId xmlns:a16="http://schemas.microsoft.com/office/drawing/2014/main" id="{17355FED-50D2-2691-A15C-38313BA52826}"/>
              </a:ext>
            </a:extLst>
          </p:cNvPr>
          <p:cNvSpPr txBox="1"/>
          <p:nvPr/>
        </p:nvSpPr>
        <p:spPr>
          <a:xfrm>
            <a:off x="482266" y="626430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2D46B3C-ACF6-5BA2-4C76-62E200AE42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696" y="6262949"/>
            <a:ext cx="276999" cy="276999"/>
          </a:xfrm>
          <a:prstGeom prst="rect">
            <a:avLst/>
          </a:prstGeom>
        </p:spPr>
      </p:pic>
      <p:sp>
        <p:nvSpPr>
          <p:cNvPr id="350" name="文本框 349">
            <a:extLst>
              <a:ext uri="{FF2B5EF4-FFF2-40B4-BE49-F238E27FC236}">
                <a16:creationId xmlns:a16="http://schemas.microsoft.com/office/drawing/2014/main" id="{EA9755ED-FB86-AC92-106A-3CB2B625323B}"/>
              </a:ext>
            </a:extLst>
          </p:cNvPr>
          <p:cNvSpPr txBox="1"/>
          <p:nvPr/>
        </p:nvSpPr>
        <p:spPr>
          <a:xfrm>
            <a:off x="2934360" y="219846"/>
            <a:ext cx="2132073" cy="276999"/>
          </a:xfrm>
          <a:prstGeom prst="rect">
            <a:avLst/>
          </a:prstGeom>
          <a:noFill/>
        </p:spPr>
        <p:txBody>
          <a:bodyPr wrap="square">
            <a:spAutoFit/>
          </a:bodyPr>
          <a:lstStyle/>
          <a:p>
            <a:r>
              <a:rPr lang="zh-CN" altLang="en-US" sz="1200" b="1" dirty="0">
                <a:latin typeface="Times New Roman" panose="02020603050405020304" pitchFamily="18" charset="0"/>
                <a:cs typeface="Times New Roman" panose="02020603050405020304" pitchFamily="18" charset="0"/>
              </a:rPr>
              <a:t>Representative node selection</a:t>
            </a:r>
          </a:p>
        </p:txBody>
      </p:sp>
      <p:sp>
        <p:nvSpPr>
          <p:cNvPr id="353" name="文本框 352">
            <a:extLst>
              <a:ext uri="{FF2B5EF4-FFF2-40B4-BE49-F238E27FC236}">
                <a16:creationId xmlns:a16="http://schemas.microsoft.com/office/drawing/2014/main" id="{9CCC8DF3-BD6E-930D-37A6-1594B77034C0}"/>
              </a:ext>
            </a:extLst>
          </p:cNvPr>
          <p:cNvSpPr txBox="1"/>
          <p:nvPr/>
        </p:nvSpPr>
        <p:spPr>
          <a:xfrm>
            <a:off x="4005293" y="6321700"/>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6" name="图片 355">
            <a:extLst>
              <a:ext uri="{FF2B5EF4-FFF2-40B4-BE49-F238E27FC236}">
                <a16:creationId xmlns:a16="http://schemas.microsoft.com/office/drawing/2014/main" id="{BFD31D72-FCAE-DBFE-3CE0-EA10309EF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0150" y="6262949"/>
            <a:ext cx="394505" cy="394505"/>
          </a:xfrm>
          <a:prstGeom prst="rect">
            <a:avLst/>
          </a:prstGeom>
        </p:spPr>
      </p:pic>
      <p:sp>
        <p:nvSpPr>
          <p:cNvPr id="357" name="文本框 356">
            <a:extLst>
              <a:ext uri="{FF2B5EF4-FFF2-40B4-BE49-F238E27FC236}">
                <a16:creationId xmlns:a16="http://schemas.microsoft.com/office/drawing/2014/main" id="{95E1862E-3C48-4DE9-DE3C-D333961DAECB}"/>
              </a:ext>
            </a:extLst>
          </p:cNvPr>
          <p:cNvSpPr txBox="1"/>
          <p:nvPr/>
        </p:nvSpPr>
        <p:spPr>
          <a:xfrm>
            <a:off x="2886203" y="6321701"/>
            <a:ext cx="104632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Similar</a:t>
            </a:r>
          </a:p>
        </p:txBody>
      </p:sp>
      <p:pic>
        <p:nvPicPr>
          <p:cNvPr id="359" name="图片 358">
            <a:extLst>
              <a:ext uri="{FF2B5EF4-FFF2-40B4-BE49-F238E27FC236}">
                <a16:creationId xmlns:a16="http://schemas.microsoft.com/office/drawing/2014/main" id="{0D20F7E9-5882-9009-7C2F-106C74B6A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0167" y="6263183"/>
            <a:ext cx="368090" cy="368090"/>
          </a:xfrm>
          <a:prstGeom prst="rect">
            <a:avLst/>
          </a:prstGeom>
        </p:spPr>
      </p:pic>
      <p:pic>
        <p:nvPicPr>
          <p:cNvPr id="361" name="图片 360">
            <a:extLst>
              <a:ext uri="{FF2B5EF4-FFF2-40B4-BE49-F238E27FC236}">
                <a16:creationId xmlns:a16="http://schemas.microsoft.com/office/drawing/2014/main" id="{D499F882-51D0-0B14-DECD-90AF775F65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212" y="3719595"/>
            <a:ext cx="283628" cy="283628"/>
          </a:xfrm>
          <a:prstGeom prst="rect">
            <a:avLst/>
          </a:prstGeom>
        </p:spPr>
      </p:pic>
      <p:grpSp>
        <p:nvGrpSpPr>
          <p:cNvPr id="374" name="Google Shape;4303;p42">
            <a:extLst>
              <a:ext uri="{FF2B5EF4-FFF2-40B4-BE49-F238E27FC236}">
                <a16:creationId xmlns:a16="http://schemas.microsoft.com/office/drawing/2014/main" id="{FDF3A8A6-767F-268F-12B1-4CDE0B707F46}"/>
              </a:ext>
            </a:extLst>
          </p:cNvPr>
          <p:cNvGrpSpPr/>
          <p:nvPr/>
        </p:nvGrpSpPr>
        <p:grpSpPr>
          <a:xfrm rot="16200000">
            <a:off x="3294413" y="3631818"/>
            <a:ext cx="177283" cy="520706"/>
            <a:chOff x="6545125" y="610550"/>
            <a:chExt cx="274900" cy="822600"/>
          </a:xfrm>
        </p:grpSpPr>
        <p:sp>
          <p:nvSpPr>
            <p:cNvPr id="375" name="Google Shape;4304;p42">
              <a:extLst>
                <a:ext uri="{FF2B5EF4-FFF2-40B4-BE49-F238E27FC236}">
                  <a16:creationId xmlns:a16="http://schemas.microsoft.com/office/drawing/2014/main" id="{D7CFD044-24EB-58A0-603B-ECFC6FA5E1F5}"/>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4E5F9D9B-B98E-0E53-8FB3-43C754F834BE}"/>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6A468ED-CE4E-BC64-6818-63133A96F649}"/>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B7C4815B-ECE9-6DBF-A221-335B51DD5E28}"/>
              </a:ext>
            </a:extLst>
          </p:cNvPr>
          <p:cNvGrpSpPr/>
          <p:nvPr/>
        </p:nvGrpSpPr>
        <p:grpSpPr>
          <a:xfrm rot="16200000">
            <a:off x="3261760" y="3657857"/>
            <a:ext cx="177283" cy="520706"/>
            <a:chOff x="6545125" y="610550"/>
            <a:chExt cx="274900" cy="822600"/>
          </a:xfrm>
        </p:grpSpPr>
        <p:sp>
          <p:nvSpPr>
            <p:cNvPr id="383" name="Google Shape;4304;p42">
              <a:extLst>
                <a:ext uri="{FF2B5EF4-FFF2-40B4-BE49-F238E27FC236}">
                  <a16:creationId xmlns:a16="http://schemas.microsoft.com/office/drawing/2014/main" id="{747E5ED2-0727-04BB-0B96-6CC947833482}"/>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C909AFD2-820E-B531-3B50-87F5988E1A47}"/>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33E1269E-622A-10E8-2069-1AF402143A9D}"/>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DD39B364-5131-D6B7-A30E-5BBA171C7C94}"/>
              </a:ext>
            </a:extLst>
          </p:cNvPr>
          <p:cNvGrpSpPr/>
          <p:nvPr/>
        </p:nvGrpSpPr>
        <p:grpSpPr>
          <a:xfrm rot="16200000">
            <a:off x="3212784" y="3688404"/>
            <a:ext cx="177283" cy="520706"/>
            <a:chOff x="6545125" y="610550"/>
            <a:chExt cx="274900" cy="822600"/>
          </a:xfrm>
        </p:grpSpPr>
        <p:sp>
          <p:nvSpPr>
            <p:cNvPr id="379" name="Google Shape;4304;p42">
              <a:extLst>
                <a:ext uri="{FF2B5EF4-FFF2-40B4-BE49-F238E27FC236}">
                  <a16:creationId xmlns:a16="http://schemas.microsoft.com/office/drawing/2014/main" id="{AC201C0E-88C4-028C-E655-AEFDDC024BA0}"/>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6BF485F-E958-0DCF-1EC2-9BEBA984568D}"/>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0492382-EF20-1477-E50A-FF09A51654CC}"/>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66FB59AA-3781-3CFA-8528-346199101096}"/>
              </a:ext>
            </a:extLst>
          </p:cNvPr>
          <p:cNvGrpSpPr/>
          <p:nvPr/>
        </p:nvGrpSpPr>
        <p:grpSpPr>
          <a:xfrm rot="16200000">
            <a:off x="3171215" y="3717458"/>
            <a:ext cx="177283" cy="520706"/>
            <a:chOff x="6545125" y="610550"/>
            <a:chExt cx="274900" cy="822600"/>
          </a:xfrm>
        </p:grpSpPr>
        <p:sp>
          <p:nvSpPr>
            <p:cNvPr id="399" name="Google Shape;4304;p42">
              <a:extLst>
                <a:ext uri="{FF2B5EF4-FFF2-40B4-BE49-F238E27FC236}">
                  <a16:creationId xmlns:a16="http://schemas.microsoft.com/office/drawing/2014/main" id="{ABED6280-7BB4-D2EB-29D5-B6D482831DF0}"/>
                </a:ext>
              </a:extLst>
            </p:cNvPr>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FDB637A-CA3D-EFF0-A6DA-642146F89726}"/>
                </a:ext>
              </a:extLst>
            </p:cNvPr>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BFF848C9-2C37-715C-B261-4E326B4B0B93}"/>
                </a:ext>
              </a:extLst>
            </p:cNvPr>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2" name="图片 401">
            <a:extLst>
              <a:ext uri="{FF2B5EF4-FFF2-40B4-BE49-F238E27FC236}">
                <a16:creationId xmlns:a16="http://schemas.microsoft.com/office/drawing/2014/main" id="{D10A83E7-A554-41C1-B79D-59EFD4A36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464" y="3616306"/>
            <a:ext cx="213263" cy="213263"/>
          </a:xfrm>
          <a:prstGeom prst="rect">
            <a:avLst/>
          </a:prstGeom>
        </p:spPr>
      </p:pic>
      <p:grpSp>
        <p:nvGrpSpPr>
          <p:cNvPr id="403" name="Google Shape;4303;p42">
            <a:extLst>
              <a:ext uri="{FF2B5EF4-FFF2-40B4-BE49-F238E27FC236}">
                <a16:creationId xmlns:a16="http://schemas.microsoft.com/office/drawing/2014/main" id="{B99EBF36-E00D-196E-C6AF-B6BDD17539F5}"/>
              </a:ext>
            </a:extLst>
          </p:cNvPr>
          <p:cNvGrpSpPr/>
          <p:nvPr/>
        </p:nvGrpSpPr>
        <p:grpSpPr>
          <a:xfrm rot="16200000">
            <a:off x="4694318" y="3620500"/>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582FED7-0E1D-E9FA-EE90-AF7EB83DB80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924CF75-504C-BA56-C005-DF91B903DC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E6ADB14B-E79C-6A67-35E0-91F2021E52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9D820861-2A10-A5A7-EA9B-22511DD39AFB}"/>
              </a:ext>
            </a:extLst>
          </p:cNvPr>
          <p:cNvGrpSpPr/>
          <p:nvPr/>
        </p:nvGrpSpPr>
        <p:grpSpPr>
          <a:xfrm rot="16200000">
            <a:off x="4650776" y="3659016"/>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2A9ED18A-2FEA-22C9-3707-4BEF08764B1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AF76FDBA-9311-40C6-35A4-0EB845775C9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17ACE625-77A5-FC69-3A05-341CFBC3B37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A5025876-FF77-3E16-CB84-1008704FBCD8}"/>
              </a:ext>
            </a:extLst>
          </p:cNvPr>
          <p:cNvGrpSpPr/>
          <p:nvPr/>
        </p:nvGrpSpPr>
        <p:grpSpPr>
          <a:xfrm rot="16200000">
            <a:off x="4611589" y="3693464"/>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4F448C3B-2123-F4A5-B05A-EC334DF0BB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EF3321B3-6573-9EB2-6185-56D175B7BC6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6CB07D1-E5CB-0700-B13F-0F964C5BC9C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55FD6E7F-9371-F6FA-35F6-3E88388F79FA}"/>
              </a:ext>
            </a:extLst>
          </p:cNvPr>
          <p:cNvGrpSpPr/>
          <p:nvPr/>
        </p:nvGrpSpPr>
        <p:grpSpPr>
          <a:xfrm rot="16200000">
            <a:off x="4568725" y="3721392"/>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E12043F-3E5F-4082-0934-F65B750196C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28F3715E-7B27-3D8F-2756-76A0916204C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7EA1DBEC-3820-D880-B58B-673AE1A8BEB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7585D4EC-18B1-4115-1972-D2AF764B9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615" y="3590267"/>
            <a:ext cx="258664" cy="258664"/>
          </a:xfrm>
          <a:prstGeom prst="rect">
            <a:avLst/>
          </a:prstGeom>
        </p:spPr>
      </p:pic>
      <p:sp>
        <p:nvSpPr>
          <p:cNvPr id="439" name="矩形 438">
            <a:extLst>
              <a:ext uri="{FF2B5EF4-FFF2-40B4-BE49-F238E27FC236}">
                <a16:creationId xmlns:a16="http://schemas.microsoft.com/office/drawing/2014/main" id="{1F63806D-872C-9616-CC64-78F07E0726D4}"/>
              </a:ext>
            </a:extLst>
          </p:cNvPr>
          <p:cNvSpPr/>
          <p:nvPr/>
        </p:nvSpPr>
        <p:spPr>
          <a:xfrm>
            <a:off x="8297136"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BBB07EDA-9824-BBE0-BEEA-FAD55D946895}"/>
              </a:ext>
            </a:extLst>
          </p:cNvPr>
          <p:cNvSpPr/>
          <p:nvPr/>
        </p:nvSpPr>
        <p:spPr>
          <a:xfrm>
            <a:off x="8492445"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7475D603-7096-A751-8FD0-EA7182DFD377}"/>
              </a:ext>
            </a:extLst>
          </p:cNvPr>
          <p:cNvSpPr/>
          <p:nvPr/>
        </p:nvSpPr>
        <p:spPr>
          <a:xfrm>
            <a:off x="8684033" y="706961"/>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B0DFDA6C-17EE-3C18-4A78-AA776184693E}"/>
              </a:ext>
            </a:extLst>
          </p:cNvPr>
          <p:cNvSpPr/>
          <p:nvPr/>
        </p:nvSpPr>
        <p:spPr>
          <a:xfrm>
            <a:off x="8873443" y="706577"/>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11645FF9-A275-B626-78DD-7B5D0CBE30A1}"/>
              </a:ext>
            </a:extLst>
          </p:cNvPr>
          <p:cNvGrpSpPr/>
          <p:nvPr/>
        </p:nvGrpSpPr>
        <p:grpSpPr>
          <a:xfrm>
            <a:off x="6058456" y="1960540"/>
            <a:ext cx="771100" cy="734130"/>
            <a:chOff x="5950075" y="854725"/>
            <a:chExt cx="2904000" cy="2668950"/>
          </a:xfrm>
        </p:grpSpPr>
        <p:sp>
          <p:nvSpPr>
            <p:cNvPr id="468" name="Google Shape;896;p28">
              <a:extLst>
                <a:ext uri="{FF2B5EF4-FFF2-40B4-BE49-F238E27FC236}">
                  <a16:creationId xmlns:a16="http://schemas.microsoft.com/office/drawing/2014/main" id="{F3D9A8E3-ADA9-73C7-1B62-04656BD3398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7E7B24C-FD39-31F8-EDE2-B6E57DF3EF80}"/>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D693A1A4-AD19-8753-8EB8-E3D5C12E1C3A}"/>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C5D77E5-7C8A-4175-3AB7-A817D356002D}"/>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0064DCC-094B-6041-BCE6-8371F9856A94}"/>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5190B08-E152-79E8-8255-16999108935A}"/>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C6C4D36D-0ECE-21E5-A1F1-FB960927C01D}"/>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9BC6271A-4E8C-9197-104C-6E0BD87A5DF4}"/>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20A3964-11A1-D10C-5C70-9878ACDB3DA2}"/>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B7009CC-19F0-4CF2-04BC-E2360D8B3C13}"/>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3FB59BCE-1670-6268-6C63-7511B7BD920B}"/>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24AEE56C-90E7-AFD6-AD4E-9C629A9A19B5}"/>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C7C95D3E-73B7-222F-53A8-62FF381A0BC1}"/>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47DC4FD6-0F5E-8F76-62EF-09F2362311F3}"/>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9F4A8D1-0EDA-5DA5-0EAC-7CEB18C1995B}"/>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2D812CCE-762F-6892-7A01-3C86E6FB5027}"/>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F64D04CC-227E-FA01-ACB8-FB668ECA92AD}"/>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533CDB0-A86E-CE0F-C937-C4D0FF1F23DA}"/>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4A6D9E3D-7C5F-ABAB-2BB7-D81929168CC3}"/>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3441E85-6B24-E5E1-0D16-B44003E2D267}"/>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9406D719-34ED-AF74-5A93-54EFCC7FE98C}"/>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6905587-9C2D-12C0-092D-18C87896D5E1}"/>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06CEEB75-FAE6-FD6B-7C37-A130881B6A5D}"/>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396DEC3F-3FEB-69B3-CBB0-FC9FE6D793A1}"/>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1C0DA10-A324-4573-4BB5-CA56CD7D18A5}"/>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A7196730-FB5F-BE18-CED2-DCCBBC08D631}"/>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9C8EFDA6-81D7-D9C0-8F14-C9039910DC59}"/>
              </a:ext>
            </a:extLst>
          </p:cNvPr>
          <p:cNvSpPr/>
          <p:nvPr/>
        </p:nvSpPr>
        <p:spPr>
          <a:xfrm>
            <a:off x="6025359" y="1347369"/>
            <a:ext cx="2152263"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6F2C2AEC-E27E-BD8B-4B0A-014518463D86}"/>
                  </a:ext>
                </a:extLst>
              </p:cNvPr>
              <p:cNvSpPr txBox="1"/>
              <p:nvPr/>
            </p:nvSpPr>
            <p:spPr>
              <a:xfrm>
                <a:off x="5968215" y="1321280"/>
                <a:ext cx="214567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6F2C2AEC-E27E-BD8B-4B0A-014518463D86}"/>
                  </a:ext>
                </a:extLst>
              </p:cNvPr>
              <p:cNvSpPr txBox="1">
                <a:spLocks noRot="1" noChangeAspect="1" noMove="1" noResize="1" noEditPoints="1" noAdjustHandles="1" noChangeArrowheads="1" noChangeShapeType="1" noTextEdit="1"/>
              </p:cNvSpPr>
              <p:nvPr/>
            </p:nvSpPr>
            <p:spPr>
              <a:xfrm>
                <a:off x="5968215" y="1321280"/>
                <a:ext cx="2145679" cy="461665"/>
              </a:xfrm>
              <a:prstGeom prst="rect">
                <a:avLst/>
              </a:prstGeom>
              <a:blipFill>
                <a:blip r:embed="rId7"/>
                <a:stretch>
                  <a:fillRect t="-1333"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2F610E68-4F1F-11B6-32EC-CA57D861DF99}"/>
                  </a:ext>
                </a:extLst>
              </p:cNvPr>
              <p:cNvSpPr txBox="1"/>
              <p:nvPr/>
            </p:nvSpPr>
            <p:spPr>
              <a:xfrm>
                <a:off x="6415988" y="2743559"/>
                <a:ext cx="2635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m:t>
                          </m:r>
                        </m:sup>
                      </m:sSup>
                    </m:oMath>
                  </m:oMathPara>
                </a14:m>
                <a:endParaRPr lang="zh-CN" altLang="en-US" dirty="0"/>
              </a:p>
            </p:txBody>
          </p:sp>
        </mc:Choice>
        <mc:Fallback xmlns="">
          <p:sp>
            <p:nvSpPr>
              <p:cNvPr id="606" name="文本框 605">
                <a:extLst>
                  <a:ext uri="{FF2B5EF4-FFF2-40B4-BE49-F238E27FC236}">
                    <a16:creationId xmlns:a16="http://schemas.microsoft.com/office/drawing/2014/main" id="{2F610E68-4F1F-11B6-32EC-CA57D861DF99}"/>
                  </a:ext>
                </a:extLst>
              </p:cNvPr>
              <p:cNvSpPr txBox="1">
                <a:spLocks noRot="1" noChangeAspect="1" noMove="1" noResize="1" noEditPoints="1" noAdjustHandles="1" noChangeArrowheads="1" noChangeShapeType="1" noTextEdit="1"/>
              </p:cNvSpPr>
              <p:nvPr/>
            </p:nvSpPr>
            <p:spPr>
              <a:xfrm>
                <a:off x="6415988" y="2743559"/>
                <a:ext cx="263598" cy="276999"/>
              </a:xfrm>
              <a:prstGeom prst="rect">
                <a:avLst/>
              </a:prstGeom>
              <a:blipFill>
                <a:blip r:embed="rId8"/>
                <a:stretch>
                  <a:fillRect l="-20455" r="-2273"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3BD1D44B-E09B-FCCB-9A81-46FDAA2E5549}"/>
                  </a:ext>
                </a:extLst>
              </p:cNvPr>
              <p:cNvSpPr txBox="1"/>
              <p:nvPr/>
            </p:nvSpPr>
            <p:spPr>
              <a:xfrm>
                <a:off x="7331394" y="2705252"/>
                <a:ext cx="267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i="1">
                              <a:latin typeface="Cambria Math" panose="02040503050406030204" pitchFamily="18" charset="0"/>
                            </a:rPr>
                            <m:t>′</m:t>
                          </m:r>
                        </m:sup>
                      </m:sSup>
                    </m:oMath>
                  </m:oMathPara>
                </a14:m>
                <a:endParaRPr lang="zh-CN" altLang="en-US" dirty="0"/>
              </a:p>
            </p:txBody>
          </p:sp>
        </mc:Choice>
        <mc:Fallback xmlns="">
          <p:sp>
            <p:nvSpPr>
              <p:cNvPr id="607" name="文本框 606">
                <a:extLst>
                  <a:ext uri="{FF2B5EF4-FFF2-40B4-BE49-F238E27FC236}">
                    <a16:creationId xmlns:a16="http://schemas.microsoft.com/office/drawing/2014/main" id="{3BD1D44B-E09B-FCCB-9A81-46FDAA2E5549}"/>
                  </a:ext>
                </a:extLst>
              </p:cNvPr>
              <p:cNvSpPr txBox="1">
                <a:spLocks noRot="1" noChangeAspect="1" noMove="1" noResize="1" noEditPoints="1" noAdjustHandles="1" noChangeArrowheads="1" noChangeShapeType="1" noTextEdit="1"/>
              </p:cNvSpPr>
              <p:nvPr/>
            </p:nvSpPr>
            <p:spPr>
              <a:xfrm>
                <a:off x="7331394" y="2705252"/>
                <a:ext cx="267446" cy="276999"/>
              </a:xfrm>
              <a:prstGeom prst="rect">
                <a:avLst/>
              </a:prstGeom>
              <a:blipFill>
                <a:blip r:embed="rId9"/>
                <a:stretch>
                  <a:fillRect l="-11364"/>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4CCEE97-4301-C9A6-CC98-1C62D38EF386}"/>
              </a:ext>
            </a:extLst>
          </p:cNvPr>
          <p:cNvCxnSpPr>
            <a:cxnSpLocks/>
          </p:cNvCxnSpPr>
          <p:nvPr/>
        </p:nvCxnSpPr>
        <p:spPr>
          <a:xfrm>
            <a:off x="6416453" y="177622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FCC96A09-F793-2564-EC0B-13282E8D542C}"/>
              </a:ext>
            </a:extLst>
          </p:cNvPr>
          <p:cNvCxnSpPr>
            <a:cxnSpLocks/>
          </p:cNvCxnSpPr>
          <p:nvPr/>
        </p:nvCxnSpPr>
        <p:spPr>
          <a:xfrm>
            <a:off x="7352625" y="1810076"/>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6B89D000-33A1-CEFB-DF62-51A3A6C29AED}"/>
              </a:ext>
            </a:extLst>
          </p:cNvPr>
          <p:cNvSpPr txBox="1"/>
          <p:nvPr/>
        </p:nvSpPr>
        <p:spPr>
          <a:xfrm>
            <a:off x="6015718" y="18846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3" name="文本框 612">
            <a:extLst>
              <a:ext uri="{FF2B5EF4-FFF2-40B4-BE49-F238E27FC236}">
                <a16:creationId xmlns:a16="http://schemas.microsoft.com/office/drawing/2014/main" id="{46D33351-F820-378E-9694-2E80722BA1FD}"/>
              </a:ext>
            </a:extLst>
          </p:cNvPr>
          <p:cNvSpPr txBox="1"/>
          <p:nvPr/>
        </p:nvSpPr>
        <p:spPr>
          <a:xfrm>
            <a:off x="6161587" y="18934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4" name="文本框 613">
            <a:extLst>
              <a:ext uri="{FF2B5EF4-FFF2-40B4-BE49-F238E27FC236}">
                <a16:creationId xmlns:a16="http://schemas.microsoft.com/office/drawing/2014/main" id="{B1EDA312-FA7E-E96D-447A-E1D81D25B781}"/>
              </a:ext>
            </a:extLst>
          </p:cNvPr>
          <p:cNvSpPr txBox="1"/>
          <p:nvPr/>
        </p:nvSpPr>
        <p:spPr>
          <a:xfrm>
            <a:off x="6308742" y="18934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5" name="文本框 614">
            <a:extLst>
              <a:ext uri="{FF2B5EF4-FFF2-40B4-BE49-F238E27FC236}">
                <a16:creationId xmlns:a16="http://schemas.microsoft.com/office/drawing/2014/main" id="{6C2F61C2-268C-860B-D7A3-576FBF89ABEE}"/>
              </a:ext>
            </a:extLst>
          </p:cNvPr>
          <p:cNvSpPr txBox="1"/>
          <p:nvPr/>
        </p:nvSpPr>
        <p:spPr>
          <a:xfrm>
            <a:off x="6168118" y="20370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7" name="文本框 616">
            <a:extLst>
              <a:ext uri="{FF2B5EF4-FFF2-40B4-BE49-F238E27FC236}">
                <a16:creationId xmlns:a16="http://schemas.microsoft.com/office/drawing/2014/main" id="{CED0A1D1-3425-952E-34BE-27333C05426C}"/>
              </a:ext>
            </a:extLst>
          </p:cNvPr>
          <p:cNvSpPr txBox="1"/>
          <p:nvPr/>
        </p:nvSpPr>
        <p:spPr>
          <a:xfrm>
            <a:off x="6472918" y="23418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8" name="文本框 617">
            <a:extLst>
              <a:ext uri="{FF2B5EF4-FFF2-40B4-BE49-F238E27FC236}">
                <a16:creationId xmlns:a16="http://schemas.microsoft.com/office/drawing/2014/main" id="{9F04133C-CEF7-875D-7245-6B84A2B7F769}"/>
              </a:ext>
            </a:extLst>
          </p:cNvPr>
          <p:cNvSpPr txBox="1"/>
          <p:nvPr/>
        </p:nvSpPr>
        <p:spPr>
          <a:xfrm>
            <a:off x="6625318" y="249426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19" name="文本框 618">
            <a:extLst>
              <a:ext uri="{FF2B5EF4-FFF2-40B4-BE49-F238E27FC236}">
                <a16:creationId xmlns:a16="http://schemas.microsoft.com/office/drawing/2014/main" id="{DA34648A-7A67-83CB-74AE-E7E8800B58BE}"/>
              </a:ext>
            </a:extLst>
          </p:cNvPr>
          <p:cNvSpPr txBox="1"/>
          <p:nvPr/>
        </p:nvSpPr>
        <p:spPr>
          <a:xfrm>
            <a:off x="6477272" y="18930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0" name="文本框 619">
            <a:extLst>
              <a:ext uri="{FF2B5EF4-FFF2-40B4-BE49-F238E27FC236}">
                <a16:creationId xmlns:a16="http://schemas.microsoft.com/office/drawing/2014/main" id="{D4B9F891-723C-91D4-724F-8E7687574D44}"/>
              </a:ext>
            </a:extLst>
          </p:cNvPr>
          <p:cNvSpPr txBox="1"/>
          <p:nvPr/>
        </p:nvSpPr>
        <p:spPr>
          <a:xfrm>
            <a:off x="6634027" y="189288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1" name="文本框 620">
            <a:extLst>
              <a:ext uri="{FF2B5EF4-FFF2-40B4-BE49-F238E27FC236}">
                <a16:creationId xmlns:a16="http://schemas.microsoft.com/office/drawing/2014/main" id="{6357DF8F-67E9-2331-D617-E9A67A44E014}"/>
              </a:ext>
            </a:extLst>
          </p:cNvPr>
          <p:cNvSpPr txBox="1"/>
          <p:nvPr/>
        </p:nvSpPr>
        <p:spPr>
          <a:xfrm>
            <a:off x="6467673" y="204586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2" name="文本框 621">
            <a:extLst>
              <a:ext uri="{FF2B5EF4-FFF2-40B4-BE49-F238E27FC236}">
                <a16:creationId xmlns:a16="http://schemas.microsoft.com/office/drawing/2014/main" id="{4D8569D5-556D-34AA-0C49-63323371D45E}"/>
              </a:ext>
            </a:extLst>
          </p:cNvPr>
          <p:cNvSpPr txBox="1"/>
          <p:nvPr/>
        </p:nvSpPr>
        <p:spPr>
          <a:xfrm>
            <a:off x="6626604" y="218520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23" name="文本框 622">
            <a:extLst>
              <a:ext uri="{FF2B5EF4-FFF2-40B4-BE49-F238E27FC236}">
                <a16:creationId xmlns:a16="http://schemas.microsoft.com/office/drawing/2014/main" id="{FC7B2AD5-6AF0-82C8-6C9F-95B6850B92D3}"/>
              </a:ext>
            </a:extLst>
          </p:cNvPr>
          <p:cNvSpPr txBox="1"/>
          <p:nvPr/>
        </p:nvSpPr>
        <p:spPr>
          <a:xfrm>
            <a:off x="6014828" y="20406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4" name="文本框 623">
            <a:extLst>
              <a:ext uri="{FF2B5EF4-FFF2-40B4-BE49-F238E27FC236}">
                <a16:creationId xmlns:a16="http://schemas.microsoft.com/office/drawing/2014/main" id="{F51C87DC-5BB3-3836-C20C-CD739A1F7161}"/>
              </a:ext>
            </a:extLst>
          </p:cNvPr>
          <p:cNvSpPr txBox="1"/>
          <p:nvPr/>
        </p:nvSpPr>
        <p:spPr>
          <a:xfrm>
            <a:off x="6167228" y="21930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5" name="文本框 624">
            <a:extLst>
              <a:ext uri="{FF2B5EF4-FFF2-40B4-BE49-F238E27FC236}">
                <a16:creationId xmlns:a16="http://schemas.microsoft.com/office/drawing/2014/main" id="{1D47E9AE-9891-DBAD-9FEB-16A142237071}"/>
              </a:ext>
            </a:extLst>
          </p:cNvPr>
          <p:cNvSpPr txBox="1"/>
          <p:nvPr/>
        </p:nvSpPr>
        <p:spPr>
          <a:xfrm>
            <a:off x="6319628" y="23454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6" name="文本框 625">
            <a:extLst>
              <a:ext uri="{FF2B5EF4-FFF2-40B4-BE49-F238E27FC236}">
                <a16:creationId xmlns:a16="http://schemas.microsoft.com/office/drawing/2014/main" id="{BCF66C08-69C6-7EA8-2267-5289F59B20D1}"/>
              </a:ext>
            </a:extLst>
          </p:cNvPr>
          <p:cNvSpPr txBox="1"/>
          <p:nvPr/>
        </p:nvSpPr>
        <p:spPr>
          <a:xfrm>
            <a:off x="6472028" y="249782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7" name="文本框 626">
            <a:extLst>
              <a:ext uri="{FF2B5EF4-FFF2-40B4-BE49-F238E27FC236}">
                <a16:creationId xmlns:a16="http://schemas.microsoft.com/office/drawing/2014/main" id="{FE9211D3-1CCA-088E-3C32-DCA986875BBA}"/>
              </a:ext>
            </a:extLst>
          </p:cNvPr>
          <p:cNvSpPr txBox="1"/>
          <p:nvPr/>
        </p:nvSpPr>
        <p:spPr>
          <a:xfrm>
            <a:off x="6017005" y="21827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29" name="文本框 628">
            <a:extLst>
              <a:ext uri="{FF2B5EF4-FFF2-40B4-BE49-F238E27FC236}">
                <a16:creationId xmlns:a16="http://schemas.microsoft.com/office/drawing/2014/main" id="{9C2D2C32-3388-E1A5-A742-11B67CA719FE}"/>
              </a:ext>
            </a:extLst>
          </p:cNvPr>
          <p:cNvSpPr txBox="1"/>
          <p:nvPr/>
        </p:nvSpPr>
        <p:spPr>
          <a:xfrm>
            <a:off x="6169405" y="23351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0" name="文本框 629">
            <a:extLst>
              <a:ext uri="{FF2B5EF4-FFF2-40B4-BE49-F238E27FC236}">
                <a16:creationId xmlns:a16="http://schemas.microsoft.com/office/drawing/2014/main" id="{6D7046C6-2E53-7C22-7A8A-0B77325FA45D}"/>
              </a:ext>
            </a:extLst>
          </p:cNvPr>
          <p:cNvSpPr txBox="1"/>
          <p:nvPr/>
        </p:nvSpPr>
        <p:spPr>
          <a:xfrm>
            <a:off x="6321805" y="248750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631" name="文本框 630">
            <a:extLst>
              <a:ext uri="{FF2B5EF4-FFF2-40B4-BE49-F238E27FC236}">
                <a16:creationId xmlns:a16="http://schemas.microsoft.com/office/drawing/2014/main" id="{E9634231-5E2E-5EBD-7815-A9D387B8DC4C}"/>
              </a:ext>
            </a:extLst>
          </p:cNvPr>
          <p:cNvSpPr txBox="1"/>
          <p:nvPr/>
        </p:nvSpPr>
        <p:spPr>
          <a:xfrm>
            <a:off x="6014829" y="233137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2" name="文本框 631">
            <a:extLst>
              <a:ext uri="{FF2B5EF4-FFF2-40B4-BE49-F238E27FC236}">
                <a16:creationId xmlns:a16="http://schemas.microsoft.com/office/drawing/2014/main" id="{CA764249-BF1B-B090-5858-AD61CE1C3553}"/>
              </a:ext>
            </a:extLst>
          </p:cNvPr>
          <p:cNvSpPr txBox="1"/>
          <p:nvPr/>
        </p:nvSpPr>
        <p:spPr>
          <a:xfrm>
            <a:off x="6019610" y="2490782"/>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3" name="文本框 632">
            <a:extLst>
              <a:ext uri="{FF2B5EF4-FFF2-40B4-BE49-F238E27FC236}">
                <a16:creationId xmlns:a16="http://schemas.microsoft.com/office/drawing/2014/main" id="{68EC40DB-76C3-BAD1-D6D3-91D43A454551}"/>
              </a:ext>
            </a:extLst>
          </p:cNvPr>
          <p:cNvSpPr txBox="1"/>
          <p:nvPr/>
        </p:nvSpPr>
        <p:spPr>
          <a:xfrm>
            <a:off x="6171583" y="248293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4" name="文本框 633">
            <a:extLst>
              <a:ext uri="{FF2B5EF4-FFF2-40B4-BE49-F238E27FC236}">
                <a16:creationId xmlns:a16="http://schemas.microsoft.com/office/drawing/2014/main" id="{04FBDEC1-B573-DDCA-D054-82CA6FD32774}"/>
              </a:ext>
            </a:extLst>
          </p:cNvPr>
          <p:cNvSpPr txBox="1"/>
          <p:nvPr/>
        </p:nvSpPr>
        <p:spPr>
          <a:xfrm>
            <a:off x="6635314" y="203152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5" name="文本框 634">
            <a:extLst>
              <a:ext uri="{FF2B5EF4-FFF2-40B4-BE49-F238E27FC236}">
                <a16:creationId xmlns:a16="http://schemas.microsoft.com/office/drawing/2014/main" id="{F117AC1E-32FC-67F1-C8B2-E9C575D7A1DB}"/>
              </a:ext>
            </a:extLst>
          </p:cNvPr>
          <p:cNvSpPr txBox="1"/>
          <p:nvPr/>
        </p:nvSpPr>
        <p:spPr>
          <a:xfrm>
            <a:off x="6468076" y="218850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6" name="文本框 635">
            <a:extLst>
              <a:ext uri="{FF2B5EF4-FFF2-40B4-BE49-F238E27FC236}">
                <a16:creationId xmlns:a16="http://schemas.microsoft.com/office/drawing/2014/main" id="{4F8A3D41-AB7E-A474-0E0B-7517AAF47303}"/>
              </a:ext>
            </a:extLst>
          </p:cNvPr>
          <p:cNvSpPr txBox="1"/>
          <p:nvPr/>
        </p:nvSpPr>
        <p:spPr>
          <a:xfrm>
            <a:off x="6308742" y="203805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637" name="文本框 636">
            <a:extLst>
              <a:ext uri="{FF2B5EF4-FFF2-40B4-BE49-F238E27FC236}">
                <a16:creationId xmlns:a16="http://schemas.microsoft.com/office/drawing/2014/main" id="{27E87719-99F7-A446-000D-55A14D0A5BFF}"/>
              </a:ext>
            </a:extLst>
          </p:cNvPr>
          <p:cNvSpPr txBox="1"/>
          <p:nvPr/>
        </p:nvSpPr>
        <p:spPr>
          <a:xfrm>
            <a:off x="6628783" y="2344436"/>
            <a:ext cx="266420" cy="276999"/>
          </a:xfrm>
          <a:prstGeom prst="rect">
            <a:avLst/>
          </a:prstGeom>
          <a:noFill/>
        </p:spPr>
        <p:txBody>
          <a:bodyPr wrap="none" rtlCol="0">
            <a:spAutoFit/>
          </a:bodyPr>
          <a:lstStyle/>
          <a:p>
            <a:r>
              <a:rPr lang="en-US" altLang="zh-CN" sz="1200" dirty="0"/>
              <a:t>1</a:t>
            </a:r>
            <a:endParaRPr lang="zh-CN" altLang="en-US" sz="1200" dirty="0"/>
          </a:p>
        </p:txBody>
      </p:sp>
      <p:grpSp>
        <p:nvGrpSpPr>
          <p:cNvPr id="727" name="Google Shape;895;p28">
            <a:extLst>
              <a:ext uri="{FF2B5EF4-FFF2-40B4-BE49-F238E27FC236}">
                <a16:creationId xmlns:a16="http://schemas.microsoft.com/office/drawing/2014/main" id="{08AEE35E-FF2B-D43F-AAD0-9A3B2D9EA0DD}"/>
              </a:ext>
            </a:extLst>
          </p:cNvPr>
          <p:cNvGrpSpPr/>
          <p:nvPr/>
        </p:nvGrpSpPr>
        <p:grpSpPr>
          <a:xfrm>
            <a:off x="6975034" y="1953120"/>
            <a:ext cx="771100" cy="734130"/>
            <a:chOff x="5950075" y="854725"/>
            <a:chExt cx="2904000" cy="2668950"/>
          </a:xfrm>
        </p:grpSpPr>
        <p:sp>
          <p:nvSpPr>
            <p:cNvPr id="728" name="Google Shape;896;p28">
              <a:extLst>
                <a:ext uri="{FF2B5EF4-FFF2-40B4-BE49-F238E27FC236}">
                  <a16:creationId xmlns:a16="http://schemas.microsoft.com/office/drawing/2014/main" id="{01D66097-741D-CB89-E702-B9D418D4628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0EC6BB1A-E707-4942-CE44-E61E5960CCC4}"/>
                </a:ext>
              </a:extLst>
            </p:cNvPr>
            <p:cNvSpPr/>
            <p:nvPr/>
          </p:nvSpPr>
          <p:spPr>
            <a:xfrm flipH="1">
              <a:off x="5950075" y="854725"/>
              <a:ext cx="580800" cy="532801"/>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719E046-9B56-14A7-D9B5-080016CE8515}"/>
                </a:ext>
              </a:extLst>
            </p:cNvPr>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677535F9-D797-36FE-F84B-EB28CA328D0A}"/>
                </a:ext>
              </a:extLst>
            </p:cNvPr>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C0CE7BCC-2AC4-F81C-D03A-A524E62C4880}"/>
                </a:ext>
              </a:extLst>
            </p:cNvPr>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7F04DB5C-0399-9AAA-0137-0D29CEC12DA0}"/>
                </a:ext>
              </a:extLst>
            </p:cNvPr>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628F6FA0-12A1-190E-23BB-7F956E43390B}"/>
                </a:ext>
              </a:extLst>
            </p:cNvPr>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349B0EB1-EB7A-3E0B-0FC1-436A8C938B98}"/>
                </a:ext>
              </a:extLst>
            </p:cNvPr>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138FB892-AFDC-8A47-DEE1-D9FA6A3E86BC}"/>
                </a:ext>
              </a:extLst>
            </p:cNvPr>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80D1939-279F-2C50-DF27-972352573FF6}"/>
                </a:ext>
              </a:extLst>
            </p:cNvPr>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3029CC2C-F7DA-3C9F-C3BD-0411A159F852}"/>
                </a:ext>
              </a:extLst>
            </p:cNvPr>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5730182B-9ED0-4D05-DEC4-6D5FACAB32A3}"/>
                </a:ext>
              </a:extLst>
            </p:cNvPr>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EB39D6C5-643B-1EF7-6DC0-2E4C3598DA18}"/>
                </a:ext>
              </a:extLst>
            </p:cNvPr>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4E67A42C-AC79-0196-6B2A-6C9A17FE4B39}"/>
                </a:ext>
              </a:extLst>
            </p:cNvPr>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C529ECF4-14D8-E819-39C7-F2695581352C}"/>
                </a:ext>
              </a:extLst>
            </p:cNvPr>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3FBF7C48-1209-2302-0919-5BD80C6993FD}"/>
                </a:ext>
              </a:extLst>
            </p:cNvPr>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82E0EBBF-E8D0-5406-9F25-F87B4342418C}"/>
                </a:ext>
              </a:extLst>
            </p:cNvPr>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25BD7B89-1B9B-83BE-1728-8ED118D8B753}"/>
                </a:ext>
              </a:extLst>
            </p:cNvPr>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545A6710-9872-489C-6F2B-5CE30C44AC48}"/>
                </a:ext>
              </a:extLst>
            </p:cNvPr>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4BF8B37C-20A7-93B6-17D5-A9C09EF07881}"/>
                </a:ext>
              </a:extLst>
            </p:cNvPr>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D2797ABF-6489-FF19-DC8E-78CA684A204D}"/>
                </a:ext>
              </a:extLst>
            </p:cNvPr>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37D4F12A-72E3-ED2B-5758-E9DC89614F9C}"/>
                </a:ext>
              </a:extLst>
            </p:cNvPr>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3853104D-BF14-4072-0F74-2C93DED9A524}"/>
                </a:ext>
              </a:extLst>
            </p:cNvPr>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0CD7562-EB72-B040-A4D1-832B17FAA96B}"/>
                </a:ext>
              </a:extLst>
            </p:cNvPr>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DD6256F-7CA0-C261-1DD0-E3654282FD14}"/>
                </a:ext>
              </a:extLst>
            </p:cNvPr>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90E41A4C-EEB8-9FC3-BF5B-4C27DF0B3108}"/>
                </a:ext>
              </a:extLst>
            </p:cNvPr>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文本框 754">
            <a:extLst>
              <a:ext uri="{FF2B5EF4-FFF2-40B4-BE49-F238E27FC236}">
                <a16:creationId xmlns:a16="http://schemas.microsoft.com/office/drawing/2014/main" id="{40D75481-5412-F44B-43E4-67532DF650AD}"/>
              </a:ext>
            </a:extLst>
          </p:cNvPr>
          <p:cNvSpPr txBox="1"/>
          <p:nvPr/>
        </p:nvSpPr>
        <p:spPr>
          <a:xfrm>
            <a:off x="6932296" y="18772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6" name="文本框 755">
            <a:extLst>
              <a:ext uri="{FF2B5EF4-FFF2-40B4-BE49-F238E27FC236}">
                <a16:creationId xmlns:a16="http://schemas.microsoft.com/office/drawing/2014/main" id="{A04D35AF-72ED-678E-772F-B8A8DDAD1FEE}"/>
              </a:ext>
            </a:extLst>
          </p:cNvPr>
          <p:cNvSpPr txBox="1"/>
          <p:nvPr/>
        </p:nvSpPr>
        <p:spPr>
          <a:xfrm>
            <a:off x="7078165" y="18860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7" name="文本框 756">
            <a:extLst>
              <a:ext uri="{FF2B5EF4-FFF2-40B4-BE49-F238E27FC236}">
                <a16:creationId xmlns:a16="http://schemas.microsoft.com/office/drawing/2014/main" id="{85217214-2335-55C4-D58C-1760F6B3048E}"/>
              </a:ext>
            </a:extLst>
          </p:cNvPr>
          <p:cNvSpPr txBox="1"/>
          <p:nvPr/>
        </p:nvSpPr>
        <p:spPr>
          <a:xfrm>
            <a:off x="7225320" y="18860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58" name="文本框 757">
            <a:extLst>
              <a:ext uri="{FF2B5EF4-FFF2-40B4-BE49-F238E27FC236}">
                <a16:creationId xmlns:a16="http://schemas.microsoft.com/office/drawing/2014/main" id="{377DC6E6-919B-2466-0CD6-93AD9AFF261D}"/>
              </a:ext>
            </a:extLst>
          </p:cNvPr>
          <p:cNvSpPr txBox="1"/>
          <p:nvPr/>
        </p:nvSpPr>
        <p:spPr>
          <a:xfrm>
            <a:off x="7084696" y="20296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0" name="文本框 759">
            <a:extLst>
              <a:ext uri="{FF2B5EF4-FFF2-40B4-BE49-F238E27FC236}">
                <a16:creationId xmlns:a16="http://schemas.microsoft.com/office/drawing/2014/main" id="{1381FDBE-544D-7D30-C60A-57A4011A28AA}"/>
              </a:ext>
            </a:extLst>
          </p:cNvPr>
          <p:cNvSpPr txBox="1"/>
          <p:nvPr/>
        </p:nvSpPr>
        <p:spPr>
          <a:xfrm>
            <a:off x="7389496" y="23344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1" name="文本框 760">
            <a:extLst>
              <a:ext uri="{FF2B5EF4-FFF2-40B4-BE49-F238E27FC236}">
                <a16:creationId xmlns:a16="http://schemas.microsoft.com/office/drawing/2014/main" id="{C6FB3CC3-1A27-C4B6-D422-319AA6951EBF}"/>
              </a:ext>
            </a:extLst>
          </p:cNvPr>
          <p:cNvSpPr txBox="1"/>
          <p:nvPr/>
        </p:nvSpPr>
        <p:spPr>
          <a:xfrm>
            <a:off x="7541896" y="248684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2" name="文本框 761">
            <a:extLst>
              <a:ext uri="{FF2B5EF4-FFF2-40B4-BE49-F238E27FC236}">
                <a16:creationId xmlns:a16="http://schemas.microsoft.com/office/drawing/2014/main" id="{D749F4E5-8E51-80EB-CDE8-119CC712E335}"/>
              </a:ext>
            </a:extLst>
          </p:cNvPr>
          <p:cNvSpPr txBox="1"/>
          <p:nvPr/>
        </p:nvSpPr>
        <p:spPr>
          <a:xfrm>
            <a:off x="7393850" y="18856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3" name="文本框 762">
            <a:extLst>
              <a:ext uri="{FF2B5EF4-FFF2-40B4-BE49-F238E27FC236}">
                <a16:creationId xmlns:a16="http://schemas.microsoft.com/office/drawing/2014/main" id="{ED63605C-2960-09D0-7A3E-339D1619E4C8}"/>
              </a:ext>
            </a:extLst>
          </p:cNvPr>
          <p:cNvSpPr txBox="1"/>
          <p:nvPr/>
        </p:nvSpPr>
        <p:spPr>
          <a:xfrm>
            <a:off x="7550605" y="188546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4" name="文本框 763">
            <a:extLst>
              <a:ext uri="{FF2B5EF4-FFF2-40B4-BE49-F238E27FC236}">
                <a16:creationId xmlns:a16="http://schemas.microsoft.com/office/drawing/2014/main" id="{50A9EE84-319C-845E-149E-8FC25BF4A799}"/>
              </a:ext>
            </a:extLst>
          </p:cNvPr>
          <p:cNvSpPr txBox="1"/>
          <p:nvPr/>
        </p:nvSpPr>
        <p:spPr>
          <a:xfrm>
            <a:off x="7384251" y="2038449"/>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5" name="文本框 764">
            <a:extLst>
              <a:ext uri="{FF2B5EF4-FFF2-40B4-BE49-F238E27FC236}">
                <a16:creationId xmlns:a16="http://schemas.microsoft.com/office/drawing/2014/main" id="{C4A0017B-A340-1588-DFDC-306C07A25F0F}"/>
              </a:ext>
            </a:extLst>
          </p:cNvPr>
          <p:cNvSpPr txBox="1"/>
          <p:nvPr/>
        </p:nvSpPr>
        <p:spPr>
          <a:xfrm>
            <a:off x="7543182" y="2177787"/>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66" name="文本框 765">
            <a:extLst>
              <a:ext uri="{FF2B5EF4-FFF2-40B4-BE49-F238E27FC236}">
                <a16:creationId xmlns:a16="http://schemas.microsoft.com/office/drawing/2014/main" id="{C1D0DF85-7939-7AC1-E906-523857DF125F}"/>
              </a:ext>
            </a:extLst>
          </p:cNvPr>
          <p:cNvSpPr txBox="1"/>
          <p:nvPr/>
        </p:nvSpPr>
        <p:spPr>
          <a:xfrm>
            <a:off x="6931406" y="20332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7" name="文本框 766">
            <a:extLst>
              <a:ext uri="{FF2B5EF4-FFF2-40B4-BE49-F238E27FC236}">
                <a16:creationId xmlns:a16="http://schemas.microsoft.com/office/drawing/2014/main" id="{1DB3BEF0-9AA6-5C7F-1A74-68A6E282E36B}"/>
              </a:ext>
            </a:extLst>
          </p:cNvPr>
          <p:cNvSpPr txBox="1"/>
          <p:nvPr/>
        </p:nvSpPr>
        <p:spPr>
          <a:xfrm>
            <a:off x="7083806" y="21856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8" name="文本框 767">
            <a:extLst>
              <a:ext uri="{FF2B5EF4-FFF2-40B4-BE49-F238E27FC236}">
                <a16:creationId xmlns:a16="http://schemas.microsoft.com/office/drawing/2014/main" id="{3AD0D020-E2A5-4EB2-705E-37A2BFA4A2E7}"/>
              </a:ext>
            </a:extLst>
          </p:cNvPr>
          <p:cNvSpPr txBox="1"/>
          <p:nvPr/>
        </p:nvSpPr>
        <p:spPr>
          <a:xfrm>
            <a:off x="7236206" y="23380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69" name="文本框 768">
            <a:extLst>
              <a:ext uri="{FF2B5EF4-FFF2-40B4-BE49-F238E27FC236}">
                <a16:creationId xmlns:a16="http://schemas.microsoft.com/office/drawing/2014/main" id="{2FA83E29-5164-5B37-7D97-11EB5E9893DF}"/>
              </a:ext>
            </a:extLst>
          </p:cNvPr>
          <p:cNvSpPr txBox="1"/>
          <p:nvPr/>
        </p:nvSpPr>
        <p:spPr>
          <a:xfrm>
            <a:off x="7388606" y="2490409"/>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0" name="文本框 769">
            <a:extLst>
              <a:ext uri="{FF2B5EF4-FFF2-40B4-BE49-F238E27FC236}">
                <a16:creationId xmlns:a16="http://schemas.microsoft.com/office/drawing/2014/main" id="{6DA24F9A-846F-D167-F5E3-7AC33FC0BFEF}"/>
              </a:ext>
            </a:extLst>
          </p:cNvPr>
          <p:cNvSpPr txBox="1"/>
          <p:nvPr/>
        </p:nvSpPr>
        <p:spPr>
          <a:xfrm>
            <a:off x="6933583" y="21752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1" name="文本框 770">
            <a:extLst>
              <a:ext uri="{FF2B5EF4-FFF2-40B4-BE49-F238E27FC236}">
                <a16:creationId xmlns:a16="http://schemas.microsoft.com/office/drawing/2014/main" id="{DE1A13B0-AF30-CAD0-4218-D4784F56E8B0}"/>
              </a:ext>
            </a:extLst>
          </p:cNvPr>
          <p:cNvSpPr txBox="1"/>
          <p:nvPr/>
        </p:nvSpPr>
        <p:spPr>
          <a:xfrm>
            <a:off x="7085983" y="23276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2" name="文本框 771">
            <a:extLst>
              <a:ext uri="{FF2B5EF4-FFF2-40B4-BE49-F238E27FC236}">
                <a16:creationId xmlns:a16="http://schemas.microsoft.com/office/drawing/2014/main" id="{686E5A33-B894-691E-51DE-96E408C19016}"/>
              </a:ext>
            </a:extLst>
          </p:cNvPr>
          <p:cNvSpPr txBox="1"/>
          <p:nvPr/>
        </p:nvSpPr>
        <p:spPr>
          <a:xfrm>
            <a:off x="7238383" y="2480085"/>
            <a:ext cx="266420" cy="276999"/>
          </a:xfrm>
          <a:prstGeom prst="rect">
            <a:avLst/>
          </a:prstGeom>
          <a:noFill/>
        </p:spPr>
        <p:txBody>
          <a:bodyPr wrap="none" rtlCol="0">
            <a:spAutoFit/>
          </a:bodyPr>
          <a:lstStyle/>
          <a:p>
            <a:r>
              <a:rPr lang="en-US" altLang="zh-CN" sz="1200" dirty="0"/>
              <a:t>0</a:t>
            </a:r>
            <a:endParaRPr lang="zh-CN" altLang="en-US" sz="1200" dirty="0"/>
          </a:p>
        </p:txBody>
      </p:sp>
      <p:sp>
        <p:nvSpPr>
          <p:cNvPr id="773" name="文本框 772">
            <a:extLst>
              <a:ext uri="{FF2B5EF4-FFF2-40B4-BE49-F238E27FC236}">
                <a16:creationId xmlns:a16="http://schemas.microsoft.com/office/drawing/2014/main" id="{740F70DD-4340-53A6-C23A-E0F30510AAED}"/>
              </a:ext>
            </a:extLst>
          </p:cNvPr>
          <p:cNvSpPr txBox="1"/>
          <p:nvPr/>
        </p:nvSpPr>
        <p:spPr>
          <a:xfrm>
            <a:off x="6931407" y="2323954"/>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4" name="文本框 773">
            <a:extLst>
              <a:ext uri="{FF2B5EF4-FFF2-40B4-BE49-F238E27FC236}">
                <a16:creationId xmlns:a16="http://schemas.microsoft.com/office/drawing/2014/main" id="{2827049B-696B-42D3-DBF7-CC69CC1FE694}"/>
              </a:ext>
            </a:extLst>
          </p:cNvPr>
          <p:cNvSpPr txBox="1"/>
          <p:nvPr/>
        </p:nvSpPr>
        <p:spPr>
          <a:xfrm>
            <a:off x="6936188" y="2483362"/>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5" name="文本框 774">
            <a:extLst>
              <a:ext uri="{FF2B5EF4-FFF2-40B4-BE49-F238E27FC236}">
                <a16:creationId xmlns:a16="http://schemas.microsoft.com/office/drawing/2014/main" id="{E18CEE7F-CEA5-F38C-8448-A7BFE42AACE3}"/>
              </a:ext>
            </a:extLst>
          </p:cNvPr>
          <p:cNvSpPr txBox="1"/>
          <p:nvPr/>
        </p:nvSpPr>
        <p:spPr>
          <a:xfrm>
            <a:off x="7088161" y="2475515"/>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6" name="文本框 775">
            <a:extLst>
              <a:ext uri="{FF2B5EF4-FFF2-40B4-BE49-F238E27FC236}">
                <a16:creationId xmlns:a16="http://schemas.microsoft.com/office/drawing/2014/main" id="{B43EE16D-FA37-5421-161E-23E9E5F9860B}"/>
              </a:ext>
            </a:extLst>
          </p:cNvPr>
          <p:cNvSpPr txBox="1"/>
          <p:nvPr/>
        </p:nvSpPr>
        <p:spPr>
          <a:xfrm>
            <a:off x="7551892" y="2024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7" name="文本框 776">
            <a:extLst>
              <a:ext uri="{FF2B5EF4-FFF2-40B4-BE49-F238E27FC236}">
                <a16:creationId xmlns:a16="http://schemas.microsoft.com/office/drawing/2014/main" id="{4EFBC2BC-CEB6-ED7B-EE41-5B7C0C7D8E96}"/>
              </a:ext>
            </a:extLst>
          </p:cNvPr>
          <p:cNvSpPr txBox="1"/>
          <p:nvPr/>
        </p:nvSpPr>
        <p:spPr>
          <a:xfrm>
            <a:off x="7384654" y="2181086"/>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8" name="文本框 777">
            <a:extLst>
              <a:ext uri="{FF2B5EF4-FFF2-40B4-BE49-F238E27FC236}">
                <a16:creationId xmlns:a16="http://schemas.microsoft.com/office/drawing/2014/main" id="{B940E7E1-945D-02E2-95A7-616E5C1145BF}"/>
              </a:ext>
            </a:extLst>
          </p:cNvPr>
          <p:cNvSpPr txBox="1"/>
          <p:nvPr/>
        </p:nvSpPr>
        <p:spPr>
          <a:xfrm>
            <a:off x="7225320" y="2024108"/>
            <a:ext cx="266420" cy="276999"/>
          </a:xfrm>
          <a:prstGeom prst="rect">
            <a:avLst/>
          </a:prstGeom>
          <a:noFill/>
        </p:spPr>
        <p:txBody>
          <a:bodyPr wrap="none" rtlCol="0">
            <a:spAutoFit/>
          </a:bodyPr>
          <a:lstStyle/>
          <a:p>
            <a:r>
              <a:rPr lang="en-US" altLang="zh-CN" sz="1200" dirty="0"/>
              <a:t>1</a:t>
            </a:r>
            <a:endParaRPr lang="zh-CN" altLang="en-US" sz="1200" dirty="0"/>
          </a:p>
        </p:txBody>
      </p:sp>
      <p:sp>
        <p:nvSpPr>
          <p:cNvPr id="779" name="文本框 778">
            <a:extLst>
              <a:ext uri="{FF2B5EF4-FFF2-40B4-BE49-F238E27FC236}">
                <a16:creationId xmlns:a16="http://schemas.microsoft.com/office/drawing/2014/main" id="{953C2E94-71F7-AF89-4257-C7333B847F7A}"/>
              </a:ext>
            </a:extLst>
          </p:cNvPr>
          <p:cNvSpPr txBox="1"/>
          <p:nvPr/>
        </p:nvSpPr>
        <p:spPr>
          <a:xfrm>
            <a:off x="7545361" y="2337016"/>
            <a:ext cx="266420" cy="276999"/>
          </a:xfrm>
          <a:prstGeom prst="rect">
            <a:avLst/>
          </a:prstGeom>
          <a:noFill/>
        </p:spPr>
        <p:txBody>
          <a:bodyPr wrap="none" rtlCol="0">
            <a:spAutoFit/>
          </a:bodyPr>
          <a:lstStyle/>
          <a:p>
            <a:r>
              <a:rPr lang="en-US" altLang="zh-CN" sz="1200" dirty="0"/>
              <a:t>1</a:t>
            </a:r>
            <a:endParaRPr lang="zh-CN" altLang="en-US" sz="1200" dirty="0"/>
          </a:p>
        </p:txBody>
      </p:sp>
      <p:pic>
        <p:nvPicPr>
          <p:cNvPr id="780" name="图片 779">
            <a:extLst>
              <a:ext uri="{FF2B5EF4-FFF2-40B4-BE49-F238E27FC236}">
                <a16:creationId xmlns:a16="http://schemas.microsoft.com/office/drawing/2014/main" id="{4EF501C5-80C9-7788-0068-A1DCAC91A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4488" y="2229533"/>
            <a:ext cx="171488" cy="171488"/>
          </a:xfrm>
          <a:prstGeom prst="rect">
            <a:avLst/>
          </a:prstGeom>
        </p:spPr>
      </p:pic>
      <p:pic>
        <p:nvPicPr>
          <p:cNvPr id="781" name="图片 780">
            <a:extLst>
              <a:ext uri="{FF2B5EF4-FFF2-40B4-BE49-F238E27FC236}">
                <a16:creationId xmlns:a16="http://schemas.microsoft.com/office/drawing/2014/main" id="{47059D40-A27C-109C-DDE7-457B5F3C95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7597" y="2228720"/>
            <a:ext cx="171488" cy="171488"/>
          </a:xfrm>
          <a:prstGeom prst="rect">
            <a:avLst/>
          </a:prstGeom>
        </p:spPr>
      </p:pic>
      <p:cxnSp>
        <p:nvCxnSpPr>
          <p:cNvPr id="782" name="直接箭头连接符 781">
            <a:extLst>
              <a:ext uri="{FF2B5EF4-FFF2-40B4-BE49-F238E27FC236}">
                <a16:creationId xmlns:a16="http://schemas.microsoft.com/office/drawing/2014/main" id="{103AB41A-5716-22BB-EFB0-A99584941307}"/>
              </a:ext>
            </a:extLst>
          </p:cNvPr>
          <p:cNvCxnSpPr>
            <a:cxnSpLocks/>
          </p:cNvCxnSpPr>
          <p:nvPr/>
        </p:nvCxnSpPr>
        <p:spPr>
          <a:xfrm>
            <a:off x="7784573" y="2291417"/>
            <a:ext cx="31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4" name="矩形 783">
            <a:extLst>
              <a:ext uri="{FF2B5EF4-FFF2-40B4-BE49-F238E27FC236}">
                <a16:creationId xmlns:a16="http://schemas.microsoft.com/office/drawing/2014/main" id="{9BB9242A-9F42-40DA-6F84-90F927F0E9E7}"/>
              </a:ext>
            </a:extLst>
          </p:cNvPr>
          <p:cNvSpPr/>
          <p:nvPr/>
        </p:nvSpPr>
        <p:spPr>
          <a:xfrm>
            <a:off x="8319518" y="142690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B524494E-7D16-0D7F-DD9E-C50CB41609E8}"/>
              </a:ext>
            </a:extLst>
          </p:cNvPr>
          <p:cNvSpPr/>
          <p:nvPr/>
        </p:nvSpPr>
        <p:spPr>
          <a:xfrm>
            <a:off x="8514827" y="142690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3DE9898A-1AFD-CCA2-4B35-DC1D877C7CC3}"/>
              </a:ext>
            </a:extLst>
          </p:cNvPr>
          <p:cNvSpPr/>
          <p:nvPr/>
        </p:nvSpPr>
        <p:spPr>
          <a:xfrm>
            <a:off x="8706415" y="1426900"/>
            <a:ext cx="195309" cy="159798"/>
          </a:xfrm>
          <a:prstGeom prst="rect">
            <a:avLst/>
          </a:prstGeom>
          <a:solidFill>
            <a:srgbClr val="AFABA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5D5AE73C-0909-68DA-A18E-24FADB9406CD}"/>
              </a:ext>
            </a:extLst>
          </p:cNvPr>
          <p:cNvSpPr/>
          <p:nvPr/>
        </p:nvSpPr>
        <p:spPr>
          <a:xfrm>
            <a:off x="8889294" y="14265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CCFE3BE9-8B7D-47D8-036E-F4FF8021E205}"/>
              </a:ext>
            </a:extLst>
          </p:cNvPr>
          <p:cNvSpPr/>
          <p:nvPr/>
        </p:nvSpPr>
        <p:spPr>
          <a:xfrm>
            <a:off x="8315163"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6C8A3906-99FE-6981-E53F-E095F36CF84A}"/>
              </a:ext>
            </a:extLst>
          </p:cNvPr>
          <p:cNvSpPr/>
          <p:nvPr/>
        </p:nvSpPr>
        <p:spPr>
          <a:xfrm>
            <a:off x="8510472"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331E802F-07AE-3E6E-8C2B-12294E0EA379}"/>
              </a:ext>
            </a:extLst>
          </p:cNvPr>
          <p:cNvSpPr/>
          <p:nvPr/>
        </p:nvSpPr>
        <p:spPr>
          <a:xfrm>
            <a:off x="8702060" y="1825063"/>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51BD660C-2487-DADA-4521-E861B68581C9}"/>
              </a:ext>
            </a:extLst>
          </p:cNvPr>
          <p:cNvSpPr/>
          <p:nvPr/>
        </p:nvSpPr>
        <p:spPr>
          <a:xfrm>
            <a:off x="8884939" y="1824679"/>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DD22C622-A167-D3C7-8A12-8B11B93E393B}"/>
              </a:ext>
            </a:extLst>
          </p:cNvPr>
          <p:cNvSpPr/>
          <p:nvPr/>
        </p:nvSpPr>
        <p:spPr>
          <a:xfrm>
            <a:off x="8353986"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83B1BE69-3ADF-BE68-E801-6519923AC55F}"/>
              </a:ext>
            </a:extLst>
          </p:cNvPr>
          <p:cNvSpPr/>
          <p:nvPr/>
        </p:nvSpPr>
        <p:spPr>
          <a:xfrm>
            <a:off x="8549295"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2CAFCACD-3A01-5613-6740-9D304A5D3D55}"/>
              </a:ext>
            </a:extLst>
          </p:cNvPr>
          <p:cNvSpPr/>
          <p:nvPr/>
        </p:nvSpPr>
        <p:spPr>
          <a:xfrm>
            <a:off x="8740883" y="2577294"/>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pic>
        <p:nvPicPr>
          <p:cNvPr id="796" name="图片 795">
            <a:extLst>
              <a:ext uri="{FF2B5EF4-FFF2-40B4-BE49-F238E27FC236}">
                <a16:creationId xmlns:a16="http://schemas.microsoft.com/office/drawing/2014/main" id="{39E79BB7-BBE3-BFD3-46F4-E8030492C5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4146">
            <a:off x="8801099" y="1093230"/>
            <a:ext cx="268231" cy="268231"/>
          </a:xfrm>
          <a:prstGeom prst="rect">
            <a:avLst/>
          </a:prstGeom>
        </p:spPr>
      </p:pic>
      <p:sp>
        <p:nvSpPr>
          <p:cNvPr id="801" name="文本框 800">
            <a:extLst>
              <a:ext uri="{FF2B5EF4-FFF2-40B4-BE49-F238E27FC236}">
                <a16:creationId xmlns:a16="http://schemas.microsoft.com/office/drawing/2014/main" id="{891A1C36-6D58-B3A5-B91C-3ADD6F82F029}"/>
              </a:ext>
            </a:extLst>
          </p:cNvPr>
          <p:cNvSpPr txBox="1"/>
          <p:nvPr/>
        </p:nvSpPr>
        <p:spPr>
          <a:xfrm>
            <a:off x="8213935" y="807903"/>
            <a:ext cx="109123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291BCBF3-72BF-058B-B8EA-37B171935B5E}"/>
              </a:ext>
            </a:extLst>
          </p:cNvPr>
          <p:cNvSpPr txBox="1"/>
          <p:nvPr/>
        </p:nvSpPr>
        <p:spPr>
          <a:xfrm>
            <a:off x="8167042" y="1517979"/>
            <a:ext cx="13656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graph</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67738CC0-6187-54F1-9A20-1B4995898640}"/>
              </a:ext>
            </a:extLst>
          </p:cNvPr>
          <p:cNvSpPr txBox="1"/>
          <p:nvPr/>
        </p:nvSpPr>
        <p:spPr>
          <a:xfrm>
            <a:off x="8297136" y="1923084"/>
            <a:ext cx="108756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Tigger graph</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2FF041E-23CC-D38D-FAAE-8DFD86196CDB}"/>
              </a:ext>
            </a:extLst>
          </p:cNvPr>
          <p:cNvSpPr txBox="1"/>
          <p:nvPr/>
        </p:nvSpPr>
        <p:spPr>
          <a:xfrm>
            <a:off x="8390811" y="2673114"/>
            <a:ext cx="107100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85A26A98-A557-E72A-6B06-105862222ED1}"/>
              </a:ext>
            </a:extLst>
          </p:cNvPr>
          <p:cNvCxnSpPr/>
          <p:nvPr/>
        </p:nvCxnSpPr>
        <p:spPr>
          <a:xfrm>
            <a:off x="3754069" y="4027040"/>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7C745ADF-5B23-90D6-C937-463961AB60AF}"/>
              </a:ext>
            </a:extLst>
          </p:cNvPr>
          <p:cNvCxnSpPr>
            <a:cxnSpLocks/>
          </p:cNvCxnSpPr>
          <p:nvPr/>
        </p:nvCxnSpPr>
        <p:spPr>
          <a:xfrm>
            <a:off x="8766161" y="1058677"/>
            <a:ext cx="0" cy="3520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30" name="直接箭头连接符 829">
            <a:extLst>
              <a:ext uri="{FF2B5EF4-FFF2-40B4-BE49-F238E27FC236}">
                <a16:creationId xmlns:a16="http://schemas.microsoft.com/office/drawing/2014/main" id="{54AEDCBE-C241-8C53-5EF1-933570CCFCBA}"/>
              </a:ext>
            </a:extLst>
          </p:cNvPr>
          <p:cNvCxnSpPr>
            <a:cxnSpLocks/>
          </p:cNvCxnSpPr>
          <p:nvPr/>
        </p:nvCxnSpPr>
        <p:spPr>
          <a:xfrm>
            <a:off x="8808447" y="2151632"/>
            <a:ext cx="0" cy="3847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831" name="Google Shape;805;p28">
            <a:extLst>
              <a:ext uri="{FF2B5EF4-FFF2-40B4-BE49-F238E27FC236}">
                <a16:creationId xmlns:a16="http://schemas.microsoft.com/office/drawing/2014/main" id="{F7AEE776-B22F-3BFB-1533-613219FC7223}"/>
              </a:ext>
            </a:extLst>
          </p:cNvPr>
          <p:cNvGrpSpPr/>
          <p:nvPr/>
        </p:nvGrpSpPr>
        <p:grpSpPr>
          <a:xfrm>
            <a:off x="6107658" y="438358"/>
            <a:ext cx="626519" cy="639192"/>
            <a:chOff x="347441" y="529183"/>
            <a:chExt cx="2163705" cy="1824635"/>
          </a:xfrm>
          <a:solidFill>
            <a:srgbClr val="DAE9FD"/>
          </a:solidFill>
        </p:grpSpPr>
        <p:grpSp>
          <p:nvGrpSpPr>
            <p:cNvPr id="832" name="Google Shape;806;p28">
              <a:extLst>
                <a:ext uri="{FF2B5EF4-FFF2-40B4-BE49-F238E27FC236}">
                  <a16:creationId xmlns:a16="http://schemas.microsoft.com/office/drawing/2014/main" id="{0377B796-A7AA-5559-A027-DCC468BA653A}"/>
                </a:ext>
              </a:extLst>
            </p:cNvPr>
            <p:cNvGrpSpPr/>
            <p:nvPr/>
          </p:nvGrpSpPr>
          <p:grpSpPr>
            <a:xfrm>
              <a:off x="745224" y="529183"/>
              <a:ext cx="1765922" cy="1596032"/>
              <a:chOff x="6240000" y="821025"/>
              <a:chExt cx="2904000" cy="2668950"/>
            </a:xfrm>
            <a:grpFill/>
          </p:grpSpPr>
          <p:sp>
            <p:nvSpPr>
              <p:cNvPr id="887" name="Google Shape;807;p28">
                <a:extLst>
                  <a:ext uri="{FF2B5EF4-FFF2-40B4-BE49-F238E27FC236}">
                    <a16:creationId xmlns:a16="http://schemas.microsoft.com/office/drawing/2014/main" id="{DEF4669A-9F53-9E14-0E37-80B0998AA29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8" name="Google Shape;808;p28">
                <a:extLst>
                  <a:ext uri="{FF2B5EF4-FFF2-40B4-BE49-F238E27FC236}">
                    <a16:creationId xmlns:a16="http://schemas.microsoft.com/office/drawing/2014/main" id="{AAAD1D7B-2FD2-227F-8DD8-1AF735BF8519}"/>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9" name="Google Shape;809;p28">
                <a:extLst>
                  <a:ext uri="{FF2B5EF4-FFF2-40B4-BE49-F238E27FC236}">
                    <a16:creationId xmlns:a16="http://schemas.microsoft.com/office/drawing/2014/main" id="{932413CC-266B-8A04-464F-1625DC2CFC1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0" name="Google Shape;810;p28">
                <a:extLst>
                  <a:ext uri="{FF2B5EF4-FFF2-40B4-BE49-F238E27FC236}">
                    <a16:creationId xmlns:a16="http://schemas.microsoft.com/office/drawing/2014/main" id="{D18D529B-043C-5A2D-1745-000C6A1944BC}"/>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1" name="Google Shape;811;p28">
                <a:extLst>
                  <a:ext uri="{FF2B5EF4-FFF2-40B4-BE49-F238E27FC236}">
                    <a16:creationId xmlns:a16="http://schemas.microsoft.com/office/drawing/2014/main" id="{0F99B24F-DE84-78A5-CE48-894FC797B95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2" name="Google Shape;812;p28">
                <a:extLst>
                  <a:ext uri="{FF2B5EF4-FFF2-40B4-BE49-F238E27FC236}">
                    <a16:creationId xmlns:a16="http://schemas.microsoft.com/office/drawing/2014/main" id="{346CAD5F-E587-6527-C786-3287B910977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3" name="Google Shape;813;p28">
                <a:extLst>
                  <a:ext uri="{FF2B5EF4-FFF2-40B4-BE49-F238E27FC236}">
                    <a16:creationId xmlns:a16="http://schemas.microsoft.com/office/drawing/2014/main" id="{AD5CBCA8-226D-B169-4C10-E0A17203FF9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4" name="Google Shape;814;p28">
                <a:extLst>
                  <a:ext uri="{FF2B5EF4-FFF2-40B4-BE49-F238E27FC236}">
                    <a16:creationId xmlns:a16="http://schemas.microsoft.com/office/drawing/2014/main" id="{0E49853A-DD1B-6F14-2882-55BE8FA34355}"/>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5" name="Google Shape;815;p28">
                <a:extLst>
                  <a:ext uri="{FF2B5EF4-FFF2-40B4-BE49-F238E27FC236}">
                    <a16:creationId xmlns:a16="http://schemas.microsoft.com/office/drawing/2014/main" id="{DD183C1C-84CE-0414-7E3F-1269BC360307}"/>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6" name="Google Shape;816;p28">
                <a:extLst>
                  <a:ext uri="{FF2B5EF4-FFF2-40B4-BE49-F238E27FC236}">
                    <a16:creationId xmlns:a16="http://schemas.microsoft.com/office/drawing/2014/main" id="{EF952727-6AE4-276F-5F25-26115BAC60F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7" name="Google Shape;817;p28">
                <a:extLst>
                  <a:ext uri="{FF2B5EF4-FFF2-40B4-BE49-F238E27FC236}">
                    <a16:creationId xmlns:a16="http://schemas.microsoft.com/office/drawing/2014/main" id="{BE8789FD-9501-F322-099D-914F037DEE1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8" name="Google Shape;818;p28">
                <a:extLst>
                  <a:ext uri="{FF2B5EF4-FFF2-40B4-BE49-F238E27FC236}">
                    <a16:creationId xmlns:a16="http://schemas.microsoft.com/office/drawing/2014/main" id="{98947FB3-555A-5DB0-A942-93D3C7EACAE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9" name="Google Shape;819;p28">
                <a:extLst>
                  <a:ext uri="{FF2B5EF4-FFF2-40B4-BE49-F238E27FC236}">
                    <a16:creationId xmlns:a16="http://schemas.microsoft.com/office/drawing/2014/main" id="{FC0C8E18-32E6-D8C7-A457-0DA21FB2364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0" name="Google Shape;820;p28">
                <a:extLst>
                  <a:ext uri="{FF2B5EF4-FFF2-40B4-BE49-F238E27FC236}">
                    <a16:creationId xmlns:a16="http://schemas.microsoft.com/office/drawing/2014/main" id="{C1E5D698-D950-5859-5D0F-8942ACB9AF9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1" name="Google Shape;821;p28">
                <a:extLst>
                  <a:ext uri="{FF2B5EF4-FFF2-40B4-BE49-F238E27FC236}">
                    <a16:creationId xmlns:a16="http://schemas.microsoft.com/office/drawing/2014/main" id="{7BF1CD28-8268-1F7C-CB31-C31C4A7A436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2" name="Google Shape;822;p28">
                <a:extLst>
                  <a:ext uri="{FF2B5EF4-FFF2-40B4-BE49-F238E27FC236}">
                    <a16:creationId xmlns:a16="http://schemas.microsoft.com/office/drawing/2014/main" id="{C412088F-9A84-70FC-1AF8-4E8705D4C8D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3" name="Google Shape;823;p28">
                <a:extLst>
                  <a:ext uri="{FF2B5EF4-FFF2-40B4-BE49-F238E27FC236}">
                    <a16:creationId xmlns:a16="http://schemas.microsoft.com/office/drawing/2014/main" id="{142FCCEA-55FB-C5E3-CCB7-8008059A4DA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4" name="Google Shape;824;p28">
                <a:extLst>
                  <a:ext uri="{FF2B5EF4-FFF2-40B4-BE49-F238E27FC236}">
                    <a16:creationId xmlns:a16="http://schemas.microsoft.com/office/drawing/2014/main" id="{7783F7B0-2A91-EF71-33C7-C3F0B9877A7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5" name="Google Shape;825;p28">
                <a:extLst>
                  <a:ext uri="{FF2B5EF4-FFF2-40B4-BE49-F238E27FC236}">
                    <a16:creationId xmlns:a16="http://schemas.microsoft.com/office/drawing/2014/main" id="{FFCA456A-7DCF-2EA9-EF6E-B985AC71A6E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6" name="Google Shape;826;p28">
                <a:extLst>
                  <a:ext uri="{FF2B5EF4-FFF2-40B4-BE49-F238E27FC236}">
                    <a16:creationId xmlns:a16="http://schemas.microsoft.com/office/drawing/2014/main" id="{9FBD8AE3-2BAB-BB71-2B9C-F11121B9FD4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7" name="Google Shape;827;p28">
                <a:extLst>
                  <a:ext uri="{FF2B5EF4-FFF2-40B4-BE49-F238E27FC236}">
                    <a16:creationId xmlns:a16="http://schemas.microsoft.com/office/drawing/2014/main" id="{3C8625D3-9489-1DA0-737B-A0497BDA18B0}"/>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8" name="Google Shape;828;p28">
                <a:extLst>
                  <a:ext uri="{FF2B5EF4-FFF2-40B4-BE49-F238E27FC236}">
                    <a16:creationId xmlns:a16="http://schemas.microsoft.com/office/drawing/2014/main" id="{D47998A5-A289-87BF-5456-E2FB7810E51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9" name="Google Shape;829;p28">
                <a:extLst>
                  <a:ext uri="{FF2B5EF4-FFF2-40B4-BE49-F238E27FC236}">
                    <a16:creationId xmlns:a16="http://schemas.microsoft.com/office/drawing/2014/main" id="{ABF24FF6-C089-7CE6-8E16-305F78945F1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0" name="Google Shape;830;p28">
                <a:extLst>
                  <a:ext uri="{FF2B5EF4-FFF2-40B4-BE49-F238E27FC236}">
                    <a16:creationId xmlns:a16="http://schemas.microsoft.com/office/drawing/2014/main" id="{ADF19AF5-BD9E-01D6-23DE-755B04D6366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1" name="Google Shape;831;p28">
                <a:extLst>
                  <a:ext uri="{FF2B5EF4-FFF2-40B4-BE49-F238E27FC236}">
                    <a16:creationId xmlns:a16="http://schemas.microsoft.com/office/drawing/2014/main" id="{340A6C91-CF59-CDAA-B3B6-8CEC7A4CA62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2" name="Google Shape;832;p28">
                <a:extLst>
                  <a:ext uri="{FF2B5EF4-FFF2-40B4-BE49-F238E27FC236}">
                    <a16:creationId xmlns:a16="http://schemas.microsoft.com/office/drawing/2014/main" id="{6BBAAC86-507A-3BB6-C5E0-4E18F2EBC78D}"/>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833" name="Google Shape;833;p28">
              <a:extLst>
                <a:ext uri="{FF2B5EF4-FFF2-40B4-BE49-F238E27FC236}">
                  <a16:creationId xmlns:a16="http://schemas.microsoft.com/office/drawing/2014/main" id="{D5ACE229-C9AB-F082-7F82-AD11EFDB9730}"/>
                </a:ext>
              </a:extLst>
            </p:cNvPr>
            <p:cNvGrpSpPr/>
            <p:nvPr/>
          </p:nvGrpSpPr>
          <p:grpSpPr>
            <a:xfrm>
              <a:off x="546332" y="643484"/>
              <a:ext cx="1765922" cy="1596032"/>
              <a:chOff x="5950075" y="854725"/>
              <a:chExt cx="2904000" cy="2668950"/>
            </a:xfrm>
            <a:grpFill/>
          </p:grpSpPr>
          <p:sp>
            <p:nvSpPr>
              <p:cNvPr id="861" name="Google Shape;834;p28">
                <a:extLst>
                  <a:ext uri="{FF2B5EF4-FFF2-40B4-BE49-F238E27FC236}">
                    <a16:creationId xmlns:a16="http://schemas.microsoft.com/office/drawing/2014/main" id="{3AC924FA-9E69-F492-1588-D0746AEA6F9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35;p28">
                <a:extLst>
                  <a:ext uri="{FF2B5EF4-FFF2-40B4-BE49-F238E27FC236}">
                    <a16:creationId xmlns:a16="http://schemas.microsoft.com/office/drawing/2014/main" id="{5DFB9CAF-7DE9-AAC0-192A-0F54D5731FA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36;p28">
                <a:extLst>
                  <a:ext uri="{FF2B5EF4-FFF2-40B4-BE49-F238E27FC236}">
                    <a16:creationId xmlns:a16="http://schemas.microsoft.com/office/drawing/2014/main" id="{41B2AB24-F8AB-C464-BBFA-040835EB07A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37;p28">
                <a:extLst>
                  <a:ext uri="{FF2B5EF4-FFF2-40B4-BE49-F238E27FC236}">
                    <a16:creationId xmlns:a16="http://schemas.microsoft.com/office/drawing/2014/main" id="{9D629187-65D8-B58F-B13A-F50C723DD84C}"/>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38;p28">
                <a:extLst>
                  <a:ext uri="{FF2B5EF4-FFF2-40B4-BE49-F238E27FC236}">
                    <a16:creationId xmlns:a16="http://schemas.microsoft.com/office/drawing/2014/main" id="{0409CB83-F94A-BAB6-AF8D-4F1342715BB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39;p28">
                <a:extLst>
                  <a:ext uri="{FF2B5EF4-FFF2-40B4-BE49-F238E27FC236}">
                    <a16:creationId xmlns:a16="http://schemas.microsoft.com/office/drawing/2014/main" id="{C1EE7E0E-555F-462E-4B20-8CFCAEF9C55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40;p28">
                <a:extLst>
                  <a:ext uri="{FF2B5EF4-FFF2-40B4-BE49-F238E27FC236}">
                    <a16:creationId xmlns:a16="http://schemas.microsoft.com/office/drawing/2014/main" id="{E61F003F-DC91-BDFC-E0CE-4605CC08455E}"/>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41;p28">
                <a:extLst>
                  <a:ext uri="{FF2B5EF4-FFF2-40B4-BE49-F238E27FC236}">
                    <a16:creationId xmlns:a16="http://schemas.microsoft.com/office/drawing/2014/main" id="{65DB070D-22C2-3705-1FCF-06FFF27DC07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42;p28">
                <a:extLst>
                  <a:ext uri="{FF2B5EF4-FFF2-40B4-BE49-F238E27FC236}">
                    <a16:creationId xmlns:a16="http://schemas.microsoft.com/office/drawing/2014/main" id="{61454096-CCA2-E0AF-A445-11D73AE0236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43;p28">
                <a:extLst>
                  <a:ext uri="{FF2B5EF4-FFF2-40B4-BE49-F238E27FC236}">
                    <a16:creationId xmlns:a16="http://schemas.microsoft.com/office/drawing/2014/main" id="{E9DBC4D4-4AC2-DDC7-0A5A-B90C8A1A3F2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44;p28">
                <a:extLst>
                  <a:ext uri="{FF2B5EF4-FFF2-40B4-BE49-F238E27FC236}">
                    <a16:creationId xmlns:a16="http://schemas.microsoft.com/office/drawing/2014/main" id="{C6B2BB19-6C90-B524-908B-29480CC0C9C5}"/>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45;p28">
                <a:extLst>
                  <a:ext uri="{FF2B5EF4-FFF2-40B4-BE49-F238E27FC236}">
                    <a16:creationId xmlns:a16="http://schemas.microsoft.com/office/drawing/2014/main" id="{555D8642-8DA6-221C-45DE-4ABDD8511F7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46;p28">
                <a:extLst>
                  <a:ext uri="{FF2B5EF4-FFF2-40B4-BE49-F238E27FC236}">
                    <a16:creationId xmlns:a16="http://schemas.microsoft.com/office/drawing/2014/main" id="{6B0C45B6-0DC3-706A-339C-54959BE3571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47;p28">
                <a:extLst>
                  <a:ext uri="{FF2B5EF4-FFF2-40B4-BE49-F238E27FC236}">
                    <a16:creationId xmlns:a16="http://schemas.microsoft.com/office/drawing/2014/main" id="{E7F9692C-7BD8-5245-7139-D9AD4CF573F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48;p28">
                <a:extLst>
                  <a:ext uri="{FF2B5EF4-FFF2-40B4-BE49-F238E27FC236}">
                    <a16:creationId xmlns:a16="http://schemas.microsoft.com/office/drawing/2014/main" id="{2747D832-0154-82B9-48C8-6C9D777BDC5C}"/>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49;p28">
                <a:extLst>
                  <a:ext uri="{FF2B5EF4-FFF2-40B4-BE49-F238E27FC236}">
                    <a16:creationId xmlns:a16="http://schemas.microsoft.com/office/drawing/2014/main" id="{35FB7C6A-D057-B260-17AD-CA85661966A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50;p28">
                <a:extLst>
                  <a:ext uri="{FF2B5EF4-FFF2-40B4-BE49-F238E27FC236}">
                    <a16:creationId xmlns:a16="http://schemas.microsoft.com/office/drawing/2014/main" id="{DA310088-71DE-829B-BBEF-CB52FCC056FE}"/>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51;p28">
                <a:extLst>
                  <a:ext uri="{FF2B5EF4-FFF2-40B4-BE49-F238E27FC236}">
                    <a16:creationId xmlns:a16="http://schemas.microsoft.com/office/drawing/2014/main" id="{A618DA66-8CC3-58D6-1255-1337AEAF64F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52;p28">
                <a:extLst>
                  <a:ext uri="{FF2B5EF4-FFF2-40B4-BE49-F238E27FC236}">
                    <a16:creationId xmlns:a16="http://schemas.microsoft.com/office/drawing/2014/main" id="{89F1D0A8-58D9-58C6-B641-9FF502CF4DF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53;p28">
                <a:extLst>
                  <a:ext uri="{FF2B5EF4-FFF2-40B4-BE49-F238E27FC236}">
                    <a16:creationId xmlns:a16="http://schemas.microsoft.com/office/drawing/2014/main" id="{4B1EC0D0-E98C-B3C6-7606-E7014FDA6754}"/>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54;p28">
                <a:extLst>
                  <a:ext uri="{FF2B5EF4-FFF2-40B4-BE49-F238E27FC236}">
                    <a16:creationId xmlns:a16="http://schemas.microsoft.com/office/drawing/2014/main" id="{B996D97E-2377-E3B1-0112-14AA2789450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55;p28">
                <a:extLst>
                  <a:ext uri="{FF2B5EF4-FFF2-40B4-BE49-F238E27FC236}">
                    <a16:creationId xmlns:a16="http://schemas.microsoft.com/office/drawing/2014/main" id="{9737112B-6F0C-2CB5-A3DA-FBEBB165630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56;p28">
                <a:extLst>
                  <a:ext uri="{FF2B5EF4-FFF2-40B4-BE49-F238E27FC236}">
                    <a16:creationId xmlns:a16="http://schemas.microsoft.com/office/drawing/2014/main" id="{7BFE640B-3FA7-6995-F80A-37BC6798983F}"/>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57;p28">
                <a:extLst>
                  <a:ext uri="{FF2B5EF4-FFF2-40B4-BE49-F238E27FC236}">
                    <a16:creationId xmlns:a16="http://schemas.microsoft.com/office/drawing/2014/main" id="{0BB190F3-5FCB-6F8C-4087-D1D9D635DC4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58;p28">
                <a:extLst>
                  <a:ext uri="{FF2B5EF4-FFF2-40B4-BE49-F238E27FC236}">
                    <a16:creationId xmlns:a16="http://schemas.microsoft.com/office/drawing/2014/main" id="{CF5DB9A8-C477-AD30-CF73-DE1F6738995F}"/>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59;p28">
                <a:extLst>
                  <a:ext uri="{FF2B5EF4-FFF2-40B4-BE49-F238E27FC236}">
                    <a16:creationId xmlns:a16="http://schemas.microsoft.com/office/drawing/2014/main" id="{83848472-AED9-2FA1-9B6E-58488A7D4D36}"/>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60;p28">
              <a:extLst>
                <a:ext uri="{FF2B5EF4-FFF2-40B4-BE49-F238E27FC236}">
                  <a16:creationId xmlns:a16="http://schemas.microsoft.com/office/drawing/2014/main" id="{4E82CDB2-916A-5A00-2014-D6DA43AE9C42}"/>
                </a:ext>
              </a:extLst>
            </p:cNvPr>
            <p:cNvGrpSpPr/>
            <p:nvPr/>
          </p:nvGrpSpPr>
          <p:grpSpPr>
            <a:xfrm>
              <a:off x="347441" y="757786"/>
              <a:ext cx="1765922" cy="1596032"/>
              <a:chOff x="2854300" y="1168125"/>
              <a:chExt cx="2904000" cy="2668950"/>
            </a:xfrm>
            <a:grpFill/>
          </p:grpSpPr>
          <p:sp>
            <p:nvSpPr>
              <p:cNvPr id="835" name="Google Shape;861;p28">
                <a:extLst>
                  <a:ext uri="{FF2B5EF4-FFF2-40B4-BE49-F238E27FC236}">
                    <a16:creationId xmlns:a16="http://schemas.microsoft.com/office/drawing/2014/main" id="{07031E76-05E5-66DE-86C3-4C1CC4837D40}"/>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62;p28">
                <a:extLst>
                  <a:ext uri="{FF2B5EF4-FFF2-40B4-BE49-F238E27FC236}">
                    <a16:creationId xmlns:a16="http://schemas.microsoft.com/office/drawing/2014/main" id="{ADF65B06-EE70-B7C2-D9EC-89FC19CA913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63;p28">
                <a:extLst>
                  <a:ext uri="{FF2B5EF4-FFF2-40B4-BE49-F238E27FC236}">
                    <a16:creationId xmlns:a16="http://schemas.microsoft.com/office/drawing/2014/main" id="{861752AB-C95B-618D-590D-2533346417A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64;p28">
                <a:extLst>
                  <a:ext uri="{FF2B5EF4-FFF2-40B4-BE49-F238E27FC236}">
                    <a16:creationId xmlns:a16="http://schemas.microsoft.com/office/drawing/2014/main" id="{7DD05E21-D6E2-C560-D99A-C86C94C0277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65;p28">
                <a:extLst>
                  <a:ext uri="{FF2B5EF4-FFF2-40B4-BE49-F238E27FC236}">
                    <a16:creationId xmlns:a16="http://schemas.microsoft.com/office/drawing/2014/main" id="{D013DCC1-3BA0-0F24-F7B8-E3950800190A}"/>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66;p28">
                <a:extLst>
                  <a:ext uri="{FF2B5EF4-FFF2-40B4-BE49-F238E27FC236}">
                    <a16:creationId xmlns:a16="http://schemas.microsoft.com/office/drawing/2014/main" id="{AC9DBF78-93DB-35D1-323F-200DD07E9FE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67;p28">
                <a:extLst>
                  <a:ext uri="{FF2B5EF4-FFF2-40B4-BE49-F238E27FC236}">
                    <a16:creationId xmlns:a16="http://schemas.microsoft.com/office/drawing/2014/main" id="{D0B3B079-5B97-5E54-CC9A-5375302BE9E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68;p28">
                <a:extLst>
                  <a:ext uri="{FF2B5EF4-FFF2-40B4-BE49-F238E27FC236}">
                    <a16:creationId xmlns:a16="http://schemas.microsoft.com/office/drawing/2014/main" id="{C7C886BC-A87D-76CC-E0EE-4286A3CAB971}"/>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69;p28">
                <a:extLst>
                  <a:ext uri="{FF2B5EF4-FFF2-40B4-BE49-F238E27FC236}">
                    <a16:creationId xmlns:a16="http://schemas.microsoft.com/office/drawing/2014/main" id="{737A3652-0DBB-B3A2-6076-E0139C17555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70;p28">
                <a:extLst>
                  <a:ext uri="{FF2B5EF4-FFF2-40B4-BE49-F238E27FC236}">
                    <a16:creationId xmlns:a16="http://schemas.microsoft.com/office/drawing/2014/main" id="{8217213A-6BDE-B163-5762-529D96024E9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71;p28">
                <a:extLst>
                  <a:ext uri="{FF2B5EF4-FFF2-40B4-BE49-F238E27FC236}">
                    <a16:creationId xmlns:a16="http://schemas.microsoft.com/office/drawing/2014/main" id="{384EFB7B-E8F3-6684-FFA3-D721C9730E41}"/>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72;p28">
                <a:extLst>
                  <a:ext uri="{FF2B5EF4-FFF2-40B4-BE49-F238E27FC236}">
                    <a16:creationId xmlns:a16="http://schemas.microsoft.com/office/drawing/2014/main" id="{D5B7926C-FAB3-8AAD-2A26-B1D4284A8B5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73;p28">
                <a:extLst>
                  <a:ext uri="{FF2B5EF4-FFF2-40B4-BE49-F238E27FC236}">
                    <a16:creationId xmlns:a16="http://schemas.microsoft.com/office/drawing/2014/main" id="{35E075BC-B8A3-0772-5D6E-7E44FBB14F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74;p28">
                <a:extLst>
                  <a:ext uri="{FF2B5EF4-FFF2-40B4-BE49-F238E27FC236}">
                    <a16:creationId xmlns:a16="http://schemas.microsoft.com/office/drawing/2014/main" id="{7D865B97-B63E-4F49-5C9C-4DDF0257F12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75;p28">
                <a:extLst>
                  <a:ext uri="{FF2B5EF4-FFF2-40B4-BE49-F238E27FC236}">
                    <a16:creationId xmlns:a16="http://schemas.microsoft.com/office/drawing/2014/main" id="{E5B7FE00-CE56-6DBB-0F5B-DADF8C91BE46}"/>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76;p28">
                <a:extLst>
                  <a:ext uri="{FF2B5EF4-FFF2-40B4-BE49-F238E27FC236}">
                    <a16:creationId xmlns:a16="http://schemas.microsoft.com/office/drawing/2014/main" id="{4964ACA3-BB8F-806F-1143-7DC7E15376B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77;p28">
                <a:extLst>
                  <a:ext uri="{FF2B5EF4-FFF2-40B4-BE49-F238E27FC236}">
                    <a16:creationId xmlns:a16="http://schemas.microsoft.com/office/drawing/2014/main" id="{3107227E-7633-30CE-145A-20391CD7E05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78;p28">
                <a:extLst>
                  <a:ext uri="{FF2B5EF4-FFF2-40B4-BE49-F238E27FC236}">
                    <a16:creationId xmlns:a16="http://schemas.microsoft.com/office/drawing/2014/main" id="{106531A3-2644-2D16-31E5-D519BE513D4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79;p28">
                <a:extLst>
                  <a:ext uri="{FF2B5EF4-FFF2-40B4-BE49-F238E27FC236}">
                    <a16:creationId xmlns:a16="http://schemas.microsoft.com/office/drawing/2014/main" id="{9CB65888-EBF2-EFE5-D6DF-1715FD5DEA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80;p28">
                <a:extLst>
                  <a:ext uri="{FF2B5EF4-FFF2-40B4-BE49-F238E27FC236}">
                    <a16:creationId xmlns:a16="http://schemas.microsoft.com/office/drawing/2014/main" id="{CB86C718-497A-C3A1-3FB9-58A1400784E1}"/>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81;p28">
                <a:extLst>
                  <a:ext uri="{FF2B5EF4-FFF2-40B4-BE49-F238E27FC236}">
                    <a16:creationId xmlns:a16="http://schemas.microsoft.com/office/drawing/2014/main" id="{7D428AE2-4467-1887-F3CD-E73C9C2A32E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82;p28">
                <a:extLst>
                  <a:ext uri="{FF2B5EF4-FFF2-40B4-BE49-F238E27FC236}">
                    <a16:creationId xmlns:a16="http://schemas.microsoft.com/office/drawing/2014/main" id="{4F11AD02-BF7A-B544-72B1-03C78BEE50A3}"/>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83;p28">
                <a:extLst>
                  <a:ext uri="{FF2B5EF4-FFF2-40B4-BE49-F238E27FC236}">
                    <a16:creationId xmlns:a16="http://schemas.microsoft.com/office/drawing/2014/main" id="{384AA9CE-F55A-B204-AF83-4108071D8309}"/>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84;p28">
                <a:extLst>
                  <a:ext uri="{FF2B5EF4-FFF2-40B4-BE49-F238E27FC236}">
                    <a16:creationId xmlns:a16="http://schemas.microsoft.com/office/drawing/2014/main" id="{F7A6A9E0-E5B4-8928-C498-76D9B23E52C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85;p28">
                <a:extLst>
                  <a:ext uri="{FF2B5EF4-FFF2-40B4-BE49-F238E27FC236}">
                    <a16:creationId xmlns:a16="http://schemas.microsoft.com/office/drawing/2014/main" id="{76D95E04-6108-9058-DB33-7B3CEDB7BE2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86;p28">
                <a:extLst>
                  <a:ext uri="{FF2B5EF4-FFF2-40B4-BE49-F238E27FC236}">
                    <a16:creationId xmlns:a16="http://schemas.microsoft.com/office/drawing/2014/main" id="{18BF08DC-872D-9114-5F24-09C005F58126}"/>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5" name="Google Shape;805;p28">
            <a:extLst>
              <a:ext uri="{FF2B5EF4-FFF2-40B4-BE49-F238E27FC236}">
                <a16:creationId xmlns:a16="http://schemas.microsoft.com/office/drawing/2014/main" id="{B296B171-194E-CB45-DE83-4495333ABF95}"/>
              </a:ext>
            </a:extLst>
          </p:cNvPr>
          <p:cNvGrpSpPr/>
          <p:nvPr/>
        </p:nvGrpSpPr>
        <p:grpSpPr>
          <a:xfrm>
            <a:off x="7004640" y="432903"/>
            <a:ext cx="626519" cy="639192"/>
            <a:chOff x="347441" y="529183"/>
            <a:chExt cx="2163705" cy="1824635"/>
          </a:xfrm>
          <a:solidFill>
            <a:srgbClr val="DAE9FD"/>
          </a:solidFill>
        </p:grpSpPr>
        <p:grpSp>
          <p:nvGrpSpPr>
            <p:cNvPr id="996" name="Google Shape;806;p28">
              <a:extLst>
                <a:ext uri="{FF2B5EF4-FFF2-40B4-BE49-F238E27FC236}">
                  <a16:creationId xmlns:a16="http://schemas.microsoft.com/office/drawing/2014/main" id="{5168F498-C799-B3C2-9D73-F191CD425154}"/>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5FC99263-3C53-AFDB-829C-24F4CADE9E7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BEBF9324-3813-FA9F-E949-9555F7B31331}"/>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CB65349-21C7-DBEA-2ED9-A80AB78F55D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1EC2926F-601F-E7CC-11A6-E69DCE39E89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8E74D96-72FB-E9DD-4BBD-118142472B24}"/>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5DBF89FB-78DA-1330-D736-D077D472CF2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0C3F4163-DCCB-4903-6FC7-44951E9AADCE}"/>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F455FEDC-7DE8-3DB5-2D0B-A53DD317090E}"/>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297221A9-440D-3407-AFA0-96265CE4A42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11830E04-C5AC-19A7-05CA-2CC76DB9B50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64C2B52-F573-F7A7-185E-9D16BC0C03F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5596A69B-8989-7C02-4B81-0E3F655CA6A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4F684EF9-CECA-9ED3-3C2F-6C6BEA1C181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80B2B31E-DB97-9691-1009-19E2B004320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7BA03231-F035-23C6-48D9-56C2188FAA8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116D374-9F45-799F-43DA-2BF58200F59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61F942C6-1D7D-9F91-2EC6-3BDA6FF2D42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3ADE5850-C74A-F362-5BBF-B0639E9944E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CAB076D9-6884-F5FB-A045-D5179C5F580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6AFD5EB3-3C43-B499-8FC9-9A4B82D7DE5B}"/>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83EE1659-8F5D-BD70-4FF9-41339538D38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60985CB-435F-986B-5A1B-BA58DCCBF4B2}"/>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4FF5E3FB-968A-0800-CD82-45D76D3CDD88}"/>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EAEA95F8-722D-827A-E0A3-0AC0AB3AB5C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3F321044-7292-F315-40F2-BCEFEF99649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4267A503-65F5-04CE-BA0A-D40C14CB1A8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73F7244-B52E-F9FA-6184-99706738FF5C}"/>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4BA1BD16-EFFE-0417-E610-A03D1D16A20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120B9829-AD0C-97D5-EAE7-5FC8D1741C7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6DA93C9-75B4-AF9F-E318-907308AD59C5}"/>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5FDCA26A-6555-F2D0-9540-7AB3C54F646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F8ED1CAB-7740-2782-CBF3-E81374EC75F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C6A27DE-81D8-8689-D7C0-E71F8BBB584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13FC46A-B13B-732E-F7E8-3ABFB1706E5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5B5A643A-86D8-2C78-DC6A-F7F36B650CB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BAFB16D-CCE1-58DB-A396-579DB6E65F0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A56E9E3B-A447-B89B-C33F-E998156A94B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20571CA2-A9EB-0ECD-6A6D-0E97B314B9B3}"/>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7A725314-AC54-CA10-9850-06F3F819553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B5E6C72-DBCE-9745-5804-D757A40C0C6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B73A7BB-3FD3-A5BB-39B7-2FDD4C9C728B}"/>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720E622B-4CFF-8643-A32B-5D9336E9F081}"/>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7DB703D-26FF-7000-0D55-EFA7B50C9051}"/>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9E7184F1-F952-C1F7-7F2B-202C8F6D330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593A3A59-A2E3-A691-06D1-048112C9774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14AFCAA3-08D5-DABE-AABB-1B0849123B0F}"/>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074463E1-82A5-DB60-FB1A-80BAF9C3C29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2298006A-55D7-C0F6-391B-D1E365E3145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D10A4C36-2040-CD26-BA86-61716D81416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EF3741AA-2BC3-7DA2-DE94-2C05D97BBA2E}"/>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E9F2A4B-FADC-10B5-ABD6-E4C82EDB4DA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F5D6E96-F726-081C-762D-6E0AD2B17017}"/>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8866F0F5-72F0-E6F7-FD3D-6B8F0A99B76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5FC757C2-3D41-C3E8-0EFA-4667EF1C43BF}"/>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58467A6-B745-C65D-9A48-B26979089DEC}"/>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BAE61AF-0DD5-AA8C-A937-4EBDF66AF5E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A496C5B7-8457-E36A-E195-D100E2ED11E4}"/>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009E15A0-D362-F191-02CE-9DCC03BD3D21}"/>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C6410264-BC64-2206-88F0-3AF52F24525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758003B5-B369-EBF4-864C-95B026949689}"/>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2DA0FD3E-976C-2426-1C4A-23AE96C8C3B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A45132E-F3C0-08AB-8B09-C1B5313BD92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9AA0AE4B-90D3-2BEE-D50C-BD55BDD5BAF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0C605565-39EC-9F20-5658-63A251C0524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C4E1298-6D9D-E0D5-2AB2-C33069C24E4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DE080220-D4EC-799C-F997-AB57E265173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444F9674-A5C0-0D2F-A55B-0DE3910CFE2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AF0E7AD-DB60-871A-94DC-44A3BA2BC48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EE417755-9AE0-DBFD-12DA-E7FC382A551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27D971A4-8B55-EF20-9303-BE318B17D14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58FD7E96-17BD-A205-C09B-4D7A13008465}"/>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C970D635-D0B0-56B8-7B9F-5B36AE821C93}"/>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C88B0A0-E744-D77F-EB80-2A94C3D16F1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3FCFB16-76D0-F9C2-32F8-5CFD0A66A37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6BDCDC71-20C0-4A46-2FCE-E97EE369E68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91F0235-CC79-8EC8-89E1-A101B6025FE1}"/>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584EFF8-723C-5D29-A002-18B091F0964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74427285-C5F8-AC99-8659-A61FF331304C}"/>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543A35BD-FAA0-C335-8486-71C348E10F8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2BD56E1-ADBD-7D82-3EC0-A72E9344F13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F7BC4975-6B03-1CB7-4654-476235822E98}"/>
              </a:ext>
            </a:extLst>
          </p:cNvPr>
          <p:cNvSpPr txBox="1"/>
          <p:nvPr/>
        </p:nvSpPr>
        <p:spPr>
          <a:xfrm>
            <a:off x="6071937" y="1019662"/>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6" name="左大括号 1085">
            <a:extLst>
              <a:ext uri="{FF2B5EF4-FFF2-40B4-BE49-F238E27FC236}">
                <a16:creationId xmlns:a16="http://schemas.microsoft.com/office/drawing/2014/main" id="{0B35158B-7DC0-6257-C8E2-C717D574E198}"/>
              </a:ext>
            </a:extLst>
          </p:cNvPr>
          <p:cNvSpPr/>
          <p:nvPr/>
        </p:nvSpPr>
        <p:spPr>
          <a:xfrm rot="16200000">
            <a:off x="6292685" y="906938"/>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7" name="左大括号 1086">
            <a:extLst>
              <a:ext uri="{FF2B5EF4-FFF2-40B4-BE49-F238E27FC236}">
                <a16:creationId xmlns:a16="http://schemas.microsoft.com/office/drawing/2014/main" id="{52D3F3BE-E982-C42A-F073-282B984AFECC}"/>
              </a:ext>
            </a:extLst>
          </p:cNvPr>
          <p:cNvSpPr/>
          <p:nvPr/>
        </p:nvSpPr>
        <p:spPr>
          <a:xfrm rot="16200000">
            <a:off x="7215794" y="906938"/>
            <a:ext cx="175202" cy="70778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sp>
        <p:nvSpPr>
          <p:cNvPr id="1088" name="文本框 1087">
            <a:extLst>
              <a:ext uri="{FF2B5EF4-FFF2-40B4-BE49-F238E27FC236}">
                <a16:creationId xmlns:a16="http://schemas.microsoft.com/office/drawing/2014/main" id="{3BCC2827-ADD4-5B6C-44F7-C074B3352701}"/>
              </a:ext>
            </a:extLst>
          </p:cNvPr>
          <p:cNvSpPr txBox="1"/>
          <p:nvPr/>
        </p:nvSpPr>
        <p:spPr>
          <a:xfrm>
            <a:off x="7061708" y="1009906"/>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91" name="文本框 1090">
            <a:extLst>
              <a:ext uri="{FF2B5EF4-FFF2-40B4-BE49-F238E27FC236}">
                <a16:creationId xmlns:a16="http://schemas.microsoft.com/office/drawing/2014/main" id="{442FB27C-4788-2E10-5E73-BC2A03FD6EF2}"/>
              </a:ext>
            </a:extLst>
          </p:cNvPr>
          <p:cNvSpPr txBox="1"/>
          <p:nvPr/>
        </p:nvSpPr>
        <p:spPr>
          <a:xfrm>
            <a:off x="6097825" y="21109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 </a:t>
            </a:r>
            <a:endParaRPr lang="zh-CN" altLang="en-US" sz="1200" dirty="0"/>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3D90F03-A8B2-EB79-6606-87B034F2CD53}"/>
                  </a:ext>
                </a:extLst>
              </p:cNvPr>
              <p:cNvSpPr txBox="1"/>
              <p:nvPr/>
            </p:nvSpPr>
            <p:spPr>
              <a:xfrm>
                <a:off x="6647634" y="5595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3D90F03-A8B2-EB79-6606-87B034F2CD53}"/>
                  </a:ext>
                </a:extLst>
              </p:cNvPr>
              <p:cNvSpPr txBox="1">
                <a:spLocks noRot="1" noChangeAspect="1" noMove="1" noResize="1" noEditPoints="1" noAdjustHandles="1" noChangeArrowheads="1" noChangeShapeType="1" noTextEdit="1"/>
              </p:cNvSpPr>
              <p:nvPr/>
            </p:nvSpPr>
            <p:spPr>
              <a:xfrm>
                <a:off x="6647634" y="559537"/>
                <a:ext cx="387783"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183E3D4-E2FB-4E52-5258-B3CECA95555D}"/>
                  </a:ext>
                </a:extLst>
              </p:cNvPr>
              <p:cNvSpPr txBox="1"/>
              <p:nvPr/>
            </p:nvSpPr>
            <p:spPr>
              <a:xfrm>
                <a:off x="7557680" y="556609"/>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183E3D4-E2FB-4E52-5258-B3CECA95555D}"/>
                  </a:ext>
                </a:extLst>
              </p:cNvPr>
              <p:cNvSpPr txBox="1">
                <a:spLocks noRot="1" noChangeAspect="1" noMove="1" noResize="1" noEditPoints="1" noAdjustHandles="1" noChangeArrowheads="1" noChangeShapeType="1" noTextEdit="1"/>
              </p:cNvSpPr>
              <p:nvPr/>
            </p:nvSpPr>
            <p:spPr>
              <a:xfrm>
                <a:off x="7557680" y="556609"/>
                <a:ext cx="387783" cy="369332"/>
              </a:xfrm>
              <a:prstGeom prst="rect">
                <a:avLst/>
              </a:prstGeom>
              <a:blipFill>
                <a:blip r:embed="rId11"/>
                <a:stretch>
                  <a:fillRect/>
                </a:stretch>
              </a:blipFill>
            </p:spPr>
            <p:txBody>
              <a:bodyPr/>
              <a:lstStyle/>
              <a:p>
                <a:r>
                  <a:rPr lang="zh-CN" altLang="en-US">
                    <a:noFill/>
                  </a:rPr>
                  <a:t> </a:t>
                </a:r>
              </a:p>
            </p:txBody>
          </p:sp>
        </mc:Fallback>
      </mc:AlternateContent>
      <p:sp>
        <p:nvSpPr>
          <p:cNvPr id="1099" name="矩形 1098">
            <a:extLst>
              <a:ext uri="{FF2B5EF4-FFF2-40B4-BE49-F238E27FC236}">
                <a16:creationId xmlns:a16="http://schemas.microsoft.com/office/drawing/2014/main" id="{11F795B4-3353-7862-6C74-7FCCA3192FB3}"/>
              </a:ext>
            </a:extLst>
          </p:cNvPr>
          <p:cNvSpPr/>
          <p:nvPr/>
        </p:nvSpPr>
        <p:spPr>
          <a:xfrm>
            <a:off x="9080223" y="1824282"/>
            <a:ext cx="195309" cy="159798"/>
          </a:xfrm>
          <a:prstGeom prst="rect">
            <a:avLst/>
          </a:prstGeom>
          <a:solidFill>
            <a:srgbClr val="F8CBA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04" name="矩形 1103">
            <a:extLst>
              <a:ext uri="{FF2B5EF4-FFF2-40B4-BE49-F238E27FC236}">
                <a16:creationId xmlns:a16="http://schemas.microsoft.com/office/drawing/2014/main" id="{8812F3E8-FFA2-540A-F2D0-32366DF14883}"/>
              </a:ext>
            </a:extLst>
          </p:cNvPr>
          <p:cNvSpPr/>
          <p:nvPr/>
        </p:nvSpPr>
        <p:spPr>
          <a:xfrm>
            <a:off x="9085873" y="142730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A5234E7D-5B1A-5177-67FF-24D43112ADBB}"/>
              </a:ext>
            </a:extLst>
          </p:cNvPr>
          <p:cNvSpPr/>
          <p:nvPr/>
        </p:nvSpPr>
        <p:spPr>
          <a:xfrm>
            <a:off x="9071564" y="706165"/>
            <a:ext cx="195309" cy="159798"/>
          </a:xfrm>
          <a:prstGeom prst="rect">
            <a:avLst/>
          </a:prstGeom>
          <a:solidFill>
            <a:srgbClr val="72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 name="直接箭头连接符 1">
            <a:extLst>
              <a:ext uri="{FF2B5EF4-FFF2-40B4-BE49-F238E27FC236}">
                <a16:creationId xmlns:a16="http://schemas.microsoft.com/office/drawing/2014/main" id="{F01F7919-861C-64B4-2BCF-CB15781BB447}"/>
              </a:ext>
            </a:extLst>
          </p:cNvPr>
          <p:cNvCxnSpPr>
            <a:cxnSpLocks/>
          </p:cNvCxnSpPr>
          <p:nvPr/>
        </p:nvCxnSpPr>
        <p:spPr>
          <a:xfrm>
            <a:off x="4923194" y="4265337"/>
            <a:ext cx="0" cy="332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矩形 17">
            <a:extLst>
              <a:ext uri="{FF2B5EF4-FFF2-40B4-BE49-F238E27FC236}">
                <a16:creationId xmlns:a16="http://schemas.microsoft.com/office/drawing/2014/main" id="{D853F181-C58C-DB62-AE75-6C1722D8317D}"/>
              </a:ext>
            </a:extLst>
          </p:cNvPr>
          <p:cNvSpPr/>
          <p:nvPr/>
        </p:nvSpPr>
        <p:spPr>
          <a:xfrm>
            <a:off x="2679207" y="4788367"/>
            <a:ext cx="878381" cy="563346"/>
          </a:xfrm>
          <a:prstGeom prst="rect">
            <a:avLst/>
          </a:prstGeom>
          <a:solidFill>
            <a:srgbClr val="F2F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A0BA87A-79B3-D5E7-1BFD-D536C2579EA4}"/>
              </a:ext>
            </a:extLst>
          </p:cNvPr>
          <p:cNvSpPr txBox="1"/>
          <p:nvPr/>
        </p:nvSpPr>
        <p:spPr>
          <a:xfrm>
            <a:off x="2761688" y="4855492"/>
            <a:ext cx="73977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0A182055-413D-5D9E-9218-6295FF7504AF}"/>
              </a:ext>
            </a:extLst>
          </p:cNvPr>
          <p:cNvCxnSpPr>
            <a:cxnSpLocks/>
          </p:cNvCxnSpPr>
          <p:nvPr/>
        </p:nvCxnSpPr>
        <p:spPr>
          <a:xfrm>
            <a:off x="3654123" y="5135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矩形 29">
            <a:extLst>
              <a:ext uri="{FF2B5EF4-FFF2-40B4-BE49-F238E27FC236}">
                <a16:creationId xmlns:a16="http://schemas.microsoft.com/office/drawing/2014/main" id="{EAC821F2-923A-A183-82BF-61D06ED4D096}"/>
              </a:ext>
            </a:extLst>
          </p:cNvPr>
          <p:cNvSpPr/>
          <p:nvPr/>
        </p:nvSpPr>
        <p:spPr>
          <a:xfrm>
            <a:off x="8912876" y="2577576"/>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99215448-4173-F572-AA4E-1A7A9B3D9A11}"/>
              </a:ext>
            </a:extLst>
          </p:cNvPr>
          <p:cNvSpPr/>
          <p:nvPr/>
        </p:nvSpPr>
        <p:spPr>
          <a:xfrm>
            <a:off x="9104464" y="2577576"/>
            <a:ext cx="195309" cy="159798"/>
          </a:xfrm>
          <a:prstGeom prst="rect">
            <a:avLst/>
          </a:prstGeom>
          <a:solidFill>
            <a:srgbClr val="DAE9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4" name="矩形 33">
            <a:extLst>
              <a:ext uri="{FF2B5EF4-FFF2-40B4-BE49-F238E27FC236}">
                <a16:creationId xmlns:a16="http://schemas.microsoft.com/office/drawing/2014/main" id="{BAC04E9E-62D2-EFF9-8ECE-3376DFFE7AB1}"/>
              </a:ext>
            </a:extLst>
          </p:cNvPr>
          <p:cNvSpPr/>
          <p:nvPr/>
        </p:nvSpPr>
        <p:spPr>
          <a:xfrm>
            <a:off x="4129770"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34">
            <a:extLst>
              <a:ext uri="{FF2B5EF4-FFF2-40B4-BE49-F238E27FC236}">
                <a16:creationId xmlns:a16="http://schemas.microsoft.com/office/drawing/2014/main" id="{0DE73893-66F1-846C-A988-7743A8AFFB7D}"/>
              </a:ext>
            </a:extLst>
          </p:cNvPr>
          <p:cNvSpPr/>
          <p:nvPr/>
        </p:nvSpPr>
        <p:spPr>
          <a:xfrm>
            <a:off x="4325079"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35">
            <a:extLst>
              <a:ext uri="{FF2B5EF4-FFF2-40B4-BE49-F238E27FC236}">
                <a16:creationId xmlns:a16="http://schemas.microsoft.com/office/drawing/2014/main" id="{57EA470A-6E08-74C5-81E4-E1FFE2E2932B}"/>
              </a:ext>
            </a:extLst>
          </p:cNvPr>
          <p:cNvSpPr/>
          <p:nvPr/>
        </p:nvSpPr>
        <p:spPr>
          <a:xfrm>
            <a:off x="4516667" y="4662869"/>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36">
            <a:extLst>
              <a:ext uri="{FF2B5EF4-FFF2-40B4-BE49-F238E27FC236}">
                <a16:creationId xmlns:a16="http://schemas.microsoft.com/office/drawing/2014/main" id="{09C1A604-CD4D-FA4A-1099-E62B55CDED38}"/>
              </a:ext>
            </a:extLst>
          </p:cNvPr>
          <p:cNvSpPr/>
          <p:nvPr/>
        </p:nvSpPr>
        <p:spPr>
          <a:xfrm>
            <a:off x="4688660" y="4663151"/>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37">
            <a:extLst>
              <a:ext uri="{FF2B5EF4-FFF2-40B4-BE49-F238E27FC236}">
                <a16:creationId xmlns:a16="http://schemas.microsoft.com/office/drawing/2014/main" id="{7A9D169A-070E-5C83-FE09-0240F4D6C40F}"/>
              </a:ext>
            </a:extLst>
          </p:cNvPr>
          <p:cNvSpPr/>
          <p:nvPr/>
        </p:nvSpPr>
        <p:spPr>
          <a:xfrm>
            <a:off x="4880248" y="4663151"/>
            <a:ext cx="195309" cy="159798"/>
          </a:xfrm>
          <a:prstGeom prst="rect">
            <a:avLst/>
          </a:prstGeom>
          <a:solidFill>
            <a:srgbClr val="A4C2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38">
            <a:extLst>
              <a:ext uri="{FF2B5EF4-FFF2-40B4-BE49-F238E27FC236}">
                <a16:creationId xmlns:a16="http://schemas.microsoft.com/office/drawing/2014/main" id="{6BE09CD6-410A-9201-2934-1416DF70D106}"/>
              </a:ext>
            </a:extLst>
          </p:cNvPr>
          <p:cNvSpPr/>
          <p:nvPr/>
        </p:nvSpPr>
        <p:spPr>
          <a:xfrm>
            <a:off x="4125091"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0" name="矩形 39">
            <a:extLst>
              <a:ext uri="{FF2B5EF4-FFF2-40B4-BE49-F238E27FC236}">
                <a16:creationId xmlns:a16="http://schemas.microsoft.com/office/drawing/2014/main" id="{7C14DFCB-3F3A-AF22-B681-52B1952B0E97}"/>
              </a:ext>
            </a:extLst>
          </p:cNvPr>
          <p:cNvSpPr/>
          <p:nvPr/>
        </p:nvSpPr>
        <p:spPr>
          <a:xfrm>
            <a:off x="4320400"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1" name="矩形 40">
            <a:extLst>
              <a:ext uri="{FF2B5EF4-FFF2-40B4-BE49-F238E27FC236}">
                <a16:creationId xmlns:a16="http://schemas.microsoft.com/office/drawing/2014/main" id="{CD0303FB-6098-8CDC-9789-1555B88E9215}"/>
              </a:ext>
            </a:extLst>
          </p:cNvPr>
          <p:cNvSpPr/>
          <p:nvPr/>
        </p:nvSpPr>
        <p:spPr>
          <a:xfrm>
            <a:off x="4511988" y="529847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2" name="矩形 41">
            <a:extLst>
              <a:ext uri="{FF2B5EF4-FFF2-40B4-BE49-F238E27FC236}">
                <a16:creationId xmlns:a16="http://schemas.microsoft.com/office/drawing/2014/main" id="{9ABC1D8E-AACE-092D-1976-1247CEC40179}"/>
              </a:ext>
            </a:extLst>
          </p:cNvPr>
          <p:cNvSpPr/>
          <p:nvPr/>
        </p:nvSpPr>
        <p:spPr>
          <a:xfrm>
            <a:off x="4683981" y="5298752"/>
            <a:ext cx="195309" cy="159798"/>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矩形 42">
            <a:extLst>
              <a:ext uri="{FF2B5EF4-FFF2-40B4-BE49-F238E27FC236}">
                <a16:creationId xmlns:a16="http://schemas.microsoft.com/office/drawing/2014/main" id="{A710ACDF-680C-BD6C-011D-AAEBD65434F2}"/>
              </a:ext>
            </a:extLst>
          </p:cNvPr>
          <p:cNvSpPr/>
          <p:nvPr/>
        </p:nvSpPr>
        <p:spPr>
          <a:xfrm>
            <a:off x="4875569" y="529875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05FA2271-37F3-6AF3-CE6F-40B61CB04416}"/>
                  </a:ext>
                </a:extLst>
              </p:cNvPr>
              <p:cNvSpPr txBox="1"/>
              <p:nvPr/>
            </p:nvSpPr>
            <p:spPr>
              <a:xfrm>
                <a:off x="4000759" y="4780268"/>
                <a:ext cx="137403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4" name="文本框 43">
                <a:extLst>
                  <a:ext uri="{FF2B5EF4-FFF2-40B4-BE49-F238E27FC236}">
                    <a16:creationId xmlns:a16="http://schemas.microsoft.com/office/drawing/2014/main" id="{05FA2271-37F3-6AF3-CE6F-40B61CB04416}"/>
                  </a:ext>
                </a:extLst>
              </p:cNvPr>
              <p:cNvSpPr txBox="1">
                <a:spLocks noRot="1" noChangeAspect="1" noMove="1" noResize="1" noEditPoints="1" noAdjustHandles="1" noChangeArrowheads="1" noChangeShapeType="1" noTextEdit="1"/>
              </p:cNvSpPr>
              <p:nvPr/>
            </p:nvSpPr>
            <p:spPr>
              <a:xfrm>
                <a:off x="4000759" y="4780268"/>
                <a:ext cx="1374034" cy="276999"/>
              </a:xfrm>
              <a:prstGeom prst="rect">
                <a:avLst/>
              </a:prstGeom>
              <a:blipFill>
                <a:blip r:embed="rId1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B3CC2ACD-ADD8-DB3E-DE89-E980692B62D7}"/>
                  </a:ext>
                </a:extLst>
              </p:cNvPr>
              <p:cNvSpPr txBox="1"/>
              <p:nvPr/>
            </p:nvSpPr>
            <p:spPr>
              <a:xfrm>
                <a:off x="3925131" y="5421038"/>
                <a:ext cx="157433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B3CC2ACD-ADD8-DB3E-DE89-E980692B62D7}"/>
                  </a:ext>
                </a:extLst>
              </p:cNvPr>
              <p:cNvSpPr txBox="1">
                <a:spLocks noRot="1" noChangeAspect="1" noMove="1" noResize="1" noEditPoints="1" noAdjustHandles="1" noChangeArrowheads="1" noChangeShapeType="1" noTextEdit="1"/>
              </p:cNvSpPr>
              <p:nvPr/>
            </p:nvSpPr>
            <p:spPr>
              <a:xfrm>
                <a:off x="3925131" y="5421038"/>
                <a:ext cx="1574331" cy="276999"/>
              </a:xfrm>
              <a:prstGeom prst="rect">
                <a:avLst/>
              </a:prstGeom>
              <a:blipFill>
                <a:blip r:embed="rId13"/>
                <a:stretch>
                  <a:fillRect l="-388" b="-15217"/>
                </a:stretch>
              </a:blipFill>
            </p:spPr>
            <p:txBody>
              <a:bodyPr/>
              <a:lstStyle/>
              <a:p>
                <a:r>
                  <a:rPr lang="zh-CN" altLang="en-US">
                    <a:noFill/>
                  </a:rPr>
                  <a:t> </a:t>
                </a:r>
              </a:p>
            </p:txBody>
          </p:sp>
        </mc:Fallback>
      </mc:AlternateContent>
      <p:pic>
        <p:nvPicPr>
          <p:cNvPr id="48" name="图片 47">
            <a:extLst>
              <a:ext uri="{FF2B5EF4-FFF2-40B4-BE49-F238E27FC236}">
                <a16:creationId xmlns:a16="http://schemas.microsoft.com/office/drawing/2014/main" id="{C6890007-B35E-4C12-DC03-628807B546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14882" y="4975802"/>
            <a:ext cx="318254" cy="318254"/>
          </a:xfrm>
          <a:prstGeom prst="rect">
            <a:avLst/>
          </a:prstGeom>
        </p:spPr>
      </p:pic>
      <p:pic>
        <p:nvPicPr>
          <p:cNvPr id="50" name="图片 49">
            <a:extLst>
              <a:ext uri="{FF2B5EF4-FFF2-40B4-BE49-F238E27FC236}">
                <a16:creationId xmlns:a16="http://schemas.microsoft.com/office/drawing/2014/main" id="{F428A2C4-126C-1620-111A-84F788A14DB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2066" y="4818755"/>
            <a:ext cx="540616" cy="540616"/>
          </a:xfrm>
          <a:prstGeom prst="rect">
            <a:avLst/>
          </a:prstGeom>
        </p:spPr>
      </p:pic>
      <p:sp>
        <p:nvSpPr>
          <p:cNvPr id="53" name="文本框 52">
            <a:extLst>
              <a:ext uri="{FF2B5EF4-FFF2-40B4-BE49-F238E27FC236}">
                <a16:creationId xmlns:a16="http://schemas.microsoft.com/office/drawing/2014/main" id="{29A48AE7-91D7-CC15-01B6-D8CC07E0B28B}"/>
              </a:ext>
            </a:extLst>
          </p:cNvPr>
          <p:cNvSpPr txBox="1"/>
          <p:nvPr/>
        </p:nvSpPr>
        <p:spPr>
          <a:xfrm>
            <a:off x="5383009" y="5400348"/>
            <a:ext cx="12648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ED90578-072C-394A-EE64-0E5B796C29FB}"/>
                  </a:ext>
                </a:extLst>
              </p:cNvPr>
              <p:cNvSpPr txBox="1"/>
              <p:nvPr/>
            </p:nvSpPr>
            <p:spPr>
              <a:xfrm>
                <a:off x="6848293" y="4801717"/>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0ED90578-072C-394A-EE64-0E5B796C29FB}"/>
                  </a:ext>
                </a:extLst>
              </p:cNvPr>
              <p:cNvSpPr txBox="1">
                <a:spLocks noRot="1" noChangeAspect="1" noMove="1" noResize="1" noEditPoints="1" noAdjustHandles="1" noChangeArrowheads="1" noChangeShapeType="1" noTextEdit="1"/>
              </p:cNvSpPr>
              <p:nvPr/>
            </p:nvSpPr>
            <p:spPr>
              <a:xfrm>
                <a:off x="6848293" y="4801717"/>
                <a:ext cx="2723515" cy="1169551"/>
              </a:xfrm>
              <a:prstGeom prst="rect">
                <a:avLst/>
              </a:prstGeom>
              <a:blipFill>
                <a:blip r:embed="rId16"/>
                <a:stretch>
                  <a:fillRect l="-671" t="-1042" b="-4167"/>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EE79FBDD-2B32-79F8-2BE3-2C820C90FA7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15431" y="4955689"/>
            <a:ext cx="318254" cy="318254"/>
          </a:xfrm>
          <a:prstGeom prst="rect">
            <a:avLst/>
          </a:prstGeom>
        </p:spPr>
      </p:pic>
      <p:sp>
        <p:nvSpPr>
          <p:cNvPr id="64" name="矩形: 圆角 63">
            <a:extLst>
              <a:ext uri="{FF2B5EF4-FFF2-40B4-BE49-F238E27FC236}">
                <a16:creationId xmlns:a16="http://schemas.microsoft.com/office/drawing/2014/main" id="{036309BA-F83A-45AE-1D9D-CAD51FFB3768}"/>
              </a:ext>
            </a:extLst>
          </p:cNvPr>
          <p:cNvSpPr/>
          <p:nvPr/>
        </p:nvSpPr>
        <p:spPr>
          <a:xfrm>
            <a:off x="2485965" y="4418578"/>
            <a:ext cx="7144372" cy="1702866"/>
          </a:xfrm>
          <a:prstGeom prst="roundRect">
            <a:avLst/>
          </a:prstGeom>
          <a:noFill/>
          <a:ln w="19050">
            <a:solidFill>
              <a:srgbClr val="A9B7D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B8F1504-8CBC-9475-ED83-A6EB5AAE1CA2}"/>
              </a:ext>
            </a:extLst>
          </p:cNvPr>
          <p:cNvSpPr/>
          <p:nvPr/>
        </p:nvSpPr>
        <p:spPr>
          <a:xfrm>
            <a:off x="10777266" y="464248"/>
            <a:ext cx="1047633" cy="275999"/>
          </a:xfrm>
          <a:prstGeom prst="rect">
            <a:avLst/>
          </a:prstGeom>
          <a:solidFill>
            <a:srgbClr val="D3FB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7CBB40BA-D786-3776-0F1F-045E05A334F7}"/>
              </a:ext>
            </a:extLst>
          </p:cNvPr>
          <p:cNvSpPr txBox="1"/>
          <p:nvPr/>
        </p:nvSpPr>
        <p:spPr>
          <a:xfrm>
            <a:off x="10743303" y="451944"/>
            <a:ext cx="123347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Structure Token</a:t>
            </a:r>
            <a:endParaRPr lang="zh-CN" altLang="en-US" sz="1200"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05FEA8E-DDAB-B0F7-8297-0CB41E0CA48D}"/>
              </a:ext>
            </a:extLst>
          </p:cNvPr>
          <p:cNvSpPr/>
          <p:nvPr/>
        </p:nvSpPr>
        <p:spPr>
          <a:xfrm>
            <a:off x="9536101" y="464248"/>
            <a:ext cx="1037386" cy="275999"/>
          </a:xfrm>
          <a:prstGeom prst="rect">
            <a:avLst/>
          </a:prstGeom>
          <a:solidFill>
            <a:srgbClr val="D0F9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1162AC4F-A03C-BC8F-BA47-5801EC91F912}"/>
              </a:ext>
            </a:extLst>
          </p:cNvPr>
          <p:cNvSpPr txBox="1"/>
          <p:nvPr/>
        </p:nvSpPr>
        <p:spPr>
          <a:xfrm>
            <a:off x="9637484" y="451944"/>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Token</a:t>
            </a:r>
            <a:endParaRPr lang="zh-CN" altLang="en-US" sz="1200" dirty="0">
              <a:latin typeface="Times New Roman" panose="02020603050405020304" pitchFamily="18" charset="0"/>
              <a:cs typeface="Times New Roman" panose="02020603050405020304" pitchFamily="18" charset="0"/>
            </a:endParaRPr>
          </a:p>
        </p:txBody>
      </p:sp>
      <p:cxnSp>
        <p:nvCxnSpPr>
          <p:cNvPr id="15" name="连接符: 肘形 14">
            <a:extLst>
              <a:ext uri="{FF2B5EF4-FFF2-40B4-BE49-F238E27FC236}">
                <a16:creationId xmlns:a16="http://schemas.microsoft.com/office/drawing/2014/main" id="{086AE6BB-6074-9D87-1195-5EBFDA05DE91}"/>
              </a:ext>
            </a:extLst>
          </p:cNvPr>
          <p:cNvCxnSpPr>
            <a:cxnSpLocks/>
            <a:stCxn id="1099" idx="3"/>
            <a:endCxn id="10" idx="1"/>
          </p:cNvCxnSpPr>
          <p:nvPr/>
        </p:nvCxnSpPr>
        <p:spPr>
          <a:xfrm flipV="1">
            <a:off x="9275532" y="602248"/>
            <a:ext cx="260569" cy="130193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814934C9-12CC-5A62-F997-16F359491E7B}"/>
              </a:ext>
            </a:extLst>
          </p:cNvPr>
          <p:cNvCxnSpPr>
            <a:cxnSpLocks/>
            <a:stCxn id="1104" idx="3"/>
          </p:cNvCxnSpPr>
          <p:nvPr/>
        </p:nvCxnSpPr>
        <p:spPr>
          <a:xfrm>
            <a:off x="9281182" y="1507200"/>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B1885791-0EB1-2276-D775-12BCA977948D}"/>
              </a:ext>
            </a:extLst>
          </p:cNvPr>
          <p:cNvCxnSpPr>
            <a:cxnSpLocks/>
          </p:cNvCxnSpPr>
          <p:nvPr/>
        </p:nvCxnSpPr>
        <p:spPr>
          <a:xfrm>
            <a:off x="9275581" y="791026"/>
            <a:ext cx="128486" cy="0"/>
          </a:xfrm>
          <a:prstGeom prst="line">
            <a:avLst/>
          </a:prstGeom>
        </p:spPr>
        <p:style>
          <a:lnRef idx="3">
            <a:schemeClr val="dk1"/>
          </a:lnRef>
          <a:fillRef idx="0">
            <a:schemeClr val="dk1"/>
          </a:fillRef>
          <a:effectRef idx="2">
            <a:schemeClr val="dk1"/>
          </a:effectRef>
          <a:fontRef idx="minor">
            <a:schemeClr val="tx1"/>
          </a:fontRef>
        </p:style>
      </p:cxnSp>
      <p:cxnSp>
        <p:nvCxnSpPr>
          <p:cNvPr id="49" name="直接箭头连接符 48">
            <a:extLst>
              <a:ext uri="{FF2B5EF4-FFF2-40B4-BE49-F238E27FC236}">
                <a16:creationId xmlns:a16="http://schemas.microsoft.com/office/drawing/2014/main" id="{410CAA0E-3F1E-F3F3-CF1D-A97D114884DE}"/>
              </a:ext>
            </a:extLst>
          </p:cNvPr>
          <p:cNvCxnSpPr>
            <a:cxnSpLocks/>
          </p:cNvCxnSpPr>
          <p:nvPr/>
        </p:nvCxnSpPr>
        <p:spPr>
          <a:xfrm>
            <a:off x="10671458" y="751967"/>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0" name="矩形 59">
            <a:extLst>
              <a:ext uri="{FF2B5EF4-FFF2-40B4-BE49-F238E27FC236}">
                <a16:creationId xmlns:a16="http://schemas.microsoft.com/office/drawing/2014/main" id="{780CFD07-A886-AE4C-4118-791E217B6BE8}"/>
              </a:ext>
            </a:extLst>
          </p:cNvPr>
          <p:cNvSpPr/>
          <p:nvPr/>
        </p:nvSpPr>
        <p:spPr>
          <a:xfrm>
            <a:off x="9593772" y="1110870"/>
            <a:ext cx="2207760" cy="242548"/>
          </a:xfrm>
          <a:prstGeom prst="rect">
            <a:avLst/>
          </a:prstGeom>
          <a:solidFill>
            <a:srgbClr val="9AC58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35177B36-C884-7635-C0D3-881FF9329302}"/>
              </a:ext>
            </a:extLst>
          </p:cNvPr>
          <p:cNvSpPr/>
          <p:nvPr/>
        </p:nvSpPr>
        <p:spPr>
          <a:xfrm>
            <a:off x="9582887" y="1445862"/>
            <a:ext cx="2207760" cy="242548"/>
          </a:xfrm>
          <a:prstGeom prst="rect">
            <a:avLst/>
          </a:prstGeom>
          <a:solidFill>
            <a:srgbClr val="93C1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90B30D2E-C9EF-B9BE-B01D-2576062F5320}"/>
              </a:ext>
            </a:extLst>
          </p:cNvPr>
          <p:cNvSpPr/>
          <p:nvPr/>
        </p:nvSpPr>
        <p:spPr>
          <a:xfrm>
            <a:off x="9988535" y="1950016"/>
            <a:ext cx="1362191" cy="53988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83D881C0-F994-952F-FC82-01FB88B273D3}"/>
              </a:ext>
            </a:extLst>
          </p:cNvPr>
          <p:cNvSpPr txBox="1"/>
          <p:nvPr/>
        </p:nvSpPr>
        <p:spPr>
          <a:xfrm>
            <a:off x="10153705" y="1094275"/>
            <a:ext cx="1056086"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Self Attention</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38847126-FA89-10E8-F97A-6C55E80D99C1}"/>
              </a:ext>
            </a:extLst>
          </p:cNvPr>
          <p:cNvSpPr txBox="1"/>
          <p:nvPr/>
        </p:nvSpPr>
        <p:spPr>
          <a:xfrm>
            <a:off x="9972561" y="1411723"/>
            <a:ext cx="160632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Feed-Forward Layer</a:t>
            </a:r>
            <a:endParaRPr lang="zh-CN" altLang="en-US" sz="1200"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02F28B40-9757-4513-4D6E-6E842A55F142}"/>
              </a:ext>
            </a:extLst>
          </p:cNvPr>
          <p:cNvSpPr txBox="1"/>
          <p:nvPr/>
        </p:nvSpPr>
        <p:spPr>
          <a:xfrm>
            <a:off x="9985910" y="1989123"/>
            <a:ext cx="1382993"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GMM  </a:t>
            </a:r>
          </a:p>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80" name="矩形 79">
            <a:extLst>
              <a:ext uri="{FF2B5EF4-FFF2-40B4-BE49-F238E27FC236}">
                <a16:creationId xmlns:a16="http://schemas.microsoft.com/office/drawing/2014/main" id="{3E3080A7-5799-4629-079C-A7C70BBE2613}"/>
              </a:ext>
            </a:extLst>
          </p:cNvPr>
          <p:cNvSpPr/>
          <p:nvPr/>
        </p:nvSpPr>
        <p:spPr>
          <a:xfrm>
            <a:off x="9502402" y="1014893"/>
            <a:ext cx="2423089" cy="772226"/>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C8A848B-88A6-D38F-A980-859563D67D33}"/>
                  </a:ext>
                </a:extLst>
              </p:cNvPr>
              <p:cNvSpPr txBox="1"/>
              <p:nvPr/>
            </p:nvSpPr>
            <p:spPr>
              <a:xfrm>
                <a:off x="9415554" y="711136"/>
                <a:ext cx="6006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1" name="文本框 80">
                <a:extLst>
                  <a:ext uri="{FF2B5EF4-FFF2-40B4-BE49-F238E27FC236}">
                    <a16:creationId xmlns:a16="http://schemas.microsoft.com/office/drawing/2014/main" id="{5C8A848B-88A6-D38F-A980-859563D67D33}"/>
                  </a:ext>
                </a:extLst>
              </p:cNvPr>
              <p:cNvSpPr txBox="1">
                <a:spLocks noRot="1" noChangeAspect="1" noMove="1" noResize="1" noEditPoints="1" noAdjustHandles="1" noChangeArrowheads="1" noChangeShapeType="1" noTextEdit="1"/>
              </p:cNvSpPr>
              <p:nvPr/>
            </p:nvSpPr>
            <p:spPr>
              <a:xfrm>
                <a:off x="9415554" y="711136"/>
                <a:ext cx="600614" cy="369332"/>
              </a:xfrm>
              <a:prstGeom prst="rect">
                <a:avLst/>
              </a:prstGeom>
              <a:blipFill>
                <a:blip r:embed="rId17"/>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F819429A-90D3-B660-A245-2A917FFEAA7B}"/>
              </a:ext>
            </a:extLst>
          </p:cNvPr>
          <p:cNvCxnSpPr>
            <a:cxnSpLocks/>
          </p:cNvCxnSpPr>
          <p:nvPr/>
        </p:nvCxnSpPr>
        <p:spPr>
          <a:xfrm>
            <a:off x="10680167" y="1735422"/>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9" name="图片 88">
            <a:extLst>
              <a:ext uri="{FF2B5EF4-FFF2-40B4-BE49-F238E27FC236}">
                <a16:creationId xmlns:a16="http://schemas.microsoft.com/office/drawing/2014/main" id="{4E94C348-81AE-E7E0-4151-897C88B6C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930" y="3005078"/>
            <a:ext cx="276999" cy="276999"/>
          </a:xfrm>
          <a:prstGeom prst="rect">
            <a:avLst/>
          </a:prstGeom>
        </p:spPr>
      </p:pic>
      <p:sp>
        <p:nvSpPr>
          <p:cNvPr id="93" name="矩形 92">
            <a:extLst>
              <a:ext uri="{FF2B5EF4-FFF2-40B4-BE49-F238E27FC236}">
                <a16:creationId xmlns:a16="http://schemas.microsoft.com/office/drawing/2014/main" id="{93CAE0F6-9554-119B-5A3A-DAAAE965251F}"/>
              </a:ext>
            </a:extLst>
          </p:cNvPr>
          <p:cNvSpPr/>
          <p:nvPr/>
        </p:nvSpPr>
        <p:spPr>
          <a:xfrm>
            <a:off x="9796253" y="3224560"/>
            <a:ext cx="2158709" cy="644981"/>
          </a:xfrm>
          <a:prstGeom prst="rect">
            <a:avLst/>
          </a:prstGeom>
          <a:noFill/>
          <a:ln w="19050">
            <a:solidFill>
              <a:srgbClr val="AFABA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8" name="直接箭头连接符 97">
            <a:extLst>
              <a:ext uri="{FF2B5EF4-FFF2-40B4-BE49-F238E27FC236}">
                <a16:creationId xmlns:a16="http://schemas.microsoft.com/office/drawing/2014/main" id="{7FE7C6E5-B70B-11CE-7F66-DAB7136E4FDE}"/>
              </a:ext>
            </a:extLst>
          </p:cNvPr>
          <p:cNvCxnSpPr>
            <a:cxnSpLocks/>
          </p:cNvCxnSpPr>
          <p:nvPr/>
        </p:nvCxnSpPr>
        <p:spPr>
          <a:xfrm>
            <a:off x="10500621" y="347941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00" name="直接箭头连接符 99">
            <a:extLst>
              <a:ext uri="{FF2B5EF4-FFF2-40B4-BE49-F238E27FC236}">
                <a16:creationId xmlns:a16="http://schemas.microsoft.com/office/drawing/2014/main" id="{0F9DB05E-DEF2-B89F-587F-40849741604B}"/>
              </a:ext>
            </a:extLst>
          </p:cNvPr>
          <p:cNvCxnSpPr>
            <a:cxnSpLocks/>
          </p:cNvCxnSpPr>
          <p:nvPr/>
        </p:nvCxnSpPr>
        <p:spPr>
          <a:xfrm>
            <a:off x="10701939" y="2616933"/>
            <a:ext cx="0" cy="32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 name="文本框 104">
            <a:extLst>
              <a:ext uri="{FF2B5EF4-FFF2-40B4-BE49-F238E27FC236}">
                <a16:creationId xmlns:a16="http://schemas.microsoft.com/office/drawing/2014/main" id="{85E97C0C-EDDA-B243-E6BC-0E3A6BE95065}"/>
              </a:ext>
            </a:extLst>
          </p:cNvPr>
          <p:cNvSpPr txBox="1"/>
          <p:nvPr/>
        </p:nvSpPr>
        <p:spPr>
          <a:xfrm>
            <a:off x="10184120" y="3584372"/>
            <a:ext cx="146944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a:t>
            </a:r>
          </a:p>
        </p:txBody>
      </p:sp>
      <p:cxnSp>
        <p:nvCxnSpPr>
          <p:cNvPr id="107" name="直接箭头连接符 106">
            <a:extLst>
              <a:ext uri="{FF2B5EF4-FFF2-40B4-BE49-F238E27FC236}">
                <a16:creationId xmlns:a16="http://schemas.microsoft.com/office/drawing/2014/main" id="{8E88F1C8-E6FC-26D9-F6A7-2EFD1521F914}"/>
              </a:ext>
            </a:extLst>
          </p:cNvPr>
          <p:cNvCxnSpPr>
            <a:cxnSpLocks/>
          </p:cNvCxnSpPr>
          <p:nvPr/>
        </p:nvCxnSpPr>
        <p:spPr>
          <a:xfrm flipH="1">
            <a:off x="9580009" y="3515133"/>
            <a:ext cx="3252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2FDEA95D-F021-7104-2D9F-AEA32808537D}"/>
              </a:ext>
            </a:extLst>
          </p:cNvPr>
          <p:cNvSpPr/>
          <p:nvPr/>
        </p:nvSpPr>
        <p:spPr>
          <a:xfrm>
            <a:off x="6479797" y="3500329"/>
            <a:ext cx="1073021" cy="5624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86BD47B-E579-F2DB-8FF6-607AF0AC14A0}"/>
              </a:ext>
            </a:extLst>
          </p:cNvPr>
          <p:cNvSpPr txBox="1"/>
          <p:nvPr/>
        </p:nvSpPr>
        <p:spPr>
          <a:xfrm>
            <a:off x="6526665" y="3528020"/>
            <a:ext cx="99256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cxnSp>
        <p:nvCxnSpPr>
          <p:cNvPr id="112" name="直接箭头连接符 111">
            <a:extLst>
              <a:ext uri="{FF2B5EF4-FFF2-40B4-BE49-F238E27FC236}">
                <a16:creationId xmlns:a16="http://schemas.microsoft.com/office/drawing/2014/main" id="{AA68B992-2B96-772A-998B-9CD5A8B6105E}"/>
              </a:ext>
            </a:extLst>
          </p:cNvPr>
          <p:cNvCxnSpPr>
            <a:cxnSpLocks/>
          </p:cNvCxnSpPr>
          <p:nvPr/>
        </p:nvCxnSpPr>
        <p:spPr>
          <a:xfrm flipH="1">
            <a:off x="7699658" y="3642973"/>
            <a:ext cx="262482" cy="5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7" name="连接符: 肘形 116">
            <a:extLst>
              <a:ext uri="{FF2B5EF4-FFF2-40B4-BE49-F238E27FC236}">
                <a16:creationId xmlns:a16="http://schemas.microsoft.com/office/drawing/2014/main" id="{D59BC76D-1551-8C66-C0AD-639F576114B3}"/>
              </a:ext>
            </a:extLst>
          </p:cNvPr>
          <p:cNvCxnSpPr>
            <a:cxnSpLocks/>
            <a:stCxn id="109" idx="0"/>
            <a:endCxn id="606" idx="2"/>
          </p:cNvCxnSpPr>
          <p:nvPr/>
        </p:nvCxnSpPr>
        <p:spPr>
          <a:xfrm rot="16200000" flipV="1">
            <a:off x="6542163" y="3026183"/>
            <a:ext cx="479771" cy="468521"/>
          </a:xfrm>
          <a:prstGeom prst="bentConnector3">
            <a:avLst>
              <a:gd name="adj1" fmla="val 50000"/>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19" name="连接符: 肘形 118">
            <a:extLst>
              <a:ext uri="{FF2B5EF4-FFF2-40B4-BE49-F238E27FC236}">
                <a16:creationId xmlns:a16="http://schemas.microsoft.com/office/drawing/2014/main" id="{08B8C881-6212-4768-E22E-7616BE1D125A}"/>
              </a:ext>
            </a:extLst>
          </p:cNvPr>
          <p:cNvCxnSpPr>
            <a:cxnSpLocks/>
          </p:cNvCxnSpPr>
          <p:nvPr/>
        </p:nvCxnSpPr>
        <p:spPr>
          <a:xfrm rot="5400000" flipH="1" flipV="1">
            <a:off x="6981673" y="3010355"/>
            <a:ext cx="518078" cy="448809"/>
          </a:xfrm>
          <a:prstGeom prst="bentConnector3">
            <a:avLst>
              <a:gd name="adj1" fmla="val 4586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9" name="直接箭头连接符 128">
            <a:extLst>
              <a:ext uri="{FF2B5EF4-FFF2-40B4-BE49-F238E27FC236}">
                <a16:creationId xmlns:a16="http://schemas.microsoft.com/office/drawing/2014/main" id="{04E16775-5BF9-EF21-105D-11DC0A21C26B}"/>
              </a:ext>
            </a:extLst>
          </p:cNvPr>
          <p:cNvCxnSpPr>
            <a:cxnSpLocks/>
          </p:cNvCxnSpPr>
          <p:nvPr/>
        </p:nvCxnSpPr>
        <p:spPr>
          <a:xfrm flipH="1">
            <a:off x="5784279" y="4006044"/>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pic>
        <p:nvPicPr>
          <p:cNvPr id="52" name="图片 51">
            <a:extLst>
              <a:ext uri="{FF2B5EF4-FFF2-40B4-BE49-F238E27FC236}">
                <a16:creationId xmlns:a16="http://schemas.microsoft.com/office/drawing/2014/main" id="{B3B473CC-B3EC-C06D-8302-3E0E0B7F793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82547" y="4441513"/>
            <a:ext cx="413979" cy="413979"/>
          </a:xfrm>
          <a:prstGeom prst="rect">
            <a:avLst/>
          </a:prstGeom>
        </p:spPr>
      </p:pic>
      <p:pic>
        <p:nvPicPr>
          <p:cNvPr id="73" name="图片 72">
            <a:extLst>
              <a:ext uri="{FF2B5EF4-FFF2-40B4-BE49-F238E27FC236}">
                <a16:creationId xmlns:a16="http://schemas.microsoft.com/office/drawing/2014/main" id="{EEA804EA-5C3F-A3A1-13A0-531AFF5B53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363000" y="3070710"/>
            <a:ext cx="963595" cy="1014880"/>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B7414EB0-E972-976B-1E30-7454FE69E073}"/>
                  </a:ext>
                </a:extLst>
              </p:cNvPr>
              <p:cNvSpPr txBox="1"/>
              <p:nvPr/>
            </p:nvSpPr>
            <p:spPr>
              <a:xfrm>
                <a:off x="7877717" y="4003159"/>
                <a:ext cx="2145244"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Disturbance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B7414EB0-E972-976B-1E30-7454FE69E073}"/>
                  </a:ext>
                </a:extLst>
              </p:cNvPr>
              <p:cNvSpPr txBox="1">
                <a:spLocks noRot="1" noChangeAspect="1" noMove="1" noResize="1" noEditPoints="1" noAdjustHandles="1" noChangeArrowheads="1" noChangeShapeType="1" noTextEdit="1"/>
              </p:cNvSpPr>
              <p:nvPr/>
            </p:nvSpPr>
            <p:spPr>
              <a:xfrm>
                <a:off x="7877717" y="4003159"/>
                <a:ext cx="2145244" cy="292068"/>
              </a:xfrm>
              <a:prstGeom prst="rect">
                <a:avLst/>
              </a:prstGeom>
              <a:blipFill>
                <a:blip r:embed="rId20"/>
                <a:stretch>
                  <a:fillRect t="-2083"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7174DCF-9B94-A632-C8DF-E3B895B4D723}"/>
              </a:ext>
            </a:extLst>
          </p:cNvPr>
          <p:cNvSpPr txBox="1"/>
          <p:nvPr/>
        </p:nvSpPr>
        <p:spPr>
          <a:xfrm>
            <a:off x="2688661" y="1694841"/>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GNNS</a:t>
            </a:r>
            <a:endParaRPr lang="zh-CN" altLang="en-US" sz="1200" dirty="0">
              <a:latin typeface="Times New Roman" panose="02020603050405020304" pitchFamily="18" charset="0"/>
              <a:cs typeface="Times New Roman" panose="02020603050405020304" pitchFamily="18" charset="0"/>
            </a:endParaRPr>
          </a:p>
        </p:txBody>
      </p:sp>
      <p:pic>
        <p:nvPicPr>
          <p:cNvPr id="94" name="图片 93">
            <a:extLst>
              <a:ext uri="{FF2B5EF4-FFF2-40B4-BE49-F238E27FC236}">
                <a16:creationId xmlns:a16="http://schemas.microsoft.com/office/drawing/2014/main" id="{465520CE-E962-19CE-8731-5B7BFE86960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52109" y="1677507"/>
            <a:ext cx="253637" cy="253637"/>
          </a:xfrm>
          <a:prstGeom prst="rect">
            <a:avLst/>
          </a:prstGeom>
        </p:spPr>
      </p:pic>
      <p:cxnSp>
        <p:nvCxnSpPr>
          <p:cNvPr id="104" name="直接连接符 103">
            <a:extLst>
              <a:ext uri="{FF2B5EF4-FFF2-40B4-BE49-F238E27FC236}">
                <a16:creationId xmlns:a16="http://schemas.microsoft.com/office/drawing/2014/main" id="{54B7A275-C994-D7E5-5FC9-9A8615BF7BDB}"/>
              </a:ext>
            </a:extLst>
          </p:cNvPr>
          <p:cNvCxnSpPr/>
          <p:nvPr/>
        </p:nvCxnSpPr>
        <p:spPr>
          <a:xfrm>
            <a:off x="2035969" y="2609534"/>
            <a:ext cx="0" cy="2248094"/>
          </a:xfrm>
          <a:prstGeom prst="line">
            <a:avLst/>
          </a:prstGeom>
        </p:spPr>
        <p:style>
          <a:lnRef idx="3">
            <a:schemeClr val="dk1"/>
          </a:lnRef>
          <a:fillRef idx="0">
            <a:schemeClr val="dk1"/>
          </a:fillRef>
          <a:effectRef idx="2">
            <a:schemeClr val="dk1"/>
          </a:effectRef>
          <a:fontRef idx="minor">
            <a:schemeClr val="tx1"/>
          </a:fontRef>
        </p:style>
      </p:cxnSp>
      <p:pic>
        <p:nvPicPr>
          <p:cNvPr id="114" name="图片 113">
            <a:extLst>
              <a:ext uri="{FF2B5EF4-FFF2-40B4-BE49-F238E27FC236}">
                <a16:creationId xmlns:a16="http://schemas.microsoft.com/office/drawing/2014/main" id="{B1F4D448-1A1E-D5C0-9252-B403916F9BE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750705" y="2817336"/>
            <a:ext cx="359718" cy="359718"/>
          </a:xfrm>
          <a:prstGeom prst="rect">
            <a:avLst/>
          </a:prstGeom>
        </p:spPr>
      </p:pic>
      <p:pic>
        <p:nvPicPr>
          <p:cNvPr id="115" name="图片 114">
            <a:extLst>
              <a:ext uri="{FF2B5EF4-FFF2-40B4-BE49-F238E27FC236}">
                <a16:creationId xmlns:a16="http://schemas.microsoft.com/office/drawing/2014/main" id="{90123D65-280C-3B19-DEBE-0E6589D4A14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3699" y="2187173"/>
            <a:ext cx="320189" cy="320189"/>
          </a:xfrm>
          <a:prstGeom prst="rect">
            <a:avLst/>
          </a:prstGeom>
        </p:spPr>
      </p:pic>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F35FE5B0-AACB-80E7-E445-8BA07518E880}"/>
                  </a:ext>
                </a:extLst>
              </p:cNvPr>
              <p:cNvSpPr txBox="1"/>
              <p:nvPr/>
            </p:nvSpPr>
            <p:spPr>
              <a:xfrm>
                <a:off x="461914" y="2204886"/>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F35FE5B0-AACB-80E7-E445-8BA07518E880}"/>
                  </a:ext>
                </a:extLst>
              </p:cNvPr>
              <p:cNvSpPr txBox="1">
                <a:spLocks noRot="1" noChangeAspect="1" noMove="1" noResize="1" noEditPoints="1" noAdjustHandles="1" noChangeArrowheads="1" noChangeShapeType="1" noTextEdit="1"/>
              </p:cNvSpPr>
              <p:nvPr/>
            </p:nvSpPr>
            <p:spPr>
              <a:xfrm>
                <a:off x="461914" y="2204886"/>
                <a:ext cx="1368003" cy="276999"/>
              </a:xfrm>
              <a:prstGeom prst="rect">
                <a:avLst/>
              </a:prstGeom>
              <a:blipFill>
                <a:blip r:embed="rId24"/>
                <a:stretch>
                  <a:fillRect l="-446"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A2B393BE-185B-111F-F5A5-71A6021E3E3B}"/>
              </a:ext>
            </a:extLst>
          </p:cNvPr>
          <p:cNvSpPr txBox="1"/>
          <p:nvPr/>
        </p:nvSpPr>
        <p:spPr>
          <a:xfrm>
            <a:off x="491467" y="4588827"/>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pic>
        <p:nvPicPr>
          <p:cNvPr id="120" name="图片 119">
            <a:extLst>
              <a:ext uri="{FF2B5EF4-FFF2-40B4-BE49-F238E27FC236}">
                <a16:creationId xmlns:a16="http://schemas.microsoft.com/office/drawing/2014/main" id="{BD429B20-85E8-7262-7B6A-859E6E0635F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04112" y="4523775"/>
            <a:ext cx="418345" cy="418345"/>
          </a:xfrm>
          <a:prstGeom prst="rect">
            <a:avLst/>
          </a:prstGeom>
        </p:spPr>
      </p:pic>
      <p:sp>
        <p:nvSpPr>
          <p:cNvPr id="126" name="矩形: 剪去左右顶角 125">
            <a:extLst>
              <a:ext uri="{FF2B5EF4-FFF2-40B4-BE49-F238E27FC236}">
                <a16:creationId xmlns:a16="http://schemas.microsoft.com/office/drawing/2014/main" id="{DBD7047D-648B-0ACF-AECA-A4E823A06CC0}"/>
              </a:ext>
            </a:extLst>
          </p:cNvPr>
          <p:cNvSpPr/>
          <p:nvPr/>
        </p:nvSpPr>
        <p:spPr>
          <a:xfrm rot="16200000">
            <a:off x="2694002" y="556109"/>
            <a:ext cx="908547" cy="1228505"/>
          </a:xfrm>
          <a:prstGeom prst="snip2SameRect">
            <a:avLst/>
          </a:prstGeom>
          <a:solidFill>
            <a:srgbClr val="F0F8FA"/>
          </a:solidFill>
          <a:ln>
            <a:solidFill>
              <a:srgbClr val="DADFFE"/>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Google Shape;303;p19">
            <a:extLst>
              <a:ext uri="{FF2B5EF4-FFF2-40B4-BE49-F238E27FC236}">
                <a16:creationId xmlns:a16="http://schemas.microsoft.com/office/drawing/2014/main" id="{A197E78D-D238-0D20-30B2-342FB5E2CA9E}"/>
              </a:ext>
            </a:extLst>
          </p:cNvPr>
          <p:cNvSpPr/>
          <p:nvPr/>
        </p:nvSpPr>
        <p:spPr>
          <a:xfrm>
            <a:off x="2632883" y="97881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A4155984-63D6-BA14-8808-64E713F475A3}"/>
              </a:ext>
            </a:extLst>
          </p:cNvPr>
          <p:cNvSpPr/>
          <p:nvPr/>
        </p:nvSpPr>
        <p:spPr>
          <a:xfrm>
            <a:off x="3145134" y="80268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4EBE8324-D68B-5630-5F50-1A9042C1030A}"/>
              </a:ext>
            </a:extLst>
          </p:cNvPr>
          <p:cNvSpPr/>
          <p:nvPr/>
        </p:nvSpPr>
        <p:spPr>
          <a:xfrm>
            <a:off x="3415863" y="73327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E17E1EDB-8120-4F2A-6D49-02EA19EAB3B5}"/>
              </a:ext>
            </a:extLst>
          </p:cNvPr>
          <p:cNvSpPr/>
          <p:nvPr/>
        </p:nvSpPr>
        <p:spPr>
          <a:xfrm>
            <a:off x="2889009" y="87383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825527EE-D011-02A7-95E6-7213DE632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295" y="692353"/>
            <a:ext cx="289692" cy="289692"/>
          </a:xfrm>
          <a:prstGeom prst="rect">
            <a:avLst/>
          </a:prstGeom>
        </p:spPr>
      </p:pic>
      <p:cxnSp>
        <p:nvCxnSpPr>
          <p:cNvPr id="132" name="直接箭头连接符 131">
            <a:extLst>
              <a:ext uri="{FF2B5EF4-FFF2-40B4-BE49-F238E27FC236}">
                <a16:creationId xmlns:a16="http://schemas.microsoft.com/office/drawing/2014/main" id="{B0F7AD69-8D2F-E709-28D9-977573B9BF30}"/>
              </a:ext>
            </a:extLst>
          </p:cNvPr>
          <p:cNvCxnSpPr>
            <a:cxnSpLocks/>
          </p:cNvCxnSpPr>
          <p:nvPr/>
        </p:nvCxnSpPr>
        <p:spPr>
          <a:xfrm>
            <a:off x="1884930" y="1158154"/>
            <a:ext cx="5142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D1D6CD2B-5844-DB22-3A9E-4C1B74CC2221}"/>
              </a:ext>
            </a:extLst>
          </p:cNvPr>
          <p:cNvCxnSpPr>
            <a:cxnSpLocks/>
          </p:cNvCxnSpPr>
          <p:nvPr/>
        </p:nvCxnSpPr>
        <p:spPr>
          <a:xfrm>
            <a:off x="3794760" y="1172436"/>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5" name="文本框 134">
            <a:extLst>
              <a:ext uri="{FF2B5EF4-FFF2-40B4-BE49-F238E27FC236}">
                <a16:creationId xmlns:a16="http://schemas.microsoft.com/office/drawing/2014/main" id="{AA222659-41CD-1112-0252-E4B754D538FE}"/>
              </a:ext>
            </a:extLst>
          </p:cNvPr>
          <p:cNvSpPr txBox="1"/>
          <p:nvPr/>
        </p:nvSpPr>
        <p:spPr>
          <a:xfrm>
            <a:off x="2655313" y="4186056"/>
            <a:ext cx="19448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Watermark Verification</a:t>
            </a:r>
            <a:endParaRPr lang="zh-CN" altLang="en-US" sz="1200" b="1" dirty="0">
              <a:latin typeface="Times New Roman" panose="02020603050405020304" pitchFamily="18" charset="0"/>
              <a:cs typeface="Times New Roman" panose="02020603050405020304" pitchFamily="18" charset="0"/>
            </a:endParaRPr>
          </a:p>
        </p:txBody>
      </p:sp>
      <p:sp>
        <p:nvSpPr>
          <p:cNvPr id="142" name="矩形: 圆角 141">
            <a:extLst>
              <a:ext uri="{FF2B5EF4-FFF2-40B4-BE49-F238E27FC236}">
                <a16:creationId xmlns:a16="http://schemas.microsoft.com/office/drawing/2014/main" id="{88417784-389E-F972-E282-330B592BB0AD}"/>
              </a:ext>
            </a:extLst>
          </p:cNvPr>
          <p:cNvSpPr/>
          <p:nvPr/>
        </p:nvSpPr>
        <p:spPr>
          <a:xfrm>
            <a:off x="3997323" y="1067968"/>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C2952266-D93A-839A-1858-00548B129319}"/>
              </a:ext>
            </a:extLst>
          </p:cNvPr>
          <p:cNvSpPr txBox="1"/>
          <p:nvPr/>
        </p:nvSpPr>
        <p:spPr>
          <a:xfrm>
            <a:off x="3915323" y="1037693"/>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AD219917-3E58-2582-E68E-13B31AB3A6AE}"/>
              </a:ext>
            </a:extLst>
          </p:cNvPr>
          <p:cNvSpPr/>
          <p:nvPr/>
        </p:nvSpPr>
        <p:spPr>
          <a:xfrm>
            <a:off x="4414753" y="775474"/>
            <a:ext cx="180278" cy="80994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12E5148F-D10E-7E3A-1A6A-8BDFBE1D8A33}"/>
              </a:ext>
            </a:extLst>
          </p:cNvPr>
          <p:cNvSpPr/>
          <p:nvPr/>
        </p:nvSpPr>
        <p:spPr>
          <a:xfrm>
            <a:off x="4546686" y="818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340EE0AA-4108-ED8B-79C4-43B5E368DDCE}"/>
              </a:ext>
            </a:extLst>
          </p:cNvPr>
          <p:cNvSpPr/>
          <p:nvPr/>
        </p:nvSpPr>
        <p:spPr>
          <a:xfrm>
            <a:off x="4550654" y="815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8D42EC8-9B74-6A8B-8D47-3C8932C86D0B}"/>
              </a:ext>
            </a:extLst>
          </p:cNvPr>
          <p:cNvSpPr/>
          <p:nvPr/>
        </p:nvSpPr>
        <p:spPr>
          <a:xfrm>
            <a:off x="4546686" y="996663"/>
            <a:ext cx="596977"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A85C43A9-72AA-9004-7B61-9D097239F238}"/>
              </a:ext>
            </a:extLst>
          </p:cNvPr>
          <p:cNvSpPr/>
          <p:nvPr/>
        </p:nvSpPr>
        <p:spPr>
          <a:xfrm>
            <a:off x="4550654" y="992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211566C5-E86D-0608-2F34-821439DA0237}"/>
              </a:ext>
            </a:extLst>
          </p:cNvPr>
          <p:cNvSpPr/>
          <p:nvPr/>
        </p:nvSpPr>
        <p:spPr>
          <a:xfrm>
            <a:off x="4546686" y="1199778"/>
            <a:ext cx="519747" cy="1058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3DD6A714-4F4E-1F3E-9CDF-975787677CEC}"/>
              </a:ext>
            </a:extLst>
          </p:cNvPr>
          <p:cNvSpPr/>
          <p:nvPr/>
        </p:nvSpPr>
        <p:spPr>
          <a:xfrm>
            <a:off x="4550654" y="1195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47D384E-C403-06BB-5B96-E22CD1EB185B}"/>
              </a:ext>
            </a:extLst>
          </p:cNvPr>
          <p:cNvSpPr/>
          <p:nvPr/>
        </p:nvSpPr>
        <p:spPr>
          <a:xfrm>
            <a:off x="4546686" y="1381110"/>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FB93DB60-DA49-E0D8-040F-A890DDF6F5A0}"/>
              </a:ext>
            </a:extLst>
          </p:cNvPr>
          <p:cNvSpPr/>
          <p:nvPr/>
        </p:nvSpPr>
        <p:spPr>
          <a:xfrm>
            <a:off x="4550654" y="1377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0CB3D922-9FB5-02BB-66C6-55388AAACFDF}"/>
              </a:ext>
            </a:extLst>
          </p:cNvPr>
          <p:cNvCxnSpPr>
            <a:cxnSpLocks/>
          </p:cNvCxnSpPr>
          <p:nvPr/>
        </p:nvCxnSpPr>
        <p:spPr>
          <a:xfrm>
            <a:off x="4934659" y="1528021"/>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5" name="图片 164">
            <a:extLst>
              <a:ext uri="{FF2B5EF4-FFF2-40B4-BE49-F238E27FC236}">
                <a16:creationId xmlns:a16="http://schemas.microsoft.com/office/drawing/2014/main" id="{CF00FD6A-D602-1E9F-BF98-B1E3AB6363C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777295" y="1769761"/>
            <a:ext cx="348006" cy="348006"/>
          </a:xfrm>
          <a:prstGeom prst="rect">
            <a:avLst/>
          </a:prstGeom>
        </p:spPr>
      </p:pic>
      <p:sp>
        <p:nvSpPr>
          <p:cNvPr id="166" name="文本框 165">
            <a:extLst>
              <a:ext uri="{FF2B5EF4-FFF2-40B4-BE49-F238E27FC236}">
                <a16:creationId xmlns:a16="http://schemas.microsoft.com/office/drawing/2014/main" id="{A6B7E960-0589-A832-C16F-49866F803E1B}"/>
              </a:ext>
            </a:extLst>
          </p:cNvPr>
          <p:cNvSpPr txBox="1"/>
          <p:nvPr/>
        </p:nvSpPr>
        <p:spPr>
          <a:xfrm>
            <a:off x="4576991" y="573265"/>
            <a:ext cx="9435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15E02307-39C6-E941-C645-FAF23AAD60FC}"/>
              </a:ext>
            </a:extLst>
          </p:cNvPr>
          <p:cNvSpPr txBox="1"/>
          <p:nvPr/>
        </p:nvSpPr>
        <p:spPr>
          <a:xfrm>
            <a:off x="4914064" y="1450113"/>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pic>
        <p:nvPicPr>
          <p:cNvPr id="175" name="图片 174">
            <a:extLst>
              <a:ext uri="{FF2B5EF4-FFF2-40B4-BE49-F238E27FC236}">
                <a16:creationId xmlns:a16="http://schemas.microsoft.com/office/drawing/2014/main" id="{8DA6EA48-B9C7-D979-753E-AFD0A2EE2C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34146">
            <a:off x="8838149" y="2208248"/>
            <a:ext cx="268231" cy="268231"/>
          </a:xfrm>
          <a:prstGeom prst="rect">
            <a:avLst/>
          </a:prstGeom>
        </p:spPr>
      </p:pic>
      <p:pic>
        <p:nvPicPr>
          <p:cNvPr id="177" name="图片 176">
            <a:extLst>
              <a:ext uri="{FF2B5EF4-FFF2-40B4-BE49-F238E27FC236}">
                <a16:creationId xmlns:a16="http://schemas.microsoft.com/office/drawing/2014/main" id="{65240BB3-52CC-EF52-525A-F09A19C6C53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007779" y="3272617"/>
            <a:ext cx="364946" cy="364946"/>
          </a:xfrm>
          <a:prstGeom prst="rect">
            <a:avLst/>
          </a:prstGeom>
        </p:spPr>
      </p:pic>
      <p:pic>
        <p:nvPicPr>
          <p:cNvPr id="179" name="图片 178">
            <a:extLst>
              <a:ext uri="{FF2B5EF4-FFF2-40B4-BE49-F238E27FC236}">
                <a16:creationId xmlns:a16="http://schemas.microsoft.com/office/drawing/2014/main" id="{B39159C4-A0FB-7319-3CC3-4199BB5A0CB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301506" y="3261512"/>
            <a:ext cx="378075" cy="378075"/>
          </a:xfrm>
          <a:prstGeom prst="rect">
            <a:avLst/>
          </a:prstGeom>
        </p:spPr>
      </p:pic>
      <p:sp>
        <p:nvSpPr>
          <p:cNvPr id="180" name="矩形 179">
            <a:extLst>
              <a:ext uri="{FF2B5EF4-FFF2-40B4-BE49-F238E27FC236}">
                <a16:creationId xmlns:a16="http://schemas.microsoft.com/office/drawing/2014/main" id="{E4ED87D5-EB98-7428-301D-428A029766F3}"/>
              </a:ext>
            </a:extLst>
          </p:cNvPr>
          <p:cNvSpPr/>
          <p:nvPr/>
        </p:nvSpPr>
        <p:spPr>
          <a:xfrm>
            <a:off x="4195477" y="2980034"/>
            <a:ext cx="1612972" cy="325552"/>
          </a:xfrm>
          <a:prstGeom prst="rect">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BACBF3B1-A439-DE19-1DCF-F90B39997C91}"/>
              </a:ext>
            </a:extLst>
          </p:cNvPr>
          <p:cNvCxnSpPr>
            <a:cxnSpLocks/>
          </p:cNvCxnSpPr>
          <p:nvPr/>
        </p:nvCxnSpPr>
        <p:spPr>
          <a:xfrm flipV="1">
            <a:off x="4697408" y="3382805"/>
            <a:ext cx="0" cy="292126"/>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2151715-92B8-D37C-8540-1AE34E677BA7}"/>
                  </a:ext>
                </a:extLst>
              </p:cNvPr>
              <p:cNvSpPr txBox="1"/>
              <p:nvPr/>
            </p:nvSpPr>
            <p:spPr>
              <a:xfrm>
                <a:off x="4302967" y="3012689"/>
                <a:ext cx="326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𝑃</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2151715-92B8-D37C-8540-1AE34E677BA7}"/>
                  </a:ext>
                </a:extLst>
              </p:cNvPr>
              <p:cNvSpPr txBox="1">
                <a:spLocks noRot="1" noChangeAspect="1" noMove="1" noResize="1" noEditPoints="1" noAdjustHandles="1" noChangeArrowheads="1" noChangeShapeType="1" noTextEdit="1"/>
              </p:cNvSpPr>
              <p:nvPr/>
            </p:nvSpPr>
            <p:spPr>
              <a:xfrm>
                <a:off x="4302967" y="3012689"/>
                <a:ext cx="326628" cy="276999"/>
              </a:xfrm>
              <a:prstGeom prst="rect">
                <a:avLst/>
              </a:prstGeom>
              <a:blipFill>
                <a:blip r:embed="rId29"/>
                <a:stretch>
                  <a:fillRect l="-16981" r="-3774"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5D485108-0332-A8FE-C77C-952C7D071B64}"/>
                  </a:ext>
                </a:extLst>
              </p:cNvPr>
              <p:cNvSpPr txBox="1"/>
              <p:nvPr/>
            </p:nvSpPr>
            <p:spPr>
              <a:xfrm>
                <a:off x="4679207" y="2995234"/>
                <a:ext cx="5654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𝑀𝐿𝑃</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5D485108-0332-A8FE-C77C-952C7D071B64}"/>
                  </a:ext>
                </a:extLst>
              </p:cNvPr>
              <p:cNvSpPr txBox="1">
                <a:spLocks noRot="1" noChangeAspect="1" noMove="1" noResize="1" noEditPoints="1" noAdjustHandles="1" noChangeArrowheads="1" noChangeShapeType="1" noTextEdit="1"/>
              </p:cNvSpPr>
              <p:nvPr/>
            </p:nvSpPr>
            <p:spPr>
              <a:xfrm>
                <a:off x="4679207" y="2995234"/>
                <a:ext cx="565476" cy="276999"/>
              </a:xfrm>
              <a:prstGeom prst="rect">
                <a:avLst/>
              </a:prstGeom>
              <a:blipFill>
                <a:blip r:embed="rId30"/>
                <a:stretch>
                  <a:fillRect l="-8696" r="-3261"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D1646C3-C053-5ED8-694B-C1CF96503134}"/>
                  </a:ext>
                </a:extLst>
              </p:cNvPr>
              <p:cNvSpPr txBox="1"/>
              <p:nvPr/>
            </p:nvSpPr>
            <p:spPr>
              <a:xfrm>
                <a:off x="5256012" y="2990894"/>
                <a:ext cx="5174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𝑆𝐼𝑀</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D1646C3-C053-5ED8-694B-C1CF96503134}"/>
                  </a:ext>
                </a:extLst>
              </p:cNvPr>
              <p:cNvSpPr txBox="1">
                <a:spLocks noRot="1" noChangeAspect="1" noMove="1" noResize="1" noEditPoints="1" noAdjustHandles="1" noChangeArrowheads="1" noChangeShapeType="1" noTextEdit="1"/>
              </p:cNvSpPr>
              <p:nvPr/>
            </p:nvSpPr>
            <p:spPr>
              <a:xfrm>
                <a:off x="5256012" y="2990894"/>
                <a:ext cx="517449" cy="276999"/>
              </a:xfrm>
              <a:prstGeom prst="rect">
                <a:avLst/>
              </a:prstGeom>
              <a:blipFill>
                <a:blip r:embed="rId31"/>
                <a:stretch>
                  <a:fillRect l="-9412" r="-3529" b="-15556"/>
                </a:stretch>
              </a:blipFill>
            </p:spPr>
            <p:txBody>
              <a:bodyPr/>
              <a:lstStyle/>
              <a:p>
                <a:r>
                  <a:rPr lang="zh-CN" altLang="en-US">
                    <a:noFill/>
                  </a:rPr>
                  <a:t> </a:t>
                </a:r>
              </a:p>
            </p:txBody>
          </p:sp>
        </mc:Fallback>
      </mc:AlternateContent>
      <p:cxnSp>
        <p:nvCxnSpPr>
          <p:cNvPr id="229" name="直接箭头连接符 228">
            <a:extLst>
              <a:ext uri="{FF2B5EF4-FFF2-40B4-BE49-F238E27FC236}">
                <a16:creationId xmlns:a16="http://schemas.microsoft.com/office/drawing/2014/main" id="{21806E55-84DD-D014-416F-7EC83A200221}"/>
              </a:ext>
            </a:extLst>
          </p:cNvPr>
          <p:cNvCxnSpPr>
            <a:cxnSpLocks/>
          </p:cNvCxnSpPr>
          <p:nvPr/>
        </p:nvCxnSpPr>
        <p:spPr>
          <a:xfrm flipH="1">
            <a:off x="5845239" y="3133010"/>
            <a:ext cx="59436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1138449E-C3D0-42A5-71A5-5EF84E0C6394}"/>
              </a:ext>
            </a:extLst>
          </p:cNvPr>
          <p:cNvSpPr txBox="1"/>
          <p:nvPr/>
        </p:nvSpPr>
        <p:spPr>
          <a:xfrm>
            <a:off x="9811427" y="4507605"/>
            <a:ext cx="2093118" cy="1754326"/>
          </a:xfrm>
          <a:prstGeom prst="rect">
            <a:avLst/>
          </a:prstGeom>
          <a:noFill/>
        </p:spPr>
        <p:txBody>
          <a:bodyPr wrap="square" rtlCol="0">
            <a:spAutoFit/>
          </a:bodyPr>
          <a:lstStyle/>
          <a:p>
            <a:r>
              <a:rPr lang="en-US" altLang="zh-CN" dirty="0"/>
              <a:t>1</a:t>
            </a:r>
            <a:r>
              <a:rPr lang="zh-CN" altLang="en-US" dirty="0"/>
              <a:t>、首字母大写 其他小写</a:t>
            </a:r>
            <a:endParaRPr lang="en-US" altLang="zh-CN" dirty="0"/>
          </a:p>
          <a:p>
            <a:r>
              <a:rPr lang="en-US" altLang="zh-CN" dirty="0"/>
              <a:t>2</a:t>
            </a:r>
            <a:r>
              <a:rPr lang="zh-CN" altLang="en-US" dirty="0"/>
              <a:t>、边框选择统一</a:t>
            </a:r>
            <a:endParaRPr lang="en-US" altLang="zh-CN" dirty="0"/>
          </a:p>
          <a:p>
            <a:r>
              <a:rPr lang="en-US" altLang="zh-CN" dirty="0"/>
              <a:t>3</a:t>
            </a:r>
            <a:r>
              <a:rPr lang="zh-CN" altLang="en-US" dirty="0"/>
              <a:t>、</a:t>
            </a:r>
            <a:r>
              <a:rPr lang="en-US" altLang="zh-CN" dirty="0"/>
              <a:t>SHAP </a:t>
            </a:r>
            <a:r>
              <a:rPr lang="zh-CN" altLang="en-US" dirty="0"/>
              <a:t>字体</a:t>
            </a:r>
            <a:endParaRPr lang="en-US" altLang="zh-CN" dirty="0"/>
          </a:p>
          <a:p>
            <a:r>
              <a:rPr lang="en-US" altLang="zh-CN" dirty="0"/>
              <a:t>4</a:t>
            </a:r>
            <a:r>
              <a:rPr lang="zh-CN" altLang="en-US" dirty="0"/>
              <a:t>、图节点颜色</a:t>
            </a:r>
            <a:endParaRPr lang="en-US" altLang="zh-CN" dirty="0"/>
          </a:p>
          <a:p>
            <a:r>
              <a:rPr lang="en-US" altLang="zh-CN" dirty="0"/>
              <a:t>5</a:t>
            </a:r>
            <a:r>
              <a:rPr lang="zh-CN" altLang="en-US" dirty="0"/>
              <a:t>、表针颜色</a:t>
            </a:r>
          </a:p>
        </p:txBody>
      </p:sp>
    </p:spTree>
    <p:extLst>
      <p:ext uri="{BB962C8B-B14F-4D97-AF65-F5344CB8AC3E}">
        <p14:creationId xmlns:p14="http://schemas.microsoft.com/office/powerpoint/2010/main" val="2179472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738D8-58E4-A470-8BD6-AD016DAAC0BB}"/>
            </a:ext>
          </a:extLst>
        </p:cNvPr>
        <p:cNvGrpSpPr/>
        <p:nvPr/>
      </p:nvGrpSpPr>
      <p:grpSpPr>
        <a:xfrm>
          <a:off x="0" y="0"/>
          <a:ext cx="0" cy="0"/>
          <a:chOff x="0" y="0"/>
          <a:chExt cx="0" cy="0"/>
        </a:xfrm>
      </p:grpSpPr>
      <p:sp>
        <p:nvSpPr>
          <p:cNvPr id="144" name="梯形 143">
            <a:extLst>
              <a:ext uri="{FF2B5EF4-FFF2-40B4-BE49-F238E27FC236}">
                <a16:creationId xmlns:a16="http://schemas.microsoft.com/office/drawing/2014/main" id="{C3CEC017-3170-ECB9-2178-DF1D63D4C052}"/>
              </a:ext>
            </a:extLst>
          </p:cNvPr>
          <p:cNvSpPr/>
          <p:nvPr/>
        </p:nvSpPr>
        <p:spPr>
          <a:xfrm rot="16200000">
            <a:off x="2496864" y="1505427"/>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29139742-CC82-293D-E53B-62D2E8207987}"/>
              </a:ext>
            </a:extLst>
          </p:cNvPr>
          <p:cNvSpPr/>
          <p:nvPr/>
        </p:nvSpPr>
        <p:spPr>
          <a:xfrm>
            <a:off x="2362301" y="379996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0511BDF-93C4-7E6A-3850-5DDC68C58F06}"/>
              </a:ext>
            </a:extLst>
          </p:cNvPr>
          <p:cNvSpPr/>
          <p:nvPr/>
        </p:nvSpPr>
        <p:spPr>
          <a:xfrm>
            <a:off x="414713" y="223553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9B7A551-9DFB-3DC5-CC12-D0B3E14DDC7D}"/>
              </a:ext>
            </a:extLst>
          </p:cNvPr>
          <p:cNvSpPr/>
          <p:nvPr/>
        </p:nvSpPr>
        <p:spPr>
          <a:xfrm>
            <a:off x="701654" y="188215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FEF7264A-0C26-004B-3774-70923D455145}"/>
              </a:ext>
            </a:extLst>
          </p:cNvPr>
          <p:cNvSpPr/>
          <p:nvPr/>
        </p:nvSpPr>
        <p:spPr>
          <a:xfrm>
            <a:off x="637360" y="262409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FE1A656-4BC6-213F-FF7E-EE086FB301B4}"/>
              </a:ext>
            </a:extLst>
          </p:cNvPr>
          <p:cNvSpPr/>
          <p:nvPr/>
        </p:nvSpPr>
        <p:spPr>
          <a:xfrm>
            <a:off x="1006454" y="2255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C743E1C9-E65C-8996-BD62-51B5AA2F2B3F}"/>
              </a:ext>
            </a:extLst>
          </p:cNvPr>
          <p:cNvSpPr/>
          <p:nvPr/>
        </p:nvSpPr>
        <p:spPr>
          <a:xfrm>
            <a:off x="1294588" y="19037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DAD33A5D-750E-86B0-75BF-FEA8EF38C96E}"/>
              </a:ext>
            </a:extLst>
          </p:cNvPr>
          <p:cNvSpPr/>
          <p:nvPr/>
        </p:nvSpPr>
        <p:spPr>
          <a:xfrm>
            <a:off x="1427941" y="25939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D2145ED-E397-FC3E-333E-F540B1D4C05F}"/>
              </a:ext>
            </a:extLst>
          </p:cNvPr>
          <p:cNvSpPr/>
          <p:nvPr/>
        </p:nvSpPr>
        <p:spPr>
          <a:xfrm>
            <a:off x="1507704" y="233756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AA0B429-42A4-9FC7-8BC4-F55D8A844D18}"/>
              </a:ext>
            </a:extLst>
          </p:cNvPr>
          <p:cNvSpPr/>
          <p:nvPr/>
        </p:nvSpPr>
        <p:spPr>
          <a:xfrm>
            <a:off x="1138610" y="28076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9994783-1323-9377-603B-6247D6F504DC}"/>
              </a:ext>
            </a:extLst>
          </p:cNvPr>
          <p:cNvCxnSpPr>
            <a:cxnSpLocks/>
            <a:stCxn id="16" idx="3"/>
            <a:endCxn id="5" idx="0"/>
          </p:cNvCxnSpPr>
          <p:nvPr/>
        </p:nvCxnSpPr>
        <p:spPr>
          <a:xfrm flipH="1">
            <a:off x="479007" y="199800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BC431D2-7FA5-12CC-84F7-B0A103088B22}"/>
              </a:ext>
            </a:extLst>
          </p:cNvPr>
          <p:cNvCxnSpPr>
            <a:cxnSpLocks/>
            <a:stCxn id="16" idx="5"/>
            <a:endCxn id="20" idx="1"/>
          </p:cNvCxnSpPr>
          <p:nvPr/>
        </p:nvCxnSpPr>
        <p:spPr>
          <a:xfrm>
            <a:off x="811411" y="199800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641309DB-484E-0FB9-ED6B-33133D3C6A02}"/>
              </a:ext>
            </a:extLst>
          </p:cNvPr>
          <p:cNvCxnSpPr>
            <a:cxnSpLocks/>
            <a:stCxn id="5" idx="5"/>
            <a:endCxn id="19" idx="1"/>
          </p:cNvCxnSpPr>
          <p:nvPr/>
        </p:nvCxnSpPr>
        <p:spPr>
          <a:xfrm>
            <a:off x="524470" y="235139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CC4B7E1-9DE6-925B-E8AF-838699C3AD90}"/>
              </a:ext>
            </a:extLst>
          </p:cNvPr>
          <p:cNvCxnSpPr>
            <a:cxnSpLocks/>
            <a:stCxn id="20" idx="3"/>
            <a:endCxn id="19" idx="7"/>
          </p:cNvCxnSpPr>
          <p:nvPr/>
        </p:nvCxnSpPr>
        <p:spPr>
          <a:xfrm flipH="1">
            <a:off x="747117" y="237126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28FBE8B-03FA-EC91-3BA0-F23ABA87C44A}"/>
              </a:ext>
            </a:extLst>
          </p:cNvPr>
          <p:cNvCxnSpPr>
            <a:cxnSpLocks/>
            <a:stCxn id="21" idx="3"/>
            <a:endCxn id="20" idx="6"/>
          </p:cNvCxnSpPr>
          <p:nvPr/>
        </p:nvCxnSpPr>
        <p:spPr>
          <a:xfrm flipH="1">
            <a:off x="1135042" y="201961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DA624E9-0514-235B-82EA-900DE4BD8FAD}"/>
              </a:ext>
            </a:extLst>
          </p:cNvPr>
          <p:cNvCxnSpPr>
            <a:cxnSpLocks/>
            <a:stCxn id="57" idx="0"/>
            <a:endCxn id="20" idx="4"/>
          </p:cNvCxnSpPr>
          <p:nvPr/>
        </p:nvCxnSpPr>
        <p:spPr>
          <a:xfrm flipH="1" flipV="1">
            <a:off x="1070748" y="239114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596272F-197A-65D8-5466-05A7AE916A46}"/>
              </a:ext>
            </a:extLst>
          </p:cNvPr>
          <p:cNvCxnSpPr>
            <a:cxnSpLocks/>
            <a:stCxn id="23" idx="1"/>
            <a:endCxn id="20" idx="5"/>
          </p:cNvCxnSpPr>
          <p:nvPr/>
        </p:nvCxnSpPr>
        <p:spPr>
          <a:xfrm flipH="1" flipV="1">
            <a:off x="1116211" y="237126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21149ADD-5486-F5A0-E39E-7D43261FEFD2}"/>
              </a:ext>
            </a:extLst>
          </p:cNvPr>
          <p:cNvCxnSpPr>
            <a:cxnSpLocks/>
            <a:stCxn id="21" idx="5"/>
            <a:endCxn id="27" idx="1"/>
          </p:cNvCxnSpPr>
          <p:nvPr/>
        </p:nvCxnSpPr>
        <p:spPr>
          <a:xfrm>
            <a:off x="1404345" y="201961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86298701-DE72-E04C-05D0-6FAF1BF722D0}"/>
              </a:ext>
            </a:extLst>
          </p:cNvPr>
          <p:cNvCxnSpPr>
            <a:cxnSpLocks/>
            <a:stCxn id="16" idx="4"/>
            <a:endCxn id="19" idx="0"/>
          </p:cNvCxnSpPr>
          <p:nvPr/>
        </p:nvCxnSpPr>
        <p:spPr>
          <a:xfrm flipH="1">
            <a:off x="701654" y="201788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D97F33C9-9CEB-1205-8CF2-7B8D13CF28A4}"/>
              </a:ext>
            </a:extLst>
          </p:cNvPr>
          <p:cNvCxnSpPr>
            <a:stCxn id="19" idx="5"/>
            <a:endCxn id="57" idx="2"/>
          </p:cNvCxnSpPr>
          <p:nvPr/>
        </p:nvCxnSpPr>
        <p:spPr>
          <a:xfrm>
            <a:off x="747117" y="273994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18243166-3DA1-AD75-3CA8-44A3E95370AE}"/>
              </a:ext>
            </a:extLst>
          </p:cNvPr>
          <p:cNvSpPr/>
          <p:nvPr/>
        </p:nvSpPr>
        <p:spPr>
          <a:xfrm>
            <a:off x="265426"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22093AEB-BFE2-724F-EBDE-CF4F303E16DE}"/>
              </a:ext>
            </a:extLst>
          </p:cNvPr>
          <p:cNvSpPr/>
          <p:nvPr/>
        </p:nvSpPr>
        <p:spPr>
          <a:xfrm>
            <a:off x="265426"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798DF7B3-C09F-F69F-7C45-E8B417D55548}"/>
              </a:ext>
            </a:extLst>
          </p:cNvPr>
          <p:cNvSpPr/>
          <p:nvPr/>
        </p:nvSpPr>
        <p:spPr>
          <a:xfrm>
            <a:off x="265425"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4B3DA7BE-85A6-8A61-6012-EECB118B9FA3}"/>
              </a:ext>
            </a:extLst>
          </p:cNvPr>
          <p:cNvSpPr/>
          <p:nvPr/>
        </p:nvSpPr>
        <p:spPr>
          <a:xfrm>
            <a:off x="265424"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CD795D5-3D2B-6281-9867-A2D43EAB5C1B}"/>
              </a:ext>
            </a:extLst>
          </p:cNvPr>
          <p:cNvSpPr/>
          <p:nvPr/>
        </p:nvSpPr>
        <p:spPr>
          <a:xfrm>
            <a:off x="265423"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62D2C81C-E3D5-0B9C-7D08-ABF4955C6E5F}"/>
              </a:ext>
            </a:extLst>
          </p:cNvPr>
          <p:cNvSpPr/>
          <p:nvPr/>
        </p:nvSpPr>
        <p:spPr>
          <a:xfrm>
            <a:off x="494495"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562AEAB8-69B5-AF6A-C7A2-09B2AB299FDE}"/>
              </a:ext>
            </a:extLst>
          </p:cNvPr>
          <p:cNvSpPr/>
          <p:nvPr/>
        </p:nvSpPr>
        <p:spPr>
          <a:xfrm>
            <a:off x="494495"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59A1CC4F-2C97-F254-A0B6-0318A9291C36}"/>
              </a:ext>
            </a:extLst>
          </p:cNvPr>
          <p:cNvSpPr/>
          <p:nvPr/>
        </p:nvSpPr>
        <p:spPr>
          <a:xfrm>
            <a:off x="494494"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F501310-D0BD-870F-8B0F-A63360391B56}"/>
              </a:ext>
            </a:extLst>
          </p:cNvPr>
          <p:cNvSpPr/>
          <p:nvPr/>
        </p:nvSpPr>
        <p:spPr>
          <a:xfrm>
            <a:off x="494493"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2D377C46-28A8-BF01-51C4-9701C9A91AB7}"/>
              </a:ext>
            </a:extLst>
          </p:cNvPr>
          <p:cNvSpPr/>
          <p:nvPr/>
        </p:nvSpPr>
        <p:spPr>
          <a:xfrm>
            <a:off x="494492"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C83D472C-557F-56DC-7E9E-483507D74CE9}"/>
              </a:ext>
            </a:extLst>
          </p:cNvPr>
          <p:cNvSpPr/>
          <p:nvPr/>
        </p:nvSpPr>
        <p:spPr>
          <a:xfrm>
            <a:off x="746460"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BF855CB9-DC33-ED29-A859-3E39E2AE9E58}"/>
              </a:ext>
            </a:extLst>
          </p:cNvPr>
          <p:cNvSpPr/>
          <p:nvPr/>
        </p:nvSpPr>
        <p:spPr>
          <a:xfrm>
            <a:off x="746460"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ECE097A8-7557-C95E-91CD-3D80E2E668F7}"/>
              </a:ext>
            </a:extLst>
          </p:cNvPr>
          <p:cNvSpPr/>
          <p:nvPr/>
        </p:nvSpPr>
        <p:spPr>
          <a:xfrm>
            <a:off x="746459"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6D2FBCE2-B7CE-37C5-55AF-A91D5AE2EB86}"/>
              </a:ext>
            </a:extLst>
          </p:cNvPr>
          <p:cNvSpPr/>
          <p:nvPr/>
        </p:nvSpPr>
        <p:spPr>
          <a:xfrm>
            <a:off x="746458"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BBA8742-2D57-D0E5-45D5-88CEC92195BC}"/>
              </a:ext>
            </a:extLst>
          </p:cNvPr>
          <p:cNvSpPr/>
          <p:nvPr/>
        </p:nvSpPr>
        <p:spPr>
          <a:xfrm>
            <a:off x="746457"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83931E6-84EB-DFBD-6F08-95077D5AE312}"/>
              </a:ext>
            </a:extLst>
          </p:cNvPr>
          <p:cNvSpPr/>
          <p:nvPr/>
        </p:nvSpPr>
        <p:spPr>
          <a:xfrm>
            <a:off x="975529"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00D3B1FE-FD63-3CFA-BBC0-44591BEEA697}"/>
              </a:ext>
            </a:extLst>
          </p:cNvPr>
          <p:cNvSpPr/>
          <p:nvPr/>
        </p:nvSpPr>
        <p:spPr>
          <a:xfrm>
            <a:off x="975529"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A9D6C20-CB79-371A-A8DB-051463C4D15A}"/>
              </a:ext>
            </a:extLst>
          </p:cNvPr>
          <p:cNvSpPr/>
          <p:nvPr/>
        </p:nvSpPr>
        <p:spPr>
          <a:xfrm>
            <a:off x="975528"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1C1A772-A0F6-F78F-7373-535589EB7C80}"/>
              </a:ext>
            </a:extLst>
          </p:cNvPr>
          <p:cNvSpPr/>
          <p:nvPr/>
        </p:nvSpPr>
        <p:spPr>
          <a:xfrm>
            <a:off x="975527" y="4378481"/>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956B594-226D-C97C-723A-3278AB9F0E65}"/>
              </a:ext>
            </a:extLst>
          </p:cNvPr>
          <p:cNvSpPr/>
          <p:nvPr/>
        </p:nvSpPr>
        <p:spPr>
          <a:xfrm>
            <a:off x="975526"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577A1F47-0B83-13C8-F013-EF63B674820A}"/>
              </a:ext>
            </a:extLst>
          </p:cNvPr>
          <p:cNvSpPr/>
          <p:nvPr/>
        </p:nvSpPr>
        <p:spPr>
          <a:xfrm>
            <a:off x="1232108"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83B9E4DE-FC1F-E986-203C-165D62FDFBAB}"/>
              </a:ext>
            </a:extLst>
          </p:cNvPr>
          <p:cNvSpPr/>
          <p:nvPr/>
        </p:nvSpPr>
        <p:spPr>
          <a:xfrm>
            <a:off x="1232108" y="4058885"/>
            <a:ext cx="195309" cy="1597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C4038A7D-14DD-530C-D6DD-57031B70CC54}"/>
              </a:ext>
            </a:extLst>
          </p:cNvPr>
          <p:cNvSpPr/>
          <p:nvPr/>
        </p:nvSpPr>
        <p:spPr>
          <a:xfrm>
            <a:off x="1232107"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259FFEB1-C639-D0E4-6091-A75672744C55}"/>
              </a:ext>
            </a:extLst>
          </p:cNvPr>
          <p:cNvSpPr/>
          <p:nvPr/>
        </p:nvSpPr>
        <p:spPr>
          <a:xfrm>
            <a:off x="1232106"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F5D3C7ED-AF3B-8C9D-3074-718D7FC1668A}"/>
              </a:ext>
            </a:extLst>
          </p:cNvPr>
          <p:cNvSpPr/>
          <p:nvPr/>
        </p:nvSpPr>
        <p:spPr>
          <a:xfrm>
            <a:off x="1232105"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0972BB66-CAE4-14D4-913F-C654DDBA9E91}"/>
              </a:ext>
            </a:extLst>
          </p:cNvPr>
          <p:cNvSpPr/>
          <p:nvPr/>
        </p:nvSpPr>
        <p:spPr>
          <a:xfrm>
            <a:off x="1461177"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047891A0-6B0E-8214-02D2-B4A8C2D79CD7}"/>
              </a:ext>
            </a:extLst>
          </p:cNvPr>
          <p:cNvSpPr/>
          <p:nvPr/>
        </p:nvSpPr>
        <p:spPr>
          <a:xfrm>
            <a:off x="1461177" y="4058885"/>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5698F18E-2B3A-CB9C-DE02-5C394D99E9DB}"/>
              </a:ext>
            </a:extLst>
          </p:cNvPr>
          <p:cNvSpPr/>
          <p:nvPr/>
        </p:nvSpPr>
        <p:spPr>
          <a:xfrm>
            <a:off x="1461176"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92A3B3B-EB34-390C-9EEE-9B84862A1EA1}"/>
              </a:ext>
            </a:extLst>
          </p:cNvPr>
          <p:cNvSpPr/>
          <p:nvPr/>
        </p:nvSpPr>
        <p:spPr>
          <a:xfrm>
            <a:off x="1461175" y="4378481"/>
            <a:ext cx="195309" cy="15979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A90F652C-5B23-49C3-4A99-F43A25F6B9A3}"/>
              </a:ext>
            </a:extLst>
          </p:cNvPr>
          <p:cNvSpPr/>
          <p:nvPr/>
        </p:nvSpPr>
        <p:spPr>
          <a:xfrm>
            <a:off x="1461174"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848F1826-50DB-CCA0-43DE-D5CD9438CAFF}"/>
              </a:ext>
            </a:extLst>
          </p:cNvPr>
          <p:cNvSpPr txBox="1"/>
          <p:nvPr/>
        </p:nvSpPr>
        <p:spPr>
          <a:xfrm>
            <a:off x="1581559" y="5300062"/>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5005C253-3049-A46A-6818-95FADA181220}"/>
              </a:ext>
            </a:extLst>
          </p:cNvPr>
          <p:cNvCxnSpPr>
            <a:cxnSpLocks/>
          </p:cNvCxnSpPr>
          <p:nvPr/>
        </p:nvCxnSpPr>
        <p:spPr>
          <a:xfrm>
            <a:off x="1820808" y="4082993"/>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F12CA674-CA7E-6576-8D7E-DDDC23A88289}"/>
              </a:ext>
            </a:extLst>
          </p:cNvPr>
          <p:cNvSpPr txBox="1"/>
          <p:nvPr/>
        </p:nvSpPr>
        <p:spPr>
          <a:xfrm>
            <a:off x="2313256" y="382805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Generate surrogate prompt</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632DC7CF-05C6-D61A-334D-6DBBEB09F23D}"/>
              </a:ext>
            </a:extLst>
          </p:cNvPr>
          <p:cNvCxnSpPr>
            <a:cxnSpLocks/>
          </p:cNvCxnSpPr>
          <p:nvPr/>
        </p:nvCxnSpPr>
        <p:spPr>
          <a:xfrm>
            <a:off x="3055962" y="4332286"/>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276A5C0A-D3E6-8587-4F1A-EA10F5C777F4}"/>
              </a:ext>
            </a:extLst>
          </p:cNvPr>
          <p:cNvSpPr txBox="1"/>
          <p:nvPr/>
        </p:nvSpPr>
        <p:spPr>
          <a:xfrm>
            <a:off x="2037341" y="4618302"/>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5EA7B67-E370-A07F-00CA-5B4A75AF08E4}"/>
              </a:ext>
            </a:extLst>
          </p:cNvPr>
          <p:cNvSpPr txBox="1"/>
          <p:nvPr/>
        </p:nvSpPr>
        <p:spPr>
          <a:xfrm>
            <a:off x="4879988" y="472541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CF93B56F-EFC0-3F76-9046-922FCC563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57" y="5292279"/>
            <a:ext cx="265131" cy="265131"/>
          </a:xfrm>
          <a:prstGeom prst="rect">
            <a:avLst/>
          </a:prstGeom>
        </p:spPr>
      </p:pic>
      <p:sp>
        <p:nvSpPr>
          <p:cNvPr id="347" name="文本框 346">
            <a:extLst>
              <a:ext uri="{FF2B5EF4-FFF2-40B4-BE49-F238E27FC236}">
                <a16:creationId xmlns:a16="http://schemas.microsoft.com/office/drawing/2014/main" id="{0ACD6283-AE8D-6B55-3E6C-97B5FA4B990D}"/>
              </a:ext>
            </a:extLst>
          </p:cNvPr>
          <p:cNvSpPr txBox="1"/>
          <p:nvPr/>
        </p:nvSpPr>
        <p:spPr>
          <a:xfrm>
            <a:off x="508459" y="5274089"/>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B158EB9-B7B9-1D85-A1EE-B318A41E8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9308" y="5320718"/>
            <a:ext cx="241051" cy="241051"/>
          </a:xfrm>
          <a:prstGeom prst="rect">
            <a:avLst/>
          </a:prstGeom>
        </p:spPr>
      </p:pic>
      <p:sp>
        <p:nvSpPr>
          <p:cNvPr id="353" name="文本框 352">
            <a:extLst>
              <a:ext uri="{FF2B5EF4-FFF2-40B4-BE49-F238E27FC236}">
                <a16:creationId xmlns:a16="http://schemas.microsoft.com/office/drawing/2014/main" id="{B1F2239B-B03D-223C-97E4-184DFA1CCA21}"/>
              </a:ext>
            </a:extLst>
          </p:cNvPr>
          <p:cNvSpPr txBox="1"/>
          <p:nvPr/>
        </p:nvSpPr>
        <p:spPr>
          <a:xfrm>
            <a:off x="2656567" y="5329736"/>
            <a:ext cx="989307"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Dissimilar</a:t>
            </a:r>
          </a:p>
        </p:txBody>
      </p:sp>
      <p:pic>
        <p:nvPicPr>
          <p:cNvPr id="359" name="图片 358">
            <a:extLst>
              <a:ext uri="{FF2B5EF4-FFF2-40B4-BE49-F238E27FC236}">
                <a16:creationId xmlns:a16="http://schemas.microsoft.com/office/drawing/2014/main" id="{9C35E904-A755-82B3-7CC7-A1BE61EF7C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241" y="5331131"/>
            <a:ext cx="283835" cy="283835"/>
          </a:xfrm>
          <a:prstGeom prst="rect">
            <a:avLst/>
          </a:prstGeom>
        </p:spPr>
      </p:pic>
      <p:pic>
        <p:nvPicPr>
          <p:cNvPr id="361" name="图片 360">
            <a:extLst>
              <a:ext uri="{FF2B5EF4-FFF2-40B4-BE49-F238E27FC236}">
                <a16:creationId xmlns:a16="http://schemas.microsoft.com/office/drawing/2014/main" id="{D16DFFE9-4480-A657-C7B8-9B0ABFFB0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5874" y="4770069"/>
            <a:ext cx="258664" cy="258664"/>
          </a:xfrm>
          <a:prstGeom prst="rect">
            <a:avLst/>
          </a:prstGeom>
        </p:spPr>
      </p:pic>
      <p:grpSp>
        <p:nvGrpSpPr>
          <p:cNvPr id="374" name="Google Shape;4303;p42">
            <a:extLst>
              <a:ext uri="{FF2B5EF4-FFF2-40B4-BE49-F238E27FC236}">
                <a16:creationId xmlns:a16="http://schemas.microsoft.com/office/drawing/2014/main" id="{A1FB5401-2A48-7BEA-3A73-3F40AEDE6E36}"/>
              </a:ext>
            </a:extLst>
          </p:cNvPr>
          <p:cNvGrpSpPr/>
          <p:nvPr/>
        </p:nvGrpSpPr>
        <p:grpSpPr>
          <a:xfrm rot="16200000">
            <a:off x="3057397" y="4641165"/>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A1B05E1F-DF05-A258-2F67-1EDCF0FC64B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AE167F7-DFAE-AAD9-A4F2-763DE5C4AD7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CD0CE147-7BD6-1B8C-813A-93D466443B0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E7508B26-6F4C-02C6-A582-36F6D350B16E}"/>
              </a:ext>
            </a:extLst>
          </p:cNvPr>
          <p:cNvGrpSpPr/>
          <p:nvPr/>
        </p:nvGrpSpPr>
        <p:grpSpPr>
          <a:xfrm rot="16200000">
            <a:off x="3024744" y="4667204"/>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B192E7D4-F53E-5ABD-0EE6-8CEC1C3E55D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AB7C0F16-D1E7-0E93-E866-B090406FA6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E260724D-911F-E5D1-3A29-65057DDA2A6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DE14447C-4E3B-9ED1-C318-ABB79C012CF1}"/>
              </a:ext>
            </a:extLst>
          </p:cNvPr>
          <p:cNvGrpSpPr/>
          <p:nvPr/>
        </p:nvGrpSpPr>
        <p:grpSpPr>
          <a:xfrm rot="16200000">
            <a:off x="2975768" y="4697751"/>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2F86662-6292-52FD-1146-8A20FA8FB1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682B22B-F26D-59C7-040C-7A3093DB1D0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9F1F51A7-AB37-3EA5-2550-8FF1D1D0117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E867C5C4-24E8-D447-ACAB-4A79C95AAF83}"/>
              </a:ext>
            </a:extLst>
          </p:cNvPr>
          <p:cNvGrpSpPr/>
          <p:nvPr/>
        </p:nvGrpSpPr>
        <p:grpSpPr>
          <a:xfrm rot="16200000">
            <a:off x="2943398" y="4730972"/>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ECD1BBA7-C0FE-C79C-0A12-ECF9BEB2CA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CA07F50B-A7B4-5642-384A-6C50DD1FCE0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D4ECF386-9694-7B10-B733-A3F96344983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772627A-F55F-4229-A005-AC6FC5B411DF}"/>
              </a:ext>
            </a:extLst>
          </p:cNvPr>
          <p:cNvGrpSpPr/>
          <p:nvPr/>
        </p:nvGrpSpPr>
        <p:grpSpPr>
          <a:xfrm rot="16200000">
            <a:off x="4457302" y="4629847"/>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721260F-B3CD-679C-1955-637A72EAECC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17F57E3-7DBB-C704-3150-5600B44AFE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EF42EAFE-1A59-FBB1-6EFD-227AFF2156E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10B2F95B-62DE-499F-EDA7-CDCA59CEE917}"/>
              </a:ext>
            </a:extLst>
          </p:cNvPr>
          <p:cNvGrpSpPr/>
          <p:nvPr/>
        </p:nvGrpSpPr>
        <p:grpSpPr>
          <a:xfrm rot="16200000">
            <a:off x="4413760" y="4668363"/>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B68BAF7-6EF2-9FEC-8C7C-AE6FC275C5D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F0187F02-CAE5-0AD7-BECE-DA8D325F53F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EC139806-B2EC-5913-DAEF-750592D2BEB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8B98656-BA94-EAE0-1F67-118FF52DEF57}"/>
              </a:ext>
            </a:extLst>
          </p:cNvPr>
          <p:cNvGrpSpPr/>
          <p:nvPr/>
        </p:nvGrpSpPr>
        <p:grpSpPr>
          <a:xfrm rot="16200000">
            <a:off x="4374573" y="4702811"/>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292E8D6E-5EEF-6F83-D67D-60BAF619D5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7D0BAAC-919D-CE78-BB65-43E76DD49B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62F0574-65EF-CB8B-1B27-318007CB06A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C35685A-0281-7B32-B122-149D4304556D}"/>
              </a:ext>
            </a:extLst>
          </p:cNvPr>
          <p:cNvGrpSpPr/>
          <p:nvPr/>
        </p:nvGrpSpPr>
        <p:grpSpPr>
          <a:xfrm rot="16200000">
            <a:off x="4331709" y="4730739"/>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6AB08FEE-CA2A-24D8-E13C-9134020CBDB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1EAA66D-24B1-DE03-5F09-C8DDE19DEEA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E71CDE86-90B9-84BE-1A97-3071DD32FA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6F0ADE57-17E3-415C-C2A0-F9B4E1F57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599" y="4599614"/>
            <a:ext cx="258664" cy="258664"/>
          </a:xfrm>
          <a:prstGeom prst="rect">
            <a:avLst/>
          </a:prstGeom>
        </p:spPr>
      </p:pic>
      <p:sp>
        <p:nvSpPr>
          <p:cNvPr id="439" name="矩形 438">
            <a:extLst>
              <a:ext uri="{FF2B5EF4-FFF2-40B4-BE49-F238E27FC236}">
                <a16:creationId xmlns:a16="http://schemas.microsoft.com/office/drawing/2014/main" id="{B559F263-C27F-0CFA-44E6-5831295D07A0}"/>
              </a:ext>
            </a:extLst>
          </p:cNvPr>
          <p:cNvSpPr/>
          <p:nvPr/>
        </p:nvSpPr>
        <p:spPr>
          <a:xfrm>
            <a:off x="8168861"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0" name="矩形 439">
            <a:extLst>
              <a:ext uri="{FF2B5EF4-FFF2-40B4-BE49-F238E27FC236}">
                <a16:creationId xmlns:a16="http://schemas.microsoft.com/office/drawing/2014/main" id="{8E7FA38A-BDCB-D170-B446-6FC2F7CFED3E}"/>
              </a:ext>
            </a:extLst>
          </p:cNvPr>
          <p:cNvSpPr/>
          <p:nvPr/>
        </p:nvSpPr>
        <p:spPr>
          <a:xfrm>
            <a:off x="8364170"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1" name="矩形 440">
            <a:extLst>
              <a:ext uri="{FF2B5EF4-FFF2-40B4-BE49-F238E27FC236}">
                <a16:creationId xmlns:a16="http://schemas.microsoft.com/office/drawing/2014/main" id="{BD295876-00EB-9522-8EFE-CF4AF35E3B52}"/>
              </a:ext>
            </a:extLst>
          </p:cNvPr>
          <p:cNvSpPr/>
          <p:nvPr/>
        </p:nvSpPr>
        <p:spPr>
          <a:xfrm>
            <a:off x="8555758" y="15093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42" name="矩形 441">
            <a:extLst>
              <a:ext uri="{FF2B5EF4-FFF2-40B4-BE49-F238E27FC236}">
                <a16:creationId xmlns:a16="http://schemas.microsoft.com/office/drawing/2014/main" id="{2862F5C9-ED22-161A-C501-29A5DCFEFF36}"/>
              </a:ext>
            </a:extLst>
          </p:cNvPr>
          <p:cNvSpPr/>
          <p:nvPr/>
        </p:nvSpPr>
        <p:spPr>
          <a:xfrm>
            <a:off x="8745168" y="15090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67" name="Google Shape;895;p28">
            <a:extLst>
              <a:ext uri="{FF2B5EF4-FFF2-40B4-BE49-F238E27FC236}">
                <a16:creationId xmlns:a16="http://schemas.microsoft.com/office/drawing/2014/main" id="{4954C050-2BF5-5048-DF84-858DFA232600}"/>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C0FF280E-2354-F569-E671-AB8C0E5DDA5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A2B27A84-7CC4-FBDF-7235-B7923751FEC9}"/>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947BD1EC-C8C4-F5E3-96DB-F1EC404F789F}"/>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47874497-5487-EE62-248E-45180574DC92}"/>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3920CA8-633E-4F62-50C3-7363FD2DFC7E}"/>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BA1EA4DA-DE97-F4FC-B247-EDA23A4A98D4}"/>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0BD50685-4DC6-3E1F-494C-B3EA0E74E25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02BBD5B6-6DB2-F5A8-CFF6-9375D786E16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A8AAA0FD-E035-A1E3-EC85-214042EBCAD1}"/>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6E791181-7EDC-CE5A-0C32-BAD6693E86A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0EC94BA-7DAF-2C97-E67B-9184C2578C4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60AF448-7671-EF06-7EB2-429FEBEA91BE}"/>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85A1E53-B56B-B08F-F9B3-401891BCD6E5}"/>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CFE3121F-A728-9807-4AF9-BD8499BADE5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FF60EFB3-BCE2-1FDE-98A3-6908410607E1}"/>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499F8E1-D9A5-D8E9-57C8-E6AEE132246B}"/>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B5B7B0A-B9C6-B73B-9C2F-AB9B6E89506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AF239DB3-EFDA-F88A-765B-ADC97078B0A0}"/>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23AF432-597E-B300-BE5B-6FA2A907AB5A}"/>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366DC16-6E0F-D761-8DBD-918FCB3F9767}"/>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6D59DFF-3909-DE7F-5FF8-C7A8E63505CF}"/>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3923B708-BFDA-078D-BEB9-FAF6BFAB2D8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5C6E7FF-3E13-DA18-450E-3BA26508643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92569E95-8216-4292-2F2C-85745AA2A59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6549E97C-EE8B-367E-E9A2-5E6C06A41EE7}"/>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A89E2A2B-09B0-FCC1-378B-DA76251584C6}"/>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A353CE7-997F-64D7-D7F6-7C19FF282849}"/>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4B3CAC79-C6B7-FFAA-21CA-DBB56DBA337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4B3CAC79-C6B7-FFAA-21CA-DBB56DBA337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6"/>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4FAC23DB-4BC1-9A02-0C6C-6A7CC3F9F73D}"/>
                  </a:ext>
                </a:extLst>
              </p:cNvPr>
              <p:cNvSpPr txBox="1"/>
              <p:nvPr/>
            </p:nvSpPr>
            <p:spPr>
              <a:xfrm>
                <a:off x="6168266" y="3393056"/>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4FAC23DB-4BC1-9A02-0C6C-6A7CC3F9F73D}"/>
                  </a:ext>
                </a:extLst>
              </p:cNvPr>
              <p:cNvSpPr txBox="1">
                <a:spLocks noRot="1" noChangeAspect="1" noMove="1" noResize="1" noEditPoints="1" noAdjustHandles="1" noChangeArrowheads="1" noChangeShapeType="1" noTextEdit="1"/>
              </p:cNvSpPr>
              <p:nvPr/>
            </p:nvSpPr>
            <p:spPr>
              <a:xfrm>
                <a:off x="6168266" y="3393056"/>
                <a:ext cx="278538" cy="276999"/>
              </a:xfrm>
              <a:prstGeom prst="rect">
                <a:avLst/>
              </a:prstGeom>
              <a:blipFill>
                <a:blip r:embed="rId7"/>
                <a:stretch>
                  <a:fillRect l="-19565" r="-217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0DF4CFD9-3E77-D8EF-A3AE-095E3C3154A4}"/>
                  </a:ext>
                </a:extLst>
              </p:cNvPr>
              <p:cNvSpPr txBox="1"/>
              <p:nvPr/>
            </p:nvSpPr>
            <p:spPr>
              <a:xfrm>
                <a:off x="7283466" y="3403281"/>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0DF4CFD9-3E77-D8EF-A3AE-095E3C3154A4}"/>
                  </a:ext>
                </a:extLst>
              </p:cNvPr>
              <p:cNvSpPr txBox="1">
                <a:spLocks noRot="1" noChangeAspect="1" noMove="1" noResize="1" noEditPoints="1" noAdjustHandles="1" noChangeArrowheads="1" noChangeShapeType="1" noTextEdit="1"/>
              </p:cNvSpPr>
              <p:nvPr/>
            </p:nvSpPr>
            <p:spPr>
              <a:xfrm>
                <a:off x="7283466" y="3403281"/>
                <a:ext cx="271485" cy="276999"/>
              </a:xfrm>
              <a:prstGeom prst="rect">
                <a:avLst/>
              </a:prstGeom>
              <a:blipFill>
                <a:blip r:embed="rId8"/>
                <a:stretch>
                  <a:fillRect l="-11364" r="-4545" b="-13043"/>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6C52EA44-65D9-8ADF-1BD2-40A2285177AE}"/>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6483FCA5-5AAC-0651-6496-11BE8BE05C47}"/>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CE6F6291-CA0F-0086-5742-307E623FFE54}"/>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B1FF7F51-656A-D612-50B1-A1107135BB6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8200D838-7AFF-ACF4-09B7-FC9AA7C00234}"/>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9DBCC2A8-5D83-EDA2-56EE-D60D06461D85}"/>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1EB62B2-40D9-DC42-B31E-B261D93BA34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9738CA0-A8A5-9D4E-6D08-B6B5FA0AC08C}"/>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1E02B06B-3953-0A1E-31A2-769B62F393AF}"/>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D945190A-69E8-929B-93F9-44053DA85F9C}"/>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A117048-B54E-989B-CFFB-7A84627AC4B5}"/>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55724308-790C-3622-E6F8-6B9EFE0E501F}"/>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888B69E-DE14-85D1-BD6D-C3CB3EE209F0}"/>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191E30BF-768B-985E-B594-D387FDF0FDE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A42B9A83-3195-99B0-6A3D-52FCA15E2D98}"/>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206F4B5-1CC5-65BF-AC80-342A2ED00C7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5D26945-2539-4E81-C1E2-A3263D89F2A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9E386A82-4A9B-FA7D-8D4A-34AA41650A0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11D3DC25-FCA7-2A91-223D-5A3A1CA76727}"/>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232E831-7C7E-C71D-1ACE-1F535DDB7D96}"/>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68C7A0D4-FE4E-AAA7-76E2-DFA4445427AB}"/>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6C5E8FE9-66D7-0305-CFD2-F60417F4F2BA}"/>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B3C791EF-260A-1FB8-90B8-64701D9B5EEB}"/>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581E795E-EE95-6445-F9DF-1B595B95FF2C}"/>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88B42D80-BDFD-1A94-E369-D2851132AD40}"/>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56B6D02-2F23-895F-8B64-D28468DD3D41}"/>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8DF643AA-6609-1742-39FB-C02639DC4014}"/>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2F2D120C-407B-FD31-B6E9-6223BCA0D0E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56BCF709-FCA6-3729-4DDC-F8779DB04D0E}"/>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矩形 783">
            <a:extLst>
              <a:ext uri="{FF2B5EF4-FFF2-40B4-BE49-F238E27FC236}">
                <a16:creationId xmlns:a16="http://schemas.microsoft.com/office/drawing/2014/main" id="{8BC59288-F107-455F-9528-9FE3251E9AA9}"/>
              </a:ext>
            </a:extLst>
          </p:cNvPr>
          <p:cNvSpPr/>
          <p:nvPr/>
        </p:nvSpPr>
        <p:spPr>
          <a:xfrm>
            <a:off x="8165140" y="23405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5" name="矩形 784">
            <a:extLst>
              <a:ext uri="{FF2B5EF4-FFF2-40B4-BE49-F238E27FC236}">
                <a16:creationId xmlns:a16="http://schemas.microsoft.com/office/drawing/2014/main" id="{F564D464-373E-940C-3904-3D7655F6B3D7}"/>
              </a:ext>
            </a:extLst>
          </p:cNvPr>
          <p:cNvSpPr/>
          <p:nvPr/>
        </p:nvSpPr>
        <p:spPr>
          <a:xfrm>
            <a:off x="8360449" y="23405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6" name="矩形 785">
            <a:extLst>
              <a:ext uri="{FF2B5EF4-FFF2-40B4-BE49-F238E27FC236}">
                <a16:creationId xmlns:a16="http://schemas.microsoft.com/office/drawing/2014/main" id="{05E553A3-CB55-D330-6F4B-EFB29640D27B}"/>
              </a:ext>
            </a:extLst>
          </p:cNvPr>
          <p:cNvSpPr/>
          <p:nvPr/>
        </p:nvSpPr>
        <p:spPr>
          <a:xfrm>
            <a:off x="8552037" y="2340592"/>
            <a:ext cx="195309" cy="159798"/>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7" name="矩形 786">
            <a:extLst>
              <a:ext uri="{FF2B5EF4-FFF2-40B4-BE49-F238E27FC236}">
                <a16:creationId xmlns:a16="http://schemas.microsoft.com/office/drawing/2014/main" id="{AE597371-7EF9-2D62-C061-F25307FB07F3}"/>
              </a:ext>
            </a:extLst>
          </p:cNvPr>
          <p:cNvSpPr/>
          <p:nvPr/>
        </p:nvSpPr>
        <p:spPr>
          <a:xfrm>
            <a:off x="8734916" y="234020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8" name="矩形 787">
            <a:extLst>
              <a:ext uri="{FF2B5EF4-FFF2-40B4-BE49-F238E27FC236}">
                <a16:creationId xmlns:a16="http://schemas.microsoft.com/office/drawing/2014/main" id="{5FDFC5AB-9D1B-E7CF-666F-E87AC237784E}"/>
              </a:ext>
            </a:extLst>
          </p:cNvPr>
          <p:cNvSpPr/>
          <p:nvPr/>
        </p:nvSpPr>
        <p:spPr>
          <a:xfrm>
            <a:off x="8166737"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89" name="矩形 788">
            <a:extLst>
              <a:ext uri="{FF2B5EF4-FFF2-40B4-BE49-F238E27FC236}">
                <a16:creationId xmlns:a16="http://schemas.microsoft.com/office/drawing/2014/main" id="{FEAB5956-AD23-BEAF-867C-277ECE7D5EC4}"/>
              </a:ext>
            </a:extLst>
          </p:cNvPr>
          <p:cNvSpPr/>
          <p:nvPr/>
        </p:nvSpPr>
        <p:spPr>
          <a:xfrm>
            <a:off x="8362046"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0" name="矩形 789">
            <a:extLst>
              <a:ext uri="{FF2B5EF4-FFF2-40B4-BE49-F238E27FC236}">
                <a16:creationId xmlns:a16="http://schemas.microsoft.com/office/drawing/2014/main" id="{D38C40A7-E520-00B3-8FAC-7543D04D230B}"/>
              </a:ext>
            </a:extLst>
          </p:cNvPr>
          <p:cNvSpPr/>
          <p:nvPr/>
        </p:nvSpPr>
        <p:spPr>
          <a:xfrm>
            <a:off x="8553634" y="3063787"/>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1" name="矩形 790">
            <a:extLst>
              <a:ext uri="{FF2B5EF4-FFF2-40B4-BE49-F238E27FC236}">
                <a16:creationId xmlns:a16="http://schemas.microsoft.com/office/drawing/2014/main" id="{6B16C31A-0DC0-C40D-D65B-FE032E5742F3}"/>
              </a:ext>
            </a:extLst>
          </p:cNvPr>
          <p:cNvSpPr/>
          <p:nvPr/>
        </p:nvSpPr>
        <p:spPr>
          <a:xfrm>
            <a:off x="8736513" y="306340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2" name="矩形 791">
            <a:extLst>
              <a:ext uri="{FF2B5EF4-FFF2-40B4-BE49-F238E27FC236}">
                <a16:creationId xmlns:a16="http://schemas.microsoft.com/office/drawing/2014/main" id="{69D94FB7-DF3B-2505-17A6-C91220DBF8B2}"/>
              </a:ext>
            </a:extLst>
          </p:cNvPr>
          <p:cNvSpPr/>
          <p:nvPr/>
        </p:nvSpPr>
        <p:spPr>
          <a:xfrm>
            <a:off x="8162122"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3" name="矩形 792">
            <a:extLst>
              <a:ext uri="{FF2B5EF4-FFF2-40B4-BE49-F238E27FC236}">
                <a16:creationId xmlns:a16="http://schemas.microsoft.com/office/drawing/2014/main" id="{F766AD90-F827-CBF7-5D7C-386C153BF5BA}"/>
              </a:ext>
            </a:extLst>
          </p:cNvPr>
          <p:cNvSpPr/>
          <p:nvPr/>
        </p:nvSpPr>
        <p:spPr>
          <a:xfrm>
            <a:off x="8357431"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794" name="矩形 793">
            <a:extLst>
              <a:ext uri="{FF2B5EF4-FFF2-40B4-BE49-F238E27FC236}">
                <a16:creationId xmlns:a16="http://schemas.microsoft.com/office/drawing/2014/main" id="{57F62AAC-90BC-7D01-052E-07C098D1E42A}"/>
              </a:ext>
            </a:extLst>
          </p:cNvPr>
          <p:cNvSpPr/>
          <p:nvPr/>
        </p:nvSpPr>
        <p:spPr>
          <a:xfrm>
            <a:off x="8549019" y="3907813"/>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801" name="文本框 800">
            <a:extLst>
              <a:ext uri="{FF2B5EF4-FFF2-40B4-BE49-F238E27FC236}">
                <a16:creationId xmlns:a16="http://schemas.microsoft.com/office/drawing/2014/main" id="{D9019D8C-4CA1-0B28-7F91-B526559C44DB}"/>
              </a:ext>
            </a:extLst>
          </p:cNvPr>
          <p:cNvSpPr txBox="1"/>
          <p:nvPr/>
        </p:nvSpPr>
        <p:spPr>
          <a:xfrm>
            <a:off x="8110853" y="1623876"/>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451406DA-A4D5-A7BD-0068-9A9EEF424601}"/>
              </a:ext>
            </a:extLst>
          </p:cNvPr>
          <p:cNvSpPr txBox="1"/>
          <p:nvPr/>
        </p:nvSpPr>
        <p:spPr>
          <a:xfrm>
            <a:off x="8025902" y="2480762"/>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11D5985C-5393-5A0D-43A7-646A195CE3CC}"/>
              </a:ext>
            </a:extLst>
          </p:cNvPr>
          <p:cNvSpPr txBox="1"/>
          <p:nvPr/>
        </p:nvSpPr>
        <p:spPr>
          <a:xfrm>
            <a:off x="8071747" y="3172808"/>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Trigger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1F15379-29C3-FE28-DB95-744245D6CC0D}"/>
              </a:ext>
            </a:extLst>
          </p:cNvPr>
          <p:cNvSpPr txBox="1"/>
          <p:nvPr/>
        </p:nvSpPr>
        <p:spPr>
          <a:xfrm>
            <a:off x="8014391" y="4052399"/>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C5592F6E-1A85-6B3C-1CF5-94837DE1E502}"/>
              </a:ext>
            </a:extLst>
          </p:cNvPr>
          <p:cNvCxnSpPr/>
          <p:nvPr/>
        </p:nvCxnSpPr>
        <p:spPr>
          <a:xfrm>
            <a:off x="3517053" y="5036387"/>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354C6F50-0526-EE6B-10E9-C36D7520BF0D}"/>
              </a:ext>
            </a:extLst>
          </p:cNvPr>
          <p:cNvCxnSpPr>
            <a:cxnSpLocks/>
          </p:cNvCxnSpPr>
          <p:nvPr/>
        </p:nvCxnSpPr>
        <p:spPr>
          <a:xfrm>
            <a:off x="8669161" y="1848727"/>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09599216-0A69-355F-C03A-DCCFA6B939A7}"/>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457161D-CA8D-08DB-0B72-F3282FC056B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DF28689-900B-CC5C-53C9-317E0F2C762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71D6EFFB-B790-6939-B1EA-2957286F547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5F7A1B1C-B86A-7384-75E1-98F79A09D2F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67988456-FE5B-1351-FD53-607E638DE57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0E187405-35E3-7847-CBF9-7CC04704D53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D1BCBBFE-6F3E-C4EA-A586-8332F0DF9A6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4E53AC7-ED57-3164-8F93-1B6F3289D1D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100B22BF-B7E0-F64A-AE82-B17A8978125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60859885-FC15-C89F-CC84-67902DC9BDF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6BA573B-0466-8DE3-58E0-ABD0F704D11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1783317-1EA5-CB63-9CDC-BFBD9219C7B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EF4211C7-B7C0-62C3-35EA-2E15638084A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A28EA813-5B0C-34F9-08D4-89E396DD7201}"/>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8E9405C7-6D68-0550-DDAB-D7A3F22234B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42680E1A-1B46-599A-418B-EA270BCA3D4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2C3A409-96CD-D7E4-C84A-598F301A492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7110FD2-CABE-B84F-7411-03BDA5CB177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8FF55E2-753D-09CB-57A9-936D57FEB510}"/>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30F83A4F-1B4F-DF5F-4D74-83AB5D40620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DBA86E32-6CCE-4209-ED64-52C4720E31E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893E8FE-C3E4-E5D2-7C37-531245D3E9C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43BEBF33-6564-63B8-1459-4A6F924DF210}"/>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BF96FF7-2439-D380-AA9F-35CD0688D23E}"/>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D0DFD28-B23E-CB48-EFEC-2E47EBAEB12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AA37911-7179-BB4B-C202-6F01181C2BE0}"/>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B15D65AB-2B04-78CA-E7FC-2C5DEEB0CCB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CBD0B32-32D4-8FC3-904C-C4B350726CCF}"/>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055D373D-F24F-CF04-7218-9857C901615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20C334AB-F27E-884D-2490-F50D0191E34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F4E60749-A5A1-C13F-93C5-DE747FDAE31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3EF2A6E4-6175-941D-3F3E-476C3C0E85B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761EC6E6-18E6-FCFD-EED6-D29B51E08C9D}"/>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7258D9D-EFB3-06C8-445D-FE7DD7BF4B1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66A899D4-3699-CD9A-92D0-DDB637328BA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3D0B165B-34F2-8466-03D7-71A80C2A456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3D841FD2-5454-7B8E-531E-3FE9059A559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D5C82A2F-3E56-5D7B-0507-24E06645C94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8487862-7153-1DA3-2550-7116E3943C07}"/>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AA741804-F455-0576-F008-CA0BDA7D2A8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B765EEAB-099C-AED5-D840-D4E1DB7008D3}"/>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C52F3A78-172C-ADA0-82AF-F891067EE3E1}"/>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7C632EAE-323F-3351-17AC-6027C158007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42FA68A8-FBC2-6EC9-AF5B-EBA996A43F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CD960A5-DB9C-66FA-2A59-5EB14BC3B607}"/>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FCE762-F949-2CEE-CB2D-C0C940CED69D}"/>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348EFF5E-7812-E06F-7F32-4D7A5FEC78D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7FA3A7A6-D8D5-9BB1-14F2-F6633516FFB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13A16007-AFF4-94ED-7CCE-907432A0717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6C8FC1EA-701C-674B-AACB-02DBF078026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11A118E1-118F-B1FB-7C65-148AE0608BD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965AAD9D-C9F8-BBAA-1EA1-38663F54928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A6E8CD3C-335A-AEE3-C03E-24E086F8316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D07B7B4B-BAD6-010B-2BD2-2CDDFE0C8F07}"/>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EA43CE0-F05D-F669-B1CA-127F14D381EC}"/>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D173DEDA-3E33-5CC3-B5D9-B7E4190CC7F2}"/>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8BBEDBB3-7BC9-A51B-E504-71144967E01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99DB48C-681D-F1AE-9F64-520BEAA02C9D}"/>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2CA0CC5E-ACB2-58FD-F734-39845B75026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33FC33C-88C3-8EED-738C-C0E5CF0AAF0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85B583F0-5080-271C-FBB8-493A7080A22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322123B-E53F-6E49-5EB6-F31C42DC2A71}"/>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1DD9475-8440-F48C-5D58-25DFBD875300}"/>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E416FF16-85A8-FB0E-32B2-4586D661261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9C008933-B581-F975-B78D-605C77B5994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EA09481-780F-BACD-870B-F82A2936880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DBD509FF-CCC4-64D3-1E84-1343055CCBB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0C90890-5594-604B-4F38-2D86701AA21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F9D44C94-5F34-1442-8B55-726FDA01D5B9}"/>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89F833C4-6CD4-774E-C516-8DBF8AE6BD8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61E4432-DF0A-DB8B-1097-E6187B94236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CD418F78-F207-C953-138A-D14884967337}"/>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B23CD36-3EB5-31D2-5377-8B2A58DAB2D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2F428262-66D5-C708-F18A-C0986F8D1E31}"/>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4A5B947-0262-353B-E8CB-3DC8908B0C3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C5EF750-0FEC-C170-C1C1-F7FC8C85DA2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22A7CCF-49A7-A7FF-FFBD-5D44474599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6652910-5E3B-9CD3-EFD4-700D5655EA3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E080B3F-F07A-5233-00EF-80768DD0F7B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98103BDA-ACD1-7CC6-6667-3AEA131F29B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BD20EF47-F147-8038-7CF4-9D4A140F67A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94FF373A-6FB3-D6B7-187D-6659694E3F6B}"/>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6131A5E2-2EA8-92D2-9615-CC296BDFFF49}"/>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3AF1ADF2-3769-3E8F-F9FA-F7D04595B86E}"/>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3AF1ADF2-3769-3E8F-F9FA-F7D04595B86E}"/>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24940B8-181C-1E9B-AA7C-CB389CE65674}"/>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24940B8-181C-1E9B-AA7C-CB389CE65674}"/>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10"/>
                <a:stretch>
                  <a:fillRect/>
                </a:stretch>
              </a:blipFill>
            </p:spPr>
            <p:txBody>
              <a:bodyPr/>
              <a:lstStyle/>
              <a:p>
                <a:r>
                  <a:rPr lang="zh-CN" altLang="en-US">
                    <a:noFill/>
                  </a:rPr>
                  <a:t> </a:t>
                </a:r>
              </a:p>
            </p:txBody>
          </p:sp>
        </mc:Fallback>
      </mc:AlternateContent>
      <p:sp>
        <p:nvSpPr>
          <p:cNvPr id="1104" name="矩形 1103">
            <a:extLst>
              <a:ext uri="{FF2B5EF4-FFF2-40B4-BE49-F238E27FC236}">
                <a16:creationId xmlns:a16="http://schemas.microsoft.com/office/drawing/2014/main" id="{1770BB8E-5C01-F459-E8BA-2289A8A0AAC4}"/>
              </a:ext>
            </a:extLst>
          </p:cNvPr>
          <p:cNvSpPr/>
          <p:nvPr/>
        </p:nvSpPr>
        <p:spPr>
          <a:xfrm>
            <a:off x="8924964" y="234099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124" name="矩形 1123">
            <a:extLst>
              <a:ext uri="{FF2B5EF4-FFF2-40B4-BE49-F238E27FC236}">
                <a16:creationId xmlns:a16="http://schemas.microsoft.com/office/drawing/2014/main" id="{3AE7C79E-A0E0-5902-3786-4FA67C42E77A}"/>
              </a:ext>
            </a:extLst>
          </p:cNvPr>
          <p:cNvSpPr/>
          <p:nvPr/>
        </p:nvSpPr>
        <p:spPr>
          <a:xfrm>
            <a:off x="8943289" y="150859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0" name="矩形 29">
            <a:extLst>
              <a:ext uri="{FF2B5EF4-FFF2-40B4-BE49-F238E27FC236}">
                <a16:creationId xmlns:a16="http://schemas.microsoft.com/office/drawing/2014/main" id="{351DC9A4-7629-728D-5E84-62D529D8FE51}"/>
              </a:ext>
            </a:extLst>
          </p:cNvPr>
          <p:cNvSpPr/>
          <p:nvPr/>
        </p:nvSpPr>
        <p:spPr>
          <a:xfrm>
            <a:off x="8721012" y="390809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1" name="矩形 30">
            <a:extLst>
              <a:ext uri="{FF2B5EF4-FFF2-40B4-BE49-F238E27FC236}">
                <a16:creationId xmlns:a16="http://schemas.microsoft.com/office/drawing/2014/main" id="{33EDA2D2-2535-5C0F-F6B0-AE2CD344847A}"/>
              </a:ext>
            </a:extLst>
          </p:cNvPr>
          <p:cNvSpPr/>
          <p:nvPr/>
        </p:nvSpPr>
        <p:spPr>
          <a:xfrm>
            <a:off x="8912600" y="390809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60" name="矩形 59">
            <a:extLst>
              <a:ext uri="{FF2B5EF4-FFF2-40B4-BE49-F238E27FC236}">
                <a16:creationId xmlns:a16="http://schemas.microsoft.com/office/drawing/2014/main" id="{988FA27C-0FEC-E83E-1992-313990701FAD}"/>
              </a:ext>
            </a:extLst>
          </p:cNvPr>
          <p:cNvSpPr/>
          <p:nvPr/>
        </p:nvSpPr>
        <p:spPr>
          <a:xfrm>
            <a:off x="9642498" y="2131251"/>
            <a:ext cx="2116825"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A4FE016D-310A-6F42-0E1C-9E15C839CA4A}"/>
              </a:ext>
            </a:extLst>
          </p:cNvPr>
          <p:cNvSpPr/>
          <p:nvPr/>
        </p:nvSpPr>
        <p:spPr>
          <a:xfrm>
            <a:off x="9891055" y="3307368"/>
            <a:ext cx="1691640" cy="345106"/>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CB6A2CAE-B82F-F98D-A7CC-C5877E78DF0D}"/>
              </a:ext>
            </a:extLst>
          </p:cNvPr>
          <p:cNvSpPr txBox="1"/>
          <p:nvPr/>
        </p:nvSpPr>
        <p:spPr>
          <a:xfrm>
            <a:off x="10090388" y="2107328"/>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AB3BFA4B-66E4-AC5E-31E4-6D164B73DDD2}"/>
              </a:ext>
            </a:extLst>
          </p:cNvPr>
          <p:cNvSpPr txBox="1"/>
          <p:nvPr/>
        </p:nvSpPr>
        <p:spPr>
          <a:xfrm>
            <a:off x="9651919" y="2598522"/>
            <a:ext cx="2150266" cy="276999"/>
          </a:xfrm>
          <a:prstGeom prst="rect">
            <a:avLst/>
          </a:prstGeom>
          <a:solidFill>
            <a:srgbClr val="FBE3BC"/>
          </a:solidFill>
          <a:ln w="12700">
            <a:solidFill>
              <a:schemeClr val="tx1"/>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Supervised contrastive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C85D1AD-75EE-5376-6193-67DB3485B025}"/>
                  </a:ext>
                </a:extLst>
              </p:cNvPr>
              <p:cNvSpPr txBox="1"/>
              <p:nvPr/>
            </p:nvSpPr>
            <p:spPr>
              <a:xfrm>
                <a:off x="9890582" y="3323162"/>
                <a:ext cx="1724771" cy="291811"/>
              </a:xfrm>
              <a:prstGeom prst="rect">
                <a:avLst/>
              </a:prstGeom>
              <a:noFill/>
            </p:spPr>
            <p:txBody>
              <a:bodyPr wrap="square" rtlCol="0">
                <a:spAutoFit/>
              </a:bodyPr>
              <a:lstStyle/>
              <a:p>
                <a:pPr algn="ct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𝐺𝑀𝑀</m:t>
                    </m:r>
                    <m:d>
                      <m:dPr>
                        <m:ctrlPr>
                          <a:rPr lang="en-US" altLang="zh-CN" sz="1200" b="0" i="1" dirty="0" smtClean="0">
                            <a:latin typeface="Cambria Math" panose="02040503050406030204" pitchFamily="18" charset="0"/>
                            <a:cs typeface="Times New Roman" panose="02020603050405020304" pitchFamily="18" charset="0"/>
                          </a:rPr>
                        </m:ctrlPr>
                      </m:dPr>
                      <m:e>
                        <m:r>
                          <a:rPr lang="zh-CN" altLang="en-US" sz="1200" b="0" i="1" dirty="0" smtClean="0">
                            <a:latin typeface="Cambria Math" panose="02040503050406030204" pitchFamily="18" charset="0"/>
                            <a:cs typeface="Times New Roman" panose="02020603050405020304" pitchFamily="18" charset="0"/>
                          </a:rPr>
                          <m:t>𝜇</m:t>
                        </m:r>
                        <m:r>
                          <a:rPr lang="en-US" altLang="zh-CN" sz="1200" b="0" i="1" dirty="0" smtClean="0">
                            <a:latin typeface="Cambria Math" panose="02040503050406030204" pitchFamily="18" charset="0"/>
                            <a:cs typeface="Times New Roman" panose="02020603050405020304" pitchFamily="18" charset="0"/>
                          </a:rPr>
                          <m:t>,</m:t>
                        </m:r>
                        <m:r>
                          <a:rPr lang="zh-CN" altLang="en-US" sz="1200" b="0" i="1" dirty="0" smtClean="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C85D1AD-75EE-5376-6193-67DB3485B025}"/>
                  </a:ext>
                </a:extLst>
              </p:cNvPr>
              <p:cNvSpPr txBox="1">
                <a:spLocks noRot="1" noChangeAspect="1" noMove="1" noResize="1" noEditPoints="1" noAdjustHandles="1" noChangeArrowheads="1" noChangeShapeType="1" noTextEdit="1"/>
              </p:cNvSpPr>
              <p:nvPr/>
            </p:nvSpPr>
            <p:spPr>
              <a:xfrm>
                <a:off x="9890582" y="3323162"/>
                <a:ext cx="1724771" cy="291811"/>
              </a:xfrm>
              <a:prstGeom prst="rect">
                <a:avLst/>
              </a:prstGeom>
              <a:blipFill>
                <a:blip r:embed="rId11"/>
                <a:stretch>
                  <a:fillRect b="-2083"/>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803C88CD-FD4C-8BEC-A5B3-236CA30AC983}"/>
              </a:ext>
            </a:extLst>
          </p:cNvPr>
          <p:cNvCxnSpPr>
            <a:cxnSpLocks/>
          </p:cNvCxnSpPr>
          <p:nvPr/>
        </p:nvCxnSpPr>
        <p:spPr>
          <a:xfrm>
            <a:off x="10574255" y="2927316"/>
            <a:ext cx="0" cy="3126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98A5616F-2023-BF8A-FECA-EA4BB520FD8B}"/>
              </a:ext>
            </a:extLst>
          </p:cNvPr>
          <p:cNvSpPr/>
          <p:nvPr/>
        </p:nvSpPr>
        <p:spPr>
          <a:xfrm>
            <a:off x="6035621" y="3773988"/>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B273B279-4DF8-5CA1-870E-1E342F9E35E9}"/>
              </a:ext>
            </a:extLst>
          </p:cNvPr>
          <p:cNvSpPr txBox="1"/>
          <p:nvPr/>
        </p:nvSpPr>
        <p:spPr>
          <a:xfrm>
            <a:off x="5985152" y="3766952"/>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924AA2B8-0471-61DB-62F8-F45B3D751A7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07678" y="4289717"/>
            <a:ext cx="721553" cy="759957"/>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D136789-6A12-BA24-FDD5-786A58AC16D0}"/>
                  </a:ext>
                </a:extLst>
              </p:cNvPr>
              <p:cNvSpPr txBox="1"/>
              <p:nvPr/>
            </p:nvSpPr>
            <p:spPr>
              <a:xfrm>
                <a:off x="5946559" y="5000953"/>
                <a:ext cx="1957371"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disturbed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D136789-6A12-BA24-FDD5-786A58AC16D0}"/>
                  </a:ext>
                </a:extLst>
              </p:cNvPr>
              <p:cNvSpPr txBox="1">
                <a:spLocks noRot="1" noChangeAspect="1" noMove="1" noResize="1" noEditPoints="1" noAdjustHandles="1" noChangeArrowheads="1" noChangeShapeType="1" noTextEdit="1"/>
              </p:cNvSpPr>
              <p:nvPr/>
            </p:nvSpPr>
            <p:spPr>
              <a:xfrm>
                <a:off x="5946559" y="5000953"/>
                <a:ext cx="1957371" cy="292068"/>
              </a:xfrm>
              <a:prstGeom prst="rect">
                <a:avLst/>
              </a:prstGeom>
              <a:blipFill>
                <a:blip r:embed="rId13"/>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7AEB0FA-2ADF-1B57-2D23-B635627F913E}"/>
              </a:ext>
            </a:extLst>
          </p:cNvPr>
          <p:cNvSpPr txBox="1"/>
          <p:nvPr/>
        </p:nvSpPr>
        <p:spPr>
          <a:xfrm>
            <a:off x="2472304" y="267044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C7C9DE16-6BC8-4FA7-DBAD-977EC18EB2D2}"/>
                  </a:ext>
                </a:extLst>
              </p:cNvPr>
              <p:cNvSpPr txBox="1"/>
              <p:nvPr/>
            </p:nvSpPr>
            <p:spPr>
              <a:xfrm>
                <a:off x="354061" y="297747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C7C9DE16-6BC8-4FA7-DBAD-977EC18EB2D2}"/>
                  </a:ext>
                </a:extLst>
              </p:cNvPr>
              <p:cNvSpPr txBox="1">
                <a:spLocks noRot="1" noChangeAspect="1" noMove="1" noResize="1" noEditPoints="1" noAdjustHandles="1" noChangeArrowheads="1" noChangeShapeType="1" noTextEdit="1"/>
              </p:cNvSpPr>
              <p:nvPr/>
            </p:nvSpPr>
            <p:spPr>
              <a:xfrm>
                <a:off x="354061" y="2977477"/>
                <a:ext cx="1368003" cy="276999"/>
              </a:xfrm>
              <a:prstGeom prst="rect">
                <a:avLst/>
              </a:prstGeom>
              <a:blipFill>
                <a:blip r:embed="rId14"/>
                <a:stretch>
                  <a:fillRect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F935DF77-FDAB-33C6-3455-C89BF3134591}"/>
              </a:ext>
            </a:extLst>
          </p:cNvPr>
          <p:cNvSpPr txBox="1"/>
          <p:nvPr/>
        </p:nvSpPr>
        <p:spPr>
          <a:xfrm>
            <a:off x="385404" y="4761047"/>
            <a:ext cx="1240654"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Representations</a:t>
            </a:r>
          </a:p>
        </p:txBody>
      </p:sp>
      <p:sp>
        <p:nvSpPr>
          <p:cNvPr id="127" name="Google Shape;303;p19">
            <a:extLst>
              <a:ext uri="{FF2B5EF4-FFF2-40B4-BE49-F238E27FC236}">
                <a16:creationId xmlns:a16="http://schemas.microsoft.com/office/drawing/2014/main" id="{6B48A02C-0922-85BB-9ACD-35558DC96F7A}"/>
              </a:ext>
            </a:extLst>
          </p:cNvPr>
          <p:cNvSpPr/>
          <p:nvPr/>
        </p:nvSpPr>
        <p:spPr>
          <a:xfrm>
            <a:off x="2569075" y="200066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EBFC50C1-B484-11F4-21D0-BC5C9CAC7C40}"/>
              </a:ext>
            </a:extLst>
          </p:cNvPr>
          <p:cNvSpPr/>
          <p:nvPr/>
        </p:nvSpPr>
        <p:spPr>
          <a:xfrm>
            <a:off x="3081326" y="182453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ECED997A-1388-F636-1A30-5B204A82DA99}"/>
              </a:ext>
            </a:extLst>
          </p:cNvPr>
          <p:cNvSpPr/>
          <p:nvPr/>
        </p:nvSpPr>
        <p:spPr>
          <a:xfrm>
            <a:off x="3352055" y="175512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93063CFB-2C4E-BCB5-95D5-06C1C54E8582}"/>
              </a:ext>
            </a:extLst>
          </p:cNvPr>
          <p:cNvSpPr/>
          <p:nvPr/>
        </p:nvSpPr>
        <p:spPr>
          <a:xfrm>
            <a:off x="2825201" y="189568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37AC8CA8-F944-17B5-BC8C-0AF159F5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92" y="1787899"/>
            <a:ext cx="188505" cy="188505"/>
          </a:xfrm>
          <a:prstGeom prst="rect">
            <a:avLst/>
          </a:prstGeom>
        </p:spPr>
      </p:pic>
      <p:cxnSp>
        <p:nvCxnSpPr>
          <p:cNvPr id="132" name="直接箭头连接符 131">
            <a:extLst>
              <a:ext uri="{FF2B5EF4-FFF2-40B4-BE49-F238E27FC236}">
                <a16:creationId xmlns:a16="http://schemas.microsoft.com/office/drawing/2014/main" id="{EB592471-C122-4B28-EA4A-89D4F52BA90C}"/>
              </a:ext>
            </a:extLst>
          </p:cNvPr>
          <p:cNvCxnSpPr>
            <a:cxnSpLocks/>
          </p:cNvCxnSpPr>
          <p:nvPr/>
        </p:nvCxnSpPr>
        <p:spPr>
          <a:xfrm flipV="1">
            <a:off x="1790261" y="2387576"/>
            <a:ext cx="425012" cy="1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6AE3A35D-AF16-D10C-5CF3-E7766166D14F}"/>
              </a:ext>
            </a:extLst>
          </p:cNvPr>
          <p:cNvCxnSpPr>
            <a:cxnSpLocks/>
          </p:cNvCxnSpPr>
          <p:nvPr/>
        </p:nvCxnSpPr>
        <p:spPr>
          <a:xfrm>
            <a:off x="3732438" y="2078719"/>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894FBE23-A240-BA71-0983-D607DEA70867}"/>
              </a:ext>
            </a:extLst>
          </p:cNvPr>
          <p:cNvSpPr/>
          <p:nvPr/>
        </p:nvSpPr>
        <p:spPr>
          <a:xfrm>
            <a:off x="3957889" y="1952821"/>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DEA8545B-ED8C-87BB-2470-10C2DA0FE482}"/>
              </a:ext>
            </a:extLst>
          </p:cNvPr>
          <p:cNvSpPr txBox="1"/>
          <p:nvPr/>
        </p:nvSpPr>
        <p:spPr>
          <a:xfrm>
            <a:off x="3875889" y="1922546"/>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8812BA32-8273-586F-2EDC-EB03AAE99521}"/>
              </a:ext>
            </a:extLst>
          </p:cNvPr>
          <p:cNvSpPr/>
          <p:nvPr/>
        </p:nvSpPr>
        <p:spPr>
          <a:xfrm>
            <a:off x="4375319" y="1660327"/>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12A12F6-45E9-99E7-C5AC-7031AE0786DF}"/>
              </a:ext>
            </a:extLst>
          </p:cNvPr>
          <p:cNvSpPr/>
          <p:nvPr/>
        </p:nvSpPr>
        <p:spPr>
          <a:xfrm>
            <a:off x="4507252" y="1703818"/>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A79D7013-1001-0248-81D6-D0736225FF1A}"/>
              </a:ext>
            </a:extLst>
          </p:cNvPr>
          <p:cNvSpPr/>
          <p:nvPr/>
        </p:nvSpPr>
        <p:spPr>
          <a:xfrm>
            <a:off x="4511220" y="169999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E5CD4210-9945-2BB8-021B-44CB88BF03DA}"/>
              </a:ext>
            </a:extLst>
          </p:cNvPr>
          <p:cNvSpPr/>
          <p:nvPr/>
        </p:nvSpPr>
        <p:spPr>
          <a:xfrm>
            <a:off x="4507252" y="1881516"/>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422F70F-D924-47FF-2358-610F4ED457D1}"/>
              </a:ext>
            </a:extLst>
          </p:cNvPr>
          <p:cNvSpPr/>
          <p:nvPr/>
        </p:nvSpPr>
        <p:spPr>
          <a:xfrm>
            <a:off x="4511220" y="187769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12A12F6-45E9-99E7-C5AC-7031AE0786DF}"/>
              </a:ext>
            </a:extLst>
          </p:cNvPr>
          <p:cNvSpPr/>
          <p:nvPr/>
        </p:nvSpPr>
        <p:spPr>
          <a:xfrm>
            <a:off x="4507252" y="2084631"/>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79D7013-1001-0248-81D6-D0736225FF1A}"/>
              </a:ext>
            </a:extLst>
          </p:cNvPr>
          <p:cNvSpPr/>
          <p:nvPr/>
        </p:nvSpPr>
        <p:spPr>
          <a:xfrm>
            <a:off x="4511220" y="208081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12A12F6-45E9-99E7-C5AC-7031AE0786DF}"/>
              </a:ext>
            </a:extLst>
          </p:cNvPr>
          <p:cNvSpPr/>
          <p:nvPr/>
        </p:nvSpPr>
        <p:spPr>
          <a:xfrm>
            <a:off x="4507252" y="2265963"/>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79D7013-1001-0248-81D6-D0736225FF1A}"/>
              </a:ext>
            </a:extLst>
          </p:cNvPr>
          <p:cNvSpPr/>
          <p:nvPr/>
        </p:nvSpPr>
        <p:spPr>
          <a:xfrm>
            <a:off x="4511220" y="22621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6EF556E-DD7A-DD6D-7E1D-38D8431DD882}"/>
              </a:ext>
            </a:extLst>
          </p:cNvPr>
          <p:cNvCxnSpPr>
            <a:cxnSpLocks/>
          </p:cNvCxnSpPr>
          <p:nvPr/>
        </p:nvCxnSpPr>
        <p:spPr>
          <a:xfrm>
            <a:off x="4895225" y="2412874"/>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6C9EEBAF-9D37-B2C6-425B-965DE4B48736}"/>
              </a:ext>
            </a:extLst>
          </p:cNvPr>
          <p:cNvSpPr txBox="1"/>
          <p:nvPr/>
        </p:nvSpPr>
        <p:spPr>
          <a:xfrm>
            <a:off x="4537557" y="1458118"/>
            <a:ext cx="9435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CB90649-091A-6D9C-8038-F3F73F6BBA43}"/>
              </a:ext>
            </a:extLst>
          </p:cNvPr>
          <p:cNvSpPr txBox="1"/>
          <p:nvPr/>
        </p:nvSpPr>
        <p:spPr>
          <a:xfrm>
            <a:off x="4874630" y="2334966"/>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35C0D943-06D9-2BC4-6DE1-E2E6D52E0CE6}"/>
              </a:ext>
            </a:extLst>
          </p:cNvPr>
          <p:cNvSpPr/>
          <p:nvPr/>
        </p:nvSpPr>
        <p:spPr>
          <a:xfrm>
            <a:off x="3802725" y="3641266"/>
            <a:ext cx="1928712"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89744FF6-075F-F6D7-1FB3-C9305973D3BC}"/>
              </a:ext>
            </a:extLst>
          </p:cNvPr>
          <p:cNvCxnSpPr>
            <a:cxnSpLocks/>
          </p:cNvCxnSpPr>
          <p:nvPr/>
        </p:nvCxnSpPr>
        <p:spPr>
          <a:xfrm flipV="1">
            <a:off x="4721649" y="4246153"/>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4AB912C-38C3-DA23-44FA-EA1A68E14FCC}"/>
                  </a:ext>
                </a:extLst>
              </p:cNvPr>
              <p:cNvSpPr txBox="1"/>
              <p:nvPr/>
            </p:nvSpPr>
            <p:spPr>
              <a:xfrm>
                <a:off x="3816443" y="3659520"/>
                <a:ext cx="84978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𝑝𝑟𝑜𝑚𝑝𝑡</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C4AB912C-38C3-DA23-44FA-EA1A68E14FCC}"/>
                  </a:ext>
                </a:extLst>
              </p:cNvPr>
              <p:cNvSpPr txBox="1">
                <a:spLocks noRot="1" noChangeAspect="1" noMove="1" noResize="1" noEditPoints="1" noAdjustHandles="1" noChangeArrowheads="1" noChangeShapeType="1" noTextEdit="1"/>
              </p:cNvSpPr>
              <p:nvPr/>
            </p:nvSpPr>
            <p:spPr>
              <a:xfrm>
                <a:off x="3816443" y="3659520"/>
                <a:ext cx="849784" cy="298415"/>
              </a:xfrm>
              <a:prstGeom prst="rect">
                <a:avLst/>
              </a:prstGeom>
              <a:blipFill>
                <a:blip r:embed="rId15"/>
                <a:stretch>
                  <a:fillRect l="-5036" r="-3597"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983A36D-C3D8-FDDF-54A3-0447CABF4233}"/>
                  </a:ext>
                </a:extLst>
              </p:cNvPr>
              <p:cNvSpPr txBox="1"/>
              <p:nvPr/>
            </p:nvSpPr>
            <p:spPr>
              <a:xfrm>
                <a:off x="4645844" y="3692610"/>
                <a:ext cx="53796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983A36D-C3D8-FDDF-54A3-0447CABF4233}"/>
                  </a:ext>
                </a:extLst>
              </p:cNvPr>
              <p:cNvSpPr txBox="1">
                <a:spLocks noRot="1" noChangeAspect="1" noMove="1" noResize="1" noEditPoints="1" noAdjustHandles="1" noChangeArrowheads="1" noChangeShapeType="1" noTextEdit="1"/>
              </p:cNvSpPr>
              <p:nvPr/>
            </p:nvSpPr>
            <p:spPr>
              <a:xfrm>
                <a:off x="4645844" y="3692610"/>
                <a:ext cx="537968" cy="298415"/>
              </a:xfrm>
              <a:prstGeom prst="rect">
                <a:avLst/>
              </a:prstGeom>
              <a:blipFill>
                <a:blip r:embed="rId16"/>
                <a:stretch>
                  <a:fillRect l="-9091" r="-7955" b="-24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AB1DE443-E1AE-C3DB-C1C5-980BDD92A249}"/>
                  </a:ext>
                </a:extLst>
              </p:cNvPr>
              <p:cNvSpPr txBox="1"/>
              <p:nvPr/>
            </p:nvSpPr>
            <p:spPr>
              <a:xfrm>
                <a:off x="5156411" y="3690004"/>
                <a:ext cx="514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AB1DE443-E1AE-C3DB-C1C5-980BDD92A249}"/>
                  </a:ext>
                </a:extLst>
              </p:cNvPr>
              <p:cNvSpPr txBox="1">
                <a:spLocks noRot="1" noChangeAspect="1" noMove="1" noResize="1" noEditPoints="1" noAdjustHandles="1" noChangeArrowheads="1" noChangeShapeType="1" noTextEdit="1"/>
              </p:cNvSpPr>
              <p:nvPr/>
            </p:nvSpPr>
            <p:spPr>
              <a:xfrm>
                <a:off x="5156411" y="3690004"/>
                <a:ext cx="514756" cy="276999"/>
              </a:xfrm>
              <a:prstGeom prst="rect">
                <a:avLst/>
              </a:prstGeom>
              <a:blipFill>
                <a:blip r:embed="rId17"/>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5E91CD6E-6637-111C-DEE2-AFFA4FBDBB81}"/>
              </a:ext>
            </a:extLst>
          </p:cNvPr>
          <p:cNvSpPr txBox="1"/>
          <p:nvPr/>
        </p:nvSpPr>
        <p:spPr>
          <a:xfrm>
            <a:off x="8621307" y="190087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13F2F87-71C0-3C3D-F7D2-8980E00C4A8E}"/>
              </a:ext>
            </a:extLst>
          </p:cNvPr>
          <p:cNvSpPr txBox="1"/>
          <p:nvPr/>
        </p:nvSpPr>
        <p:spPr>
          <a:xfrm>
            <a:off x="8594658" y="3511938"/>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F363D74-3292-66A6-33D1-37CBD4BA9942}"/>
              </a:ext>
            </a:extLst>
          </p:cNvPr>
          <p:cNvCxnSpPr>
            <a:cxnSpLocks/>
          </p:cNvCxnSpPr>
          <p:nvPr/>
        </p:nvCxnSpPr>
        <p:spPr>
          <a:xfrm flipH="1">
            <a:off x="975526" y="3390273"/>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03378F1B-A9AF-697C-9C8E-97C2DF166B88}"/>
              </a:ext>
            </a:extLst>
          </p:cNvPr>
          <p:cNvSpPr/>
          <p:nvPr/>
        </p:nvSpPr>
        <p:spPr>
          <a:xfrm>
            <a:off x="5063473" y="274011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BB94B8E-097A-E82B-85BE-AD020E5AAEE3}"/>
              </a:ext>
            </a:extLst>
          </p:cNvPr>
          <p:cNvSpPr/>
          <p:nvPr/>
        </p:nvSpPr>
        <p:spPr>
          <a:xfrm>
            <a:off x="4473575" y="2633162"/>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C7CB7CC-D242-B5E3-8455-3F566B51202E}"/>
              </a:ext>
            </a:extLst>
          </p:cNvPr>
          <p:cNvSpPr/>
          <p:nvPr/>
        </p:nvSpPr>
        <p:spPr>
          <a:xfrm>
            <a:off x="4568061" y="27399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081B970D-DA3E-82CC-7A96-E9C99A15BE97}"/>
              </a:ext>
            </a:extLst>
          </p:cNvPr>
          <p:cNvSpPr/>
          <p:nvPr/>
        </p:nvSpPr>
        <p:spPr>
          <a:xfrm>
            <a:off x="4821112" y="27399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4AFBC104-AA38-534B-D1E1-9A5E41E51A60}"/>
              </a:ext>
            </a:extLst>
          </p:cNvPr>
          <p:cNvSpPr txBox="1"/>
          <p:nvPr/>
        </p:nvSpPr>
        <p:spPr>
          <a:xfrm>
            <a:off x="4108463" y="2943387"/>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 </a:t>
            </a:r>
            <a:endParaRPr lang="zh-CN" altLang="en-US" sz="1200" dirty="0"/>
          </a:p>
        </p:txBody>
      </p:sp>
      <p:sp>
        <p:nvSpPr>
          <p:cNvPr id="137" name="左大括号 136">
            <a:extLst>
              <a:ext uri="{FF2B5EF4-FFF2-40B4-BE49-F238E27FC236}">
                <a16:creationId xmlns:a16="http://schemas.microsoft.com/office/drawing/2014/main" id="{B8BC11CE-C0EC-C802-C90E-B191481244F4}"/>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EDE5F3C-38B7-103A-21BC-43A894817687}"/>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10616890-C654-B914-BAF2-A809E1FF8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1533" y="4654838"/>
            <a:ext cx="202178" cy="202178"/>
          </a:xfrm>
          <a:prstGeom prst="rect">
            <a:avLst/>
          </a:prstGeom>
        </p:spPr>
      </p:pic>
      <p:sp>
        <p:nvSpPr>
          <p:cNvPr id="170" name="矩形 169">
            <a:extLst>
              <a:ext uri="{FF2B5EF4-FFF2-40B4-BE49-F238E27FC236}">
                <a16:creationId xmlns:a16="http://schemas.microsoft.com/office/drawing/2014/main" id="{EA2B5C29-C3FC-8C7D-56E4-930640BEB7A2}"/>
              </a:ext>
            </a:extLst>
          </p:cNvPr>
          <p:cNvSpPr/>
          <p:nvPr/>
        </p:nvSpPr>
        <p:spPr>
          <a:xfrm>
            <a:off x="9111667" y="15090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2" name="矩形 171">
            <a:extLst>
              <a:ext uri="{FF2B5EF4-FFF2-40B4-BE49-F238E27FC236}">
                <a16:creationId xmlns:a16="http://schemas.microsoft.com/office/drawing/2014/main" id="{38E8401A-F6FA-1233-5940-3358362B53E6}"/>
              </a:ext>
            </a:extLst>
          </p:cNvPr>
          <p:cNvSpPr/>
          <p:nvPr/>
        </p:nvSpPr>
        <p:spPr>
          <a:xfrm>
            <a:off x="9123086" y="2339114"/>
            <a:ext cx="169984" cy="161276"/>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173" name="直接箭头连接符 172">
            <a:extLst>
              <a:ext uri="{FF2B5EF4-FFF2-40B4-BE49-F238E27FC236}">
                <a16:creationId xmlns:a16="http://schemas.microsoft.com/office/drawing/2014/main" id="{5C60997B-AFDE-9D6F-C223-B257B4829711}"/>
              </a:ext>
            </a:extLst>
          </p:cNvPr>
          <p:cNvCxnSpPr>
            <a:cxnSpLocks/>
          </p:cNvCxnSpPr>
          <p:nvPr/>
        </p:nvCxnSpPr>
        <p:spPr>
          <a:xfrm>
            <a:off x="8647203" y="3424820"/>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74" name="矩形 173">
            <a:extLst>
              <a:ext uri="{FF2B5EF4-FFF2-40B4-BE49-F238E27FC236}">
                <a16:creationId xmlns:a16="http://schemas.microsoft.com/office/drawing/2014/main" id="{B8199121-E4DF-BEBA-6E36-3077CA430749}"/>
              </a:ext>
            </a:extLst>
          </p:cNvPr>
          <p:cNvSpPr/>
          <p:nvPr/>
        </p:nvSpPr>
        <p:spPr>
          <a:xfrm>
            <a:off x="9084595" y="3907245"/>
            <a:ext cx="195309" cy="159798"/>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76" name="矩形 175">
            <a:extLst>
              <a:ext uri="{FF2B5EF4-FFF2-40B4-BE49-F238E27FC236}">
                <a16:creationId xmlns:a16="http://schemas.microsoft.com/office/drawing/2014/main" id="{E46A76AA-B67F-F5DE-57FE-51B2DCC871E9}"/>
              </a:ext>
            </a:extLst>
          </p:cNvPr>
          <p:cNvSpPr/>
          <p:nvPr/>
        </p:nvSpPr>
        <p:spPr>
          <a:xfrm>
            <a:off x="9087561" y="3066933"/>
            <a:ext cx="172673" cy="15427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40" name="文本框 239">
            <a:extLst>
              <a:ext uri="{FF2B5EF4-FFF2-40B4-BE49-F238E27FC236}">
                <a16:creationId xmlns:a16="http://schemas.microsoft.com/office/drawing/2014/main" id="{4000C719-C403-C11C-9944-B6A4F5656A7F}"/>
              </a:ext>
            </a:extLst>
          </p:cNvPr>
          <p:cNvSpPr txBox="1"/>
          <p:nvPr/>
        </p:nvSpPr>
        <p:spPr>
          <a:xfrm>
            <a:off x="10518088" y="2895467"/>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E06500A4-5232-4C28-6F63-DBE836AF503C}"/>
              </a:ext>
            </a:extLst>
          </p:cNvPr>
          <p:cNvSpPr/>
          <p:nvPr/>
        </p:nvSpPr>
        <p:spPr>
          <a:xfrm>
            <a:off x="8799449" y="4482073"/>
            <a:ext cx="2158709" cy="644981"/>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4DD4374B-DD79-1C46-48E6-6D0A2BBFA7EA}"/>
              </a:ext>
            </a:extLst>
          </p:cNvPr>
          <p:cNvCxnSpPr>
            <a:cxnSpLocks/>
          </p:cNvCxnSpPr>
          <p:nvPr/>
        </p:nvCxnSpPr>
        <p:spPr>
          <a:xfrm>
            <a:off x="9503817" y="4736927"/>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9BE2517-E3E4-B304-6479-86802ED22B5C}"/>
                  </a:ext>
                </a:extLst>
              </p:cNvPr>
              <p:cNvSpPr txBox="1"/>
              <p:nvPr/>
            </p:nvSpPr>
            <p:spPr>
              <a:xfrm>
                <a:off x="9174254" y="4860345"/>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9BE2517-E3E4-B304-6479-86802ED22B5C}"/>
                  </a:ext>
                </a:extLst>
              </p:cNvPr>
              <p:cNvSpPr txBox="1">
                <a:spLocks noRot="1" noChangeAspect="1" noMove="1" noResize="1" noEditPoints="1" noAdjustHandles="1" noChangeArrowheads="1" noChangeShapeType="1" noTextEdit="1"/>
              </p:cNvSpPr>
              <p:nvPr/>
            </p:nvSpPr>
            <p:spPr>
              <a:xfrm>
                <a:off x="9174254" y="4860345"/>
                <a:ext cx="1770682" cy="276999"/>
              </a:xfrm>
              <a:prstGeom prst="rect">
                <a:avLst/>
              </a:prstGeom>
              <a:blipFill>
                <a:blip r:embed="rId18"/>
                <a:stretch>
                  <a:fillRect l="-345" b="-15217"/>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DB8D017-6F4B-CE9A-3490-155D44EF479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04702" y="4519025"/>
            <a:ext cx="378075" cy="378075"/>
          </a:xfrm>
          <a:prstGeom prst="rect">
            <a:avLst/>
          </a:prstGeom>
        </p:spPr>
      </p:pic>
      <p:cxnSp>
        <p:nvCxnSpPr>
          <p:cNvPr id="255" name="连接符: 肘形 254">
            <a:extLst>
              <a:ext uri="{FF2B5EF4-FFF2-40B4-BE49-F238E27FC236}">
                <a16:creationId xmlns:a16="http://schemas.microsoft.com/office/drawing/2014/main" id="{77238A9A-48D7-6349-7F3E-04088F0ED704}"/>
              </a:ext>
            </a:extLst>
          </p:cNvPr>
          <p:cNvCxnSpPr>
            <a:cxnSpLocks/>
            <a:stCxn id="170" idx="3"/>
            <a:endCxn id="176" idx="3"/>
          </p:cNvCxnSpPr>
          <p:nvPr/>
        </p:nvCxnSpPr>
        <p:spPr>
          <a:xfrm flipH="1">
            <a:off x="9260234" y="1588906"/>
            <a:ext cx="46742" cy="1555165"/>
          </a:xfrm>
          <a:prstGeom prst="bentConnector3">
            <a:avLst>
              <a:gd name="adj1" fmla="val -489068"/>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F651ADAA-0A9F-9A7C-8ED8-9E0AE867C69E}"/>
              </a:ext>
            </a:extLst>
          </p:cNvPr>
          <p:cNvCxnSpPr>
            <a:cxnSpLocks/>
          </p:cNvCxnSpPr>
          <p:nvPr/>
        </p:nvCxnSpPr>
        <p:spPr>
          <a:xfrm>
            <a:off x="9299601" y="2426283"/>
            <a:ext cx="248194" cy="0"/>
          </a:xfrm>
          <a:prstGeom prst="line">
            <a:avLst/>
          </a:prstGeom>
        </p:spPr>
        <p:style>
          <a:lnRef idx="3">
            <a:schemeClr val="dk1"/>
          </a:lnRef>
          <a:fillRef idx="0">
            <a:schemeClr val="dk1"/>
          </a:fillRef>
          <a:effectRef idx="2">
            <a:schemeClr val="dk1"/>
          </a:effectRef>
          <a:fontRef idx="minor">
            <a:schemeClr val="tx1"/>
          </a:fontRef>
        </p:style>
      </p:cxnSp>
      <p:cxnSp>
        <p:nvCxnSpPr>
          <p:cNvPr id="264" name="连接符: 肘形 263">
            <a:extLst>
              <a:ext uri="{FF2B5EF4-FFF2-40B4-BE49-F238E27FC236}">
                <a16:creationId xmlns:a16="http://schemas.microsoft.com/office/drawing/2014/main" id="{19FA5AD2-E8CD-8BC9-B46C-379982D59F4C}"/>
              </a:ext>
            </a:extLst>
          </p:cNvPr>
          <p:cNvCxnSpPr>
            <a:cxnSpLocks/>
          </p:cNvCxnSpPr>
          <p:nvPr/>
        </p:nvCxnSpPr>
        <p:spPr>
          <a:xfrm>
            <a:off x="9494754" y="1588906"/>
            <a:ext cx="1033129" cy="547742"/>
          </a:xfrm>
          <a:prstGeom prst="bentConnector3">
            <a:avLst>
              <a:gd name="adj1" fmla="val 99786"/>
            </a:avLst>
          </a:prstGeom>
          <a:ln>
            <a:tailEnd type="triangle"/>
          </a:ln>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5E1328A0-C59F-A436-742D-2A59EA287F50}"/>
              </a:ext>
            </a:extLst>
          </p:cNvPr>
          <p:cNvSpPr/>
          <p:nvPr/>
        </p:nvSpPr>
        <p:spPr>
          <a:xfrm>
            <a:off x="5908642" y="1049129"/>
            <a:ext cx="2000174" cy="421277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422C6E86-8E32-90BD-696B-A610DC60507A}"/>
              </a:ext>
            </a:extLst>
          </p:cNvPr>
          <p:cNvSpPr/>
          <p:nvPr/>
        </p:nvSpPr>
        <p:spPr>
          <a:xfrm>
            <a:off x="353817" y="184370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6CCA8C50-D575-298E-CE0C-A3A006C600D8}"/>
              </a:ext>
            </a:extLst>
          </p:cNvPr>
          <p:cNvSpPr/>
          <p:nvPr/>
        </p:nvSpPr>
        <p:spPr>
          <a:xfrm>
            <a:off x="2439377" y="1441017"/>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A552A8E7-B7AF-A696-20C6-D8436CE7FBC3}"/>
              </a:ext>
            </a:extLst>
          </p:cNvPr>
          <p:cNvSpPr/>
          <p:nvPr/>
        </p:nvSpPr>
        <p:spPr>
          <a:xfrm>
            <a:off x="151439" y="3830652"/>
            <a:ext cx="1617721"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5EF0C3A-DD6B-79BC-910B-52A6FB3D5705}"/>
              </a:ext>
            </a:extLst>
          </p:cNvPr>
          <p:cNvSpPr/>
          <p:nvPr/>
        </p:nvSpPr>
        <p:spPr>
          <a:xfrm>
            <a:off x="8084645" y="1055661"/>
            <a:ext cx="3829793" cy="421930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22BDC876-A43F-0D40-619F-5BBF10E90AFE}"/>
              </a:ext>
            </a:extLst>
          </p:cNvPr>
          <p:cNvCxnSpPr>
            <a:cxnSpLocks/>
          </p:cNvCxnSpPr>
          <p:nvPr/>
        </p:nvCxnSpPr>
        <p:spPr>
          <a:xfrm>
            <a:off x="5449706" y="2101926"/>
            <a:ext cx="35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91174CC6-F476-BC26-F0F1-D7F094C868E1}"/>
              </a:ext>
            </a:extLst>
          </p:cNvPr>
          <p:cNvCxnSpPr>
            <a:cxnSpLocks/>
          </p:cNvCxnSpPr>
          <p:nvPr/>
        </p:nvCxnSpPr>
        <p:spPr>
          <a:xfrm>
            <a:off x="7732028" y="3149132"/>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6C38736E-EC52-2A24-86B6-E6722D43864B}"/>
              </a:ext>
            </a:extLst>
          </p:cNvPr>
          <p:cNvCxnSpPr>
            <a:cxnSpLocks/>
          </p:cNvCxnSpPr>
          <p:nvPr/>
        </p:nvCxnSpPr>
        <p:spPr>
          <a:xfrm flipH="1">
            <a:off x="7764080" y="4858278"/>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79600AE3-6D00-D309-33C6-A9363EF7CCCF}"/>
              </a:ext>
            </a:extLst>
          </p:cNvPr>
          <p:cNvCxnSpPr>
            <a:cxnSpLocks/>
          </p:cNvCxnSpPr>
          <p:nvPr/>
        </p:nvCxnSpPr>
        <p:spPr>
          <a:xfrm flipV="1">
            <a:off x="6650584" y="4053831"/>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1A2642A-40A1-10B0-16BE-9610478A693C}"/>
              </a:ext>
            </a:extLst>
          </p:cNvPr>
          <p:cNvCxnSpPr>
            <a:cxnSpLocks/>
            <a:stCxn id="111" idx="0"/>
            <a:endCxn id="606" idx="3"/>
          </p:cNvCxnSpPr>
          <p:nvPr/>
        </p:nvCxnSpPr>
        <p:spPr>
          <a:xfrm rot="16200000" flipV="1">
            <a:off x="6498977" y="3479383"/>
            <a:ext cx="235396" cy="33974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30F8018-A2B8-9F12-7F0E-8A4225795207}"/>
              </a:ext>
            </a:extLst>
          </p:cNvPr>
          <p:cNvCxnSpPr>
            <a:stCxn id="111" idx="0"/>
            <a:endCxn id="607" idx="1"/>
          </p:cNvCxnSpPr>
          <p:nvPr/>
        </p:nvCxnSpPr>
        <p:spPr>
          <a:xfrm rot="5400000" flipH="1" flipV="1">
            <a:off x="6922420" y="3405907"/>
            <a:ext cx="225171" cy="49692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072875D1-175B-5CFA-138A-4AC92495934B}"/>
              </a:ext>
            </a:extLst>
          </p:cNvPr>
          <p:cNvCxnSpPr>
            <a:cxnSpLocks/>
          </p:cNvCxnSpPr>
          <p:nvPr/>
        </p:nvCxnSpPr>
        <p:spPr>
          <a:xfrm flipH="1">
            <a:off x="5808662" y="3899087"/>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8" name="直接箭头连接符 317">
            <a:extLst>
              <a:ext uri="{FF2B5EF4-FFF2-40B4-BE49-F238E27FC236}">
                <a16:creationId xmlns:a16="http://schemas.microsoft.com/office/drawing/2014/main" id="{130356C0-61DE-773F-6498-05589BF7ABA5}"/>
              </a:ext>
            </a:extLst>
          </p:cNvPr>
          <p:cNvCxnSpPr>
            <a:cxnSpLocks/>
          </p:cNvCxnSpPr>
          <p:nvPr/>
        </p:nvCxnSpPr>
        <p:spPr>
          <a:xfrm>
            <a:off x="10589495" y="3742785"/>
            <a:ext cx="0" cy="395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27BB694-E3A1-09A1-56CF-3669EB701D43}"/>
              </a:ext>
            </a:extLst>
          </p:cNvPr>
          <p:cNvSpPr txBox="1"/>
          <p:nvPr/>
        </p:nvSpPr>
        <p:spPr>
          <a:xfrm>
            <a:off x="2362301" y="1172617"/>
            <a:ext cx="2067489"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Select representative node</a:t>
            </a:r>
          </a:p>
        </p:txBody>
      </p:sp>
      <p:sp>
        <p:nvSpPr>
          <p:cNvPr id="326" name="文本框 325">
            <a:extLst>
              <a:ext uri="{FF2B5EF4-FFF2-40B4-BE49-F238E27FC236}">
                <a16:creationId xmlns:a16="http://schemas.microsoft.com/office/drawing/2014/main" id="{29043BAE-6189-C029-0FA4-5CF9F2A48A35}"/>
              </a:ext>
            </a:extLst>
          </p:cNvPr>
          <p:cNvSpPr txBox="1"/>
          <p:nvPr/>
        </p:nvSpPr>
        <p:spPr>
          <a:xfrm>
            <a:off x="5829200" y="780221"/>
            <a:ext cx="1462260"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b) Optimize trigger</a:t>
            </a:r>
          </a:p>
        </p:txBody>
      </p:sp>
      <p:sp>
        <p:nvSpPr>
          <p:cNvPr id="327" name="文本框 326">
            <a:extLst>
              <a:ext uri="{FF2B5EF4-FFF2-40B4-BE49-F238E27FC236}">
                <a16:creationId xmlns:a16="http://schemas.microsoft.com/office/drawing/2014/main" id="{E9ABE5F4-9FB0-E5E4-8928-B63B29387F15}"/>
              </a:ext>
            </a:extLst>
          </p:cNvPr>
          <p:cNvSpPr txBox="1"/>
          <p:nvPr/>
        </p:nvSpPr>
        <p:spPr>
          <a:xfrm>
            <a:off x="8056518" y="801992"/>
            <a:ext cx="229261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Calculate dataset distribution</a:t>
            </a:r>
          </a:p>
        </p:txBody>
      </p:sp>
      <p:sp>
        <p:nvSpPr>
          <p:cNvPr id="330" name="文本框 329">
            <a:extLst>
              <a:ext uri="{FF2B5EF4-FFF2-40B4-BE49-F238E27FC236}">
                <a16:creationId xmlns:a16="http://schemas.microsoft.com/office/drawing/2014/main" id="{0552070E-8D15-362E-997B-93BA0C6471B2}"/>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C1FF1DCC-6334-6DDB-27BA-D7A0B7A5A040}"/>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C1A39102-4FD3-76A4-6248-857122F1D429}"/>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F02DF384-9B5B-21D0-8EE0-AD307DB7C872}"/>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95E68F7B-A0DA-0E01-7D9C-554768345A0D}"/>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69A57A57-955A-EE19-202A-8E106645DFFA}"/>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69308682-8A8D-E961-EACB-420AA68F39FF}"/>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25DE317A-1D12-9ED4-42C8-2B6D7B805FB3}"/>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F49A017A-E37C-46A6-BE53-9E48BD6C11AA}"/>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BC68022-8FCC-913F-F74C-7EA9915C4858}"/>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sp>
        <p:nvSpPr>
          <p:cNvPr id="2" name="矩形 1">
            <a:extLst>
              <a:ext uri="{FF2B5EF4-FFF2-40B4-BE49-F238E27FC236}">
                <a16:creationId xmlns:a16="http://schemas.microsoft.com/office/drawing/2014/main" id="{A9A8428B-939C-228C-FBE4-15E1C541DCC4}"/>
              </a:ext>
            </a:extLst>
          </p:cNvPr>
          <p:cNvSpPr/>
          <p:nvPr/>
        </p:nvSpPr>
        <p:spPr>
          <a:xfrm>
            <a:off x="8933333" y="3063788"/>
            <a:ext cx="158277" cy="159799"/>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cxnSp>
        <p:nvCxnSpPr>
          <p:cNvPr id="25" name="直接箭头连接符 24">
            <a:extLst>
              <a:ext uri="{FF2B5EF4-FFF2-40B4-BE49-F238E27FC236}">
                <a16:creationId xmlns:a16="http://schemas.microsoft.com/office/drawing/2014/main" id="{A87A726A-9F0E-0257-4CF9-CD7FBDAC8C40}"/>
              </a:ext>
            </a:extLst>
          </p:cNvPr>
          <p:cNvCxnSpPr>
            <a:cxnSpLocks/>
          </p:cNvCxnSpPr>
          <p:nvPr/>
        </p:nvCxnSpPr>
        <p:spPr>
          <a:xfrm>
            <a:off x="10534726" y="2386118"/>
            <a:ext cx="0" cy="201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图片 32">
            <a:extLst>
              <a:ext uri="{FF2B5EF4-FFF2-40B4-BE49-F238E27FC236}">
                <a16:creationId xmlns:a16="http://schemas.microsoft.com/office/drawing/2014/main" id="{CED688EA-A951-D8FA-E992-8E87D02A5E7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994585" y="4513898"/>
            <a:ext cx="423024" cy="423024"/>
          </a:xfrm>
          <a:prstGeom prst="rect">
            <a:avLst/>
          </a:prstGeom>
        </p:spPr>
      </p:pic>
      <p:grpSp>
        <p:nvGrpSpPr>
          <p:cNvPr id="3" name="Google Shape;805;p28">
            <a:extLst>
              <a:ext uri="{FF2B5EF4-FFF2-40B4-BE49-F238E27FC236}">
                <a16:creationId xmlns:a16="http://schemas.microsoft.com/office/drawing/2014/main" id="{C160AF64-BDE6-8FC3-1490-BBF5F5A254C1}"/>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9701D201-DE20-6EF4-A662-50632A1A0615}"/>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D2AF17B-8A0A-D122-79BD-C3AA72E8576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A4F5BF7-D9A8-CA1D-073E-6DB97AC77B8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B209AD4F-9F79-8047-5DBC-CCC86389BB83}"/>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E430179B-139D-E95C-F2E0-E6F9E11D915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EF9A5B8E-8E60-71E2-C7E5-445EB6BD873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F1A9F126-FE9D-51BF-B66C-82A202FC5DD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B1AE216F-AD99-22C8-08EB-53F95486F95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29D33E13-75FB-6324-1162-EA2FF091CEE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5F429508-91D4-7993-5E9A-3F978298D59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1873282-1D2E-CA4D-C20B-D64F66685BD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82841636-BAA6-CA01-93BC-B9E51CAF609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974B5B3B-6AFB-9CF9-C17C-F61AE346BD6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9977D751-BDB0-B65E-6C27-886AF45B8E8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3768EE6-A3B3-33CB-3719-B9D0444EA8F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EA359082-0FA6-AE45-3789-A57B4BF6718C}"/>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143528FE-A8A3-AE02-D8F6-3461875D3FD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36F8E0C5-F6AF-D4E2-0952-4D0142AE3E1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47320162-42D4-8E49-8A49-2391B50D2AA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865FEBD-23E7-9A21-024D-B5A36187DA3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68041A9-717A-7A24-09E8-C532DA05E87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64744917-BC4F-981D-7F7B-1007E4A0E18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760C5516-BFCF-AA1A-C7C0-E253BCB9AF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2F8E9A47-FB13-A044-6163-C4C155FAA27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BE99BFD2-42F5-B31E-C439-C838DDDD0CEE}"/>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811011F9-9F85-FB03-EF67-381B1BFB975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1ECB7A16-6540-9972-14FB-56693DF3F5C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E94AA7D7-EF84-E8A5-C264-C9A4831DDCE9}"/>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D8C31EF2-E855-2033-511D-E0DFC90941D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C55DD55-D1A0-6A27-51C0-EC67707BA71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1BC27C8C-E10D-0EDF-E7D0-87F6E9A304B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1E836438-3D8B-A3BF-FEF5-8B02EFB1E5F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63D177C1-3DBC-5200-669B-558DA6CCE29D}"/>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F2524C64-C81F-8019-34DF-8990E9DD06B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CEE8F743-A4BF-0679-B6E4-7BCD728619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15C6BA5-95E3-FFD6-FD8D-D28C359F1B92}"/>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DDF35731-8BD9-1BF0-44C8-923A1E7701B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7D936229-0BA6-B771-6BEC-EE2353F35C5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ECD0A145-704F-31D1-8EAD-DEFA74237F8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18A017F6-1930-85D1-C3F2-365E3ADBDEB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CDE450E-0AC4-C33D-1365-ACDB361CC0F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E443FF18-3830-240C-3BEB-8CC4FBF2C70B}"/>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E388FE4-8F3D-5821-A0AF-59D59655315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9A05D32-3663-6388-93D9-59464779CC7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75CD7684-E363-2B63-39D2-6FE038AE39AF}"/>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1831707-9D29-ADDA-96CB-32104283829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7BACB2E8-5258-85F2-3447-8ACF7A5F4A7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A61D4D66-87DD-1786-8746-9620980E5BB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9FF9E16D-237B-D81D-81DB-50F23695453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F6B1AF55-1CD8-F920-5B84-0AA04016682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1C57FF1-96DB-17CA-A126-18B50551632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63CD320-2404-EF7B-23B6-B1EA41857E0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F5A3D797-A030-5F35-04DC-5326A2777BCA}"/>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8B77772-A518-8D76-F20F-F65FB954400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26715A16-DCB2-A863-0FAF-E7828F43DFC0}"/>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E7457DD1-C4E7-BEDF-B8E1-BC98D19CC0C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4B5808C3-464F-D12A-FA32-3EB35FDD804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B91C6089-A186-3F7B-B736-569986BDC3F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52D6C2D0-95A2-E732-18AA-07CE820CF28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3C59F6E6-7D27-5100-56DF-F53EC846BD8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F2123AF8-509B-5757-112E-1A8204E171E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DCD1BFFE-CE30-18A9-F1AE-1C6AFB2033E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637586B5-B626-CC57-3E08-73003584823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83458A3-A395-F914-1FE3-656DB08490F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6F7A63F2-D236-0EF7-20B7-20AA4C419CAB}"/>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9FD9C317-57AF-F4D5-55DE-D06C9FDCA98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825E30CF-53FE-A402-B935-ADD2CFB63021}"/>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48A648A6-5871-AF87-3DE7-24A26CFBE39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68CB5E39-04B8-8BB0-AC1D-735F5537FF3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B5BBB27E-BA5B-3CA0-A551-D63F53DB69CA}"/>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94553881-B6CF-D6D1-818B-FF92C873A3B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4E0B3B84-83F1-9394-B976-D72D87447FE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C264DBED-0026-B06E-C170-BEBCDD44693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56063EC-3F9D-CA30-0EB9-19FA3AFF3FFD}"/>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93551B4-DDC3-A2EE-6AED-6D41C0792C6D}"/>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ADE394D-271A-2A7A-C98A-4ECF9B8E730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0AEC6472-DD7D-1EC0-14A9-98420154C702}"/>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8B9E6C30-0A93-E92B-7848-F4E40FCC93D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DD763AC-3A5E-83B6-7853-B62F21C1F42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7952BFAA-CB4E-DC7E-F188-4602F698CA1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9E11D229-448B-9A7F-9A15-41C14368D584}"/>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311868BC-44A8-7C9A-B64C-382E10FFB7F1}"/>
              </a:ext>
            </a:extLst>
          </p:cNvPr>
          <p:cNvSpPr txBox="1"/>
          <p:nvPr/>
        </p:nvSpPr>
        <p:spPr>
          <a:xfrm>
            <a:off x="10528812" y="3760587"/>
            <a:ext cx="141439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Evaluate </a:t>
            </a:r>
            <a:r>
              <a:rPr lang="zh-CN" altLang="en-US" sz="1200" dirty="0">
                <a:latin typeface="Times New Roman" panose="02020603050405020304" pitchFamily="18" charset="0"/>
                <a:cs typeface="Times New Roman" panose="02020603050405020304" pitchFamily="18" charset="0"/>
              </a:rPr>
              <a:t>difference</a:t>
            </a:r>
          </a:p>
        </p:txBody>
      </p:sp>
      <p:pic>
        <p:nvPicPr>
          <p:cNvPr id="558" name="图片 557">
            <a:extLst>
              <a:ext uri="{FF2B5EF4-FFF2-40B4-BE49-F238E27FC236}">
                <a16:creationId xmlns:a16="http://schemas.microsoft.com/office/drawing/2014/main" id="{CDF5DDF0-B8A8-7361-D56C-2BCF43AD3E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42" y="2882052"/>
            <a:ext cx="192355" cy="192355"/>
          </a:xfrm>
          <a:prstGeom prst="rect">
            <a:avLst/>
          </a:prstGeom>
        </p:spPr>
      </p:pic>
      <p:pic>
        <p:nvPicPr>
          <p:cNvPr id="559" name="图片 558">
            <a:extLst>
              <a:ext uri="{FF2B5EF4-FFF2-40B4-BE49-F238E27FC236}">
                <a16:creationId xmlns:a16="http://schemas.microsoft.com/office/drawing/2014/main" id="{A45AB2E6-1AE3-AA07-B5DD-DE102F358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8465F608-9FAD-769F-3C41-050C81A14113}"/>
              </a:ext>
            </a:extLst>
          </p:cNvPr>
          <p:cNvSpPr txBox="1"/>
          <p:nvPr/>
        </p:nvSpPr>
        <p:spPr>
          <a:xfrm>
            <a:off x="4749804" y="498068"/>
            <a:ext cx="2533662"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Phase1: Isotope node injection </a:t>
            </a:r>
            <a:endParaRPr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923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2E84-DFD3-61CC-CD96-AC627F6BF3BE}"/>
            </a:ext>
          </a:extLst>
        </p:cNvPr>
        <p:cNvGrpSpPr/>
        <p:nvPr/>
      </p:nvGrpSpPr>
      <p:grpSpPr>
        <a:xfrm>
          <a:off x="0" y="0"/>
          <a:ext cx="0" cy="0"/>
          <a:chOff x="0" y="0"/>
          <a:chExt cx="0" cy="0"/>
        </a:xfrm>
      </p:grpSpPr>
      <p:sp>
        <p:nvSpPr>
          <p:cNvPr id="144" name="梯形 143">
            <a:extLst>
              <a:ext uri="{FF2B5EF4-FFF2-40B4-BE49-F238E27FC236}">
                <a16:creationId xmlns:a16="http://schemas.microsoft.com/office/drawing/2014/main" id="{E10F82DE-4880-36D5-9D52-1023FCC8C703}"/>
              </a:ext>
            </a:extLst>
          </p:cNvPr>
          <p:cNvSpPr/>
          <p:nvPr/>
        </p:nvSpPr>
        <p:spPr>
          <a:xfrm rot="16200000">
            <a:off x="2496864" y="1505427"/>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ED79198B-1032-BFDE-8FA5-B30249C55C8A}"/>
              </a:ext>
            </a:extLst>
          </p:cNvPr>
          <p:cNvSpPr/>
          <p:nvPr/>
        </p:nvSpPr>
        <p:spPr>
          <a:xfrm>
            <a:off x="2362301" y="379996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11DA3DE9-E7AF-27F0-A2A9-3052D8FEAB6C}"/>
              </a:ext>
            </a:extLst>
          </p:cNvPr>
          <p:cNvSpPr/>
          <p:nvPr/>
        </p:nvSpPr>
        <p:spPr>
          <a:xfrm>
            <a:off x="414713" y="223553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4B3D313-688E-06FE-A147-1081FDC3BBEE}"/>
              </a:ext>
            </a:extLst>
          </p:cNvPr>
          <p:cNvSpPr/>
          <p:nvPr/>
        </p:nvSpPr>
        <p:spPr>
          <a:xfrm>
            <a:off x="701654" y="188215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081F522-2674-C73C-81F7-BD241C8AC69D}"/>
              </a:ext>
            </a:extLst>
          </p:cNvPr>
          <p:cNvSpPr/>
          <p:nvPr/>
        </p:nvSpPr>
        <p:spPr>
          <a:xfrm>
            <a:off x="637360" y="262409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A9863C04-639C-3E57-62C8-F1A7FFED7AE1}"/>
              </a:ext>
            </a:extLst>
          </p:cNvPr>
          <p:cNvSpPr/>
          <p:nvPr/>
        </p:nvSpPr>
        <p:spPr>
          <a:xfrm>
            <a:off x="1006454" y="2255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3AC572E-B13E-13E9-226D-A77227E47155}"/>
              </a:ext>
            </a:extLst>
          </p:cNvPr>
          <p:cNvSpPr/>
          <p:nvPr/>
        </p:nvSpPr>
        <p:spPr>
          <a:xfrm>
            <a:off x="1294588" y="19037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CA008E32-ADB7-8ACF-CE66-D62C44665A2E}"/>
              </a:ext>
            </a:extLst>
          </p:cNvPr>
          <p:cNvSpPr/>
          <p:nvPr/>
        </p:nvSpPr>
        <p:spPr>
          <a:xfrm>
            <a:off x="1427941" y="25939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6A254D9-8CCE-1375-CAC0-60627BEB14EB}"/>
              </a:ext>
            </a:extLst>
          </p:cNvPr>
          <p:cNvSpPr/>
          <p:nvPr/>
        </p:nvSpPr>
        <p:spPr>
          <a:xfrm>
            <a:off x="1507704" y="233756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621A73CF-CA69-0671-E79C-3E908223703B}"/>
              </a:ext>
            </a:extLst>
          </p:cNvPr>
          <p:cNvSpPr/>
          <p:nvPr/>
        </p:nvSpPr>
        <p:spPr>
          <a:xfrm>
            <a:off x="1138610" y="28076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625D7893-B744-646A-8C30-178FAE7B17B3}"/>
              </a:ext>
            </a:extLst>
          </p:cNvPr>
          <p:cNvCxnSpPr>
            <a:cxnSpLocks/>
            <a:stCxn id="16" idx="3"/>
            <a:endCxn id="5" idx="0"/>
          </p:cNvCxnSpPr>
          <p:nvPr/>
        </p:nvCxnSpPr>
        <p:spPr>
          <a:xfrm flipH="1">
            <a:off x="479007" y="199800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92CCE4B5-EF55-7D60-3CAF-7071B59A79AA}"/>
              </a:ext>
            </a:extLst>
          </p:cNvPr>
          <p:cNvCxnSpPr>
            <a:cxnSpLocks/>
            <a:stCxn id="16" idx="5"/>
            <a:endCxn id="20" idx="1"/>
          </p:cNvCxnSpPr>
          <p:nvPr/>
        </p:nvCxnSpPr>
        <p:spPr>
          <a:xfrm>
            <a:off x="811411" y="199800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DACDC03-0F2A-F005-B18F-315F36D3DFBA}"/>
              </a:ext>
            </a:extLst>
          </p:cNvPr>
          <p:cNvCxnSpPr>
            <a:cxnSpLocks/>
            <a:stCxn id="5" idx="5"/>
            <a:endCxn id="19" idx="1"/>
          </p:cNvCxnSpPr>
          <p:nvPr/>
        </p:nvCxnSpPr>
        <p:spPr>
          <a:xfrm>
            <a:off x="524470" y="235139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D345274-024F-46F5-FD4B-224B125AA435}"/>
              </a:ext>
            </a:extLst>
          </p:cNvPr>
          <p:cNvCxnSpPr>
            <a:cxnSpLocks/>
            <a:stCxn id="20" idx="3"/>
            <a:endCxn id="19" idx="7"/>
          </p:cNvCxnSpPr>
          <p:nvPr/>
        </p:nvCxnSpPr>
        <p:spPr>
          <a:xfrm flipH="1">
            <a:off x="747117" y="237126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6B41082A-0F0C-D418-D1C1-576E9F7B7FBE}"/>
              </a:ext>
            </a:extLst>
          </p:cNvPr>
          <p:cNvCxnSpPr>
            <a:cxnSpLocks/>
            <a:stCxn id="21" idx="3"/>
            <a:endCxn id="20" idx="6"/>
          </p:cNvCxnSpPr>
          <p:nvPr/>
        </p:nvCxnSpPr>
        <p:spPr>
          <a:xfrm flipH="1">
            <a:off x="1135042" y="201961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C18FF18-A81A-B8E4-B54E-DD7F9F9ACDE7}"/>
              </a:ext>
            </a:extLst>
          </p:cNvPr>
          <p:cNvCxnSpPr>
            <a:cxnSpLocks/>
            <a:stCxn id="57" idx="0"/>
            <a:endCxn id="20" idx="4"/>
          </p:cNvCxnSpPr>
          <p:nvPr/>
        </p:nvCxnSpPr>
        <p:spPr>
          <a:xfrm flipH="1" flipV="1">
            <a:off x="1070748" y="239114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3FEBF15A-293F-A668-413A-87EFA80A87BF}"/>
              </a:ext>
            </a:extLst>
          </p:cNvPr>
          <p:cNvCxnSpPr>
            <a:cxnSpLocks/>
            <a:stCxn id="23" idx="1"/>
            <a:endCxn id="20" idx="5"/>
          </p:cNvCxnSpPr>
          <p:nvPr/>
        </p:nvCxnSpPr>
        <p:spPr>
          <a:xfrm flipH="1" flipV="1">
            <a:off x="1116211" y="237126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FCD94D5B-6D91-45B0-8885-400A1CC88346}"/>
              </a:ext>
            </a:extLst>
          </p:cNvPr>
          <p:cNvCxnSpPr>
            <a:cxnSpLocks/>
            <a:stCxn id="21" idx="5"/>
            <a:endCxn id="27" idx="1"/>
          </p:cNvCxnSpPr>
          <p:nvPr/>
        </p:nvCxnSpPr>
        <p:spPr>
          <a:xfrm>
            <a:off x="1404345" y="201961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1B43DD6-E559-FD26-A36B-FCF9C9A6277A}"/>
              </a:ext>
            </a:extLst>
          </p:cNvPr>
          <p:cNvCxnSpPr>
            <a:cxnSpLocks/>
            <a:stCxn id="16" idx="4"/>
            <a:endCxn id="19" idx="0"/>
          </p:cNvCxnSpPr>
          <p:nvPr/>
        </p:nvCxnSpPr>
        <p:spPr>
          <a:xfrm flipH="1">
            <a:off x="701654" y="201788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3DC5157D-128D-8BBE-2023-0791FE4745B6}"/>
              </a:ext>
            </a:extLst>
          </p:cNvPr>
          <p:cNvCxnSpPr>
            <a:stCxn id="19" idx="5"/>
            <a:endCxn id="57" idx="2"/>
          </p:cNvCxnSpPr>
          <p:nvPr/>
        </p:nvCxnSpPr>
        <p:spPr>
          <a:xfrm>
            <a:off x="747117" y="273994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CA8126F6-88D1-B10E-FA7A-91681CC762FC}"/>
              </a:ext>
            </a:extLst>
          </p:cNvPr>
          <p:cNvSpPr/>
          <p:nvPr/>
        </p:nvSpPr>
        <p:spPr>
          <a:xfrm>
            <a:off x="265426" y="389908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E2C2344-0649-6842-DDE5-4DCDD3E1F137}"/>
              </a:ext>
            </a:extLst>
          </p:cNvPr>
          <p:cNvSpPr/>
          <p:nvPr/>
        </p:nvSpPr>
        <p:spPr>
          <a:xfrm>
            <a:off x="265426" y="405888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7271718-A993-B724-FF34-1C89743EFC9A}"/>
              </a:ext>
            </a:extLst>
          </p:cNvPr>
          <p:cNvSpPr/>
          <p:nvPr/>
        </p:nvSpPr>
        <p:spPr>
          <a:xfrm>
            <a:off x="265425" y="421868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CA00440F-EF06-1164-84BF-B09A90073B81}"/>
              </a:ext>
            </a:extLst>
          </p:cNvPr>
          <p:cNvSpPr/>
          <p:nvPr/>
        </p:nvSpPr>
        <p:spPr>
          <a:xfrm>
            <a:off x="265424" y="4378481"/>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D2C1FC1-E95C-BFA0-C182-2D2957055915}"/>
              </a:ext>
            </a:extLst>
          </p:cNvPr>
          <p:cNvSpPr/>
          <p:nvPr/>
        </p:nvSpPr>
        <p:spPr>
          <a:xfrm>
            <a:off x="265423" y="453827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F9FE0683-3141-E691-1712-30E979D87233}"/>
              </a:ext>
            </a:extLst>
          </p:cNvPr>
          <p:cNvSpPr/>
          <p:nvPr/>
        </p:nvSpPr>
        <p:spPr>
          <a:xfrm>
            <a:off x="494495" y="389908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720CAA85-0477-CE69-32E6-7D0C8435DE5A}"/>
              </a:ext>
            </a:extLst>
          </p:cNvPr>
          <p:cNvSpPr/>
          <p:nvPr/>
        </p:nvSpPr>
        <p:spPr>
          <a:xfrm>
            <a:off x="494495" y="405888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4F7BA678-7A50-676A-23F7-B43F201162FD}"/>
              </a:ext>
            </a:extLst>
          </p:cNvPr>
          <p:cNvSpPr/>
          <p:nvPr/>
        </p:nvSpPr>
        <p:spPr>
          <a:xfrm>
            <a:off x="494494" y="421868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AED6D52A-4C16-C4BA-D446-C2813194C64D}"/>
              </a:ext>
            </a:extLst>
          </p:cNvPr>
          <p:cNvSpPr/>
          <p:nvPr/>
        </p:nvSpPr>
        <p:spPr>
          <a:xfrm>
            <a:off x="494493" y="437848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8B390D79-208C-D73E-930A-116BE6A83581}"/>
              </a:ext>
            </a:extLst>
          </p:cNvPr>
          <p:cNvSpPr/>
          <p:nvPr/>
        </p:nvSpPr>
        <p:spPr>
          <a:xfrm>
            <a:off x="494492" y="453827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4D1EA88-72EF-F5D6-7718-12D3A78FA289}"/>
              </a:ext>
            </a:extLst>
          </p:cNvPr>
          <p:cNvSpPr/>
          <p:nvPr/>
        </p:nvSpPr>
        <p:spPr>
          <a:xfrm>
            <a:off x="746460" y="389908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E7A2C301-EEB4-C3BE-D2A4-39A09F243A7D}"/>
              </a:ext>
            </a:extLst>
          </p:cNvPr>
          <p:cNvSpPr/>
          <p:nvPr/>
        </p:nvSpPr>
        <p:spPr>
          <a:xfrm>
            <a:off x="746460" y="405888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23B5FEF-AF90-348C-17F7-9633EEE41EF2}"/>
              </a:ext>
            </a:extLst>
          </p:cNvPr>
          <p:cNvSpPr/>
          <p:nvPr/>
        </p:nvSpPr>
        <p:spPr>
          <a:xfrm>
            <a:off x="746459" y="421868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AE6B985B-DF48-C3E0-52F2-957F7721336C}"/>
              </a:ext>
            </a:extLst>
          </p:cNvPr>
          <p:cNvSpPr/>
          <p:nvPr/>
        </p:nvSpPr>
        <p:spPr>
          <a:xfrm>
            <a:off x="746458" y="437848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704F8EF-C931-611B-FF41-C22763FE1A8A}"/>
              </a:ext>
            </a:extLst>
          </p:cNvPr>
          <p:cNvSpPr/>
          <p:nvPr/>
        </p:nvSpPr>
        <p:spPr>
          <a:xfrm>
            <a:off x="746457" y="453827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95FE1AFF-2214-0B14-F276-5073DA49CC19}"/>
              </a:ext>
            </a:extLst>
          </p:cNvPr>
          <p:cNvSpPr/>
          <p:nvPr/>
        </p:nvSpPr>
        <p:spPr>
          <a:xfrm>
            <a:off x="975529" y="389908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7BCF4B7-5EDD-71B3-D52E-49BF87850FC7}"/>
              </a:ext>
            </a:extLst>
          </p:cNvPr>
          <p:cNvSpPr/>
          <p:nvPr/>
        </p:nvSpPr>
        <p:spPr>
          <a:xfrm>
            <a:off x="975529" y="4058885"/>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61391F1D-EA4C-8D25-9011-A36A1BCCDBAE}"/>
              </a:ext>
            </a:extLst>
          </p:cNvPr>
          <p:cNvSpPr/>
          <p:nvPr/>
        </p:nvSpPr>
        <p:spPr>
          <a:xfrm>
            <a:off x="975528" y="421868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1096CF67-E631-2383-326F-E0EA7D7FC7E8}"/>
              </a:ext>
            </a:extLst>
          </p:cNvPr>
          <p:cNvSpPr/>
          <p:nvPr/>
        </p:nvSpPr>
        <p:spPr>
          <a:xfrm>
            <a:off x="975527" y="437848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D0256AFC-49FA-420C-1595-EF0A27575C05}"/>
              </a:ext>
            </a:extLst>
          </p:cNvPr>
          <p:cNvSpPr/>
          <p:nvPr/>
        </p:nvSpPr>
        <p:spPr>
          <a:xfrm>
            <a:off x="975526" y="453827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85EDC98-E6A6-28C5-191D-086B25551BE2}"/>
              </a:ext>
            </a:extLst>
          </p:cNvPr>
          <p:cNvSpPr/>
          <p:nvPr/>
        </p:nvSpPr>
        <p:spPr>
          <a:xfrm>
            <a:off x="1232108" y="389908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30979D52-109D-B6E6-02A1-4DEEB0F4AA7C}"/>
              </a:ext>
            </a:extLst>
          </p:cNvPr>
          <p:cNvSpPr/>
          <p:nvPr/>
        </p:nvSpPr>
        <p:spPr>
          <a:xfrm>
            <a:off x="1232108" y="405888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1D211B3F-4107-892B-8912-843845B3170B}"/>
              </a:ext>
            </a:extLst>
          </p:cNvPr>
          <p:cNvSpPr/>
          <p:nvPr/>
        </p:nvSpPr>
        <p:spPr>
          <a:xfrm>
            <a:off x="1232107" y="421868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FCACD99-38D0-5C1E-4981-94398FACB679}"/>
              </a:ext>
            </a:extLst>
          </p:cNvPr>
          <p:cNvSpPr/>
          <p:nvPr/>
        </p:nvSpPr>
        <p:spPr>
          <a:xfrm>
            <a:off x="1232106" y="437848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B7DA5D5A-ED5F-5BF5-58ED-E7F794E57414}"/>
              </a:ext>
            </a:extLst>
          </p:cNvPr>
          <p:cNvSpPr/>
          <p:nvPr/>
        </p:nvSpPr>
        <p:spPr>
          <a:xfrm>
            <a:off x="1232105" y="453827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EA04A0DA-4EBD-9030-8A1F-BC8A1DE5E199}"/>
              </a:ext>
            </a:extLst>
          </p:cNvPr>
          <p:cNvSpPr/>
          <p:nvPr/>
        </p:nvSpPr>
        <p:spPr>
          <a:xfrm>
            <a:off x="1461177" y="389908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233D5B32-8CFB-51A6-4683-5E54E27EA13D}"/>
              </a:ext>
            </a:extLst>
          </p:cNvPr>
          <p:cNvSpPr/>
          <p:nvPr/>
        </p:nvSpPr>
        <p:spPr>
          <a:xfrm>
            <a:off x="1461177" y="405888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5C264A0-EA8D-2BFE-2156-B9DCBADC046A}"/>
              </a:ext>
            </a:extLst>
          </p:cNvPr>
          <p:cNvSpPr/>
          <p:nvPr/>
        </p:nvSpPr>
        <p:spPr>
          <a:xfrm>
            <a:off x="1461176" y="421868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1EA9E40B-8C29-A7A5-2DA5-205A43AB757E}"/>
              </a:ext>
            </a:extLst>
          </p:cNvPr>
          <p:cNvSpPr/>
          <p:nvPr/>
        </p:nvSpPr>
        <p:spPr>
          <a:xfrm>
            <a:off x="1461175" y="437848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39C8250-20DB-828B-19B0-C9E0B3F66041}"/>
              </a:ext>
            </a:extLst>
          </p:cNvPr>
          <p:cNvSpPr/>
          <p:nvPr/>
        </p:nvSpPr>
        <p:spPr>
          <a:xfrm>
            <a:off x="1461174" y="453827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653C01AB-929A-CF6D-5C4C-4D96AA69EAFE}"/>
              </a:ext>
            </a:extLst>
          </p:cNvPr>
          <p:cNvSpPr txBox="1"/>
          <p:nvPr/>
        </p:nvSpPr>
        <p:spPr>
          <a:xfrm>
            <a:off x="1404345" y="548295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45A79C82-7388-1F4B-9EE0-14C69DAA9123}"/>
              </a:ext>
            </a:extLst>
          </p:cNvPr>
          <p:cNvCxnSpPr>
            <a:cxnSpLocks/>
          </p:cNvCxnSpPr>
          <p:nvPr/>
        </p:nvCxnSpPr>
        <p:spPr>
          <a:xfrm>
            <a:off x="1820808" y="4082993"/>
            <a:ext cx="4690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C0A72B71-3EC6-D45F-7299-F845152F1D2D}"/>
              </a:ext>
            </a:extLst>
          </p:cNvPr>
          <p:cNvSpPr txBox="1"/>
          <p:nvPr/>
        </p:nvSpPr>
        <p:spPr>
          <a:xfrm>
            <a:off x="2313256" y="382805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9ED80DF-FD4E-E891-4C91-71236A73A9A9}"/>
              </a:ext>
            </a:extLst>
          </p:cNvPr>
          <p:cNvCxnSpPr>
            <a:cxnSpLocks/>
          </p:cNvCxnSpPr>
          <p:nvPr/>
        </p:nvCxnSpPr>
        <p:spPr>
          <a:xfrm>
            <a:off x="3055962" y="4332286"/>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3673A7B5-9CC3-BCEC-EB7E-3C528AA0F709}"/>
              </a:ext>
            </a:extLst>
          </p:cNvPr>
          <p:cNvSpPr txBox="1"/>
          <p:nvPr/>
        </p:nvSpPr>
        <p:spPr>
          <a:xfrm>
            <a:off x="2055350" y="4725409"/>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595B87CF-861D-C018-40B4-FFFC96DA9D14}"/>
              </a:ext>
            </a:extLst>
          </p:cNvPr>
          <p:cNvSpPr txBox="1"/>
          <p:nvPr/>
        </p:nvSpPr>
        <p:spPr>
          <a:xfrm>
            <a:off x="4879988" y="472541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3D76025-7B0B-7A15-1938-9685AA212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74" y="5502867"/>
            <a:ext cx="265131" cy="265131"/>
          </a:xfrm>
          <a:prstGeom prst="rect">
            <a:avLst/>
          </a:prstGeom>
        </p:spPr>
      </p:pic>
      <p:sp>
        <p:nvSpPr>
          <p:cNvPr id="347" name="文本框 346">
            <a:extLst>
              <a:ext uri="{FF2B5EF4-FFF2-40B4-BE49-F238E27FC236}">
                <a16:creationId xmlns:a16="http://schemas.microsoft.com/office/drawing/2014/main" id="{8ACA5ADE-0F07-93B6-8C6A-B7266301AAAA}"/>
              </a:ext>
            </a:extLst>
          </p:cNvPr>
          <p:cNvSpPr txBox="1"/>
          <p:nvPr/>
        </p:nvSpPr>
        <p:spPr>
          <a:xfrm>
            <a:off x="350076" y="5484677"/>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B64C9F69-FA00-9F87-6B38-5487EE46C1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2094" y="5503610"/>
            <a:ext cx="241051" cy="241051"/>
          </a:xfrm>
          <a:prstGeom prst="rect">
            <a:avLst/>
          </a:prstGeom>
        </p:spPr>
      </p:pic>
      <p:grpSp>
        <p:nvGrpSpPr>
          <p:cNvPr id="374" name="Google Shape;4303;p42">
            <a:extLst>
              <a:ext uri="{FF2B5EF4-FFF2-40B4-BE49-F238E27FC236}">
                <a16:creationId xmlns:a16="http://schemas.microsoft.com/office/drawing/2014/main" id="{0B135B06-0007-EE70-0BCC-378A1D799A5E}"/>
              </a:ext>
            </a:extLst>
          </p:cNvPr>
          <p:cNvGrpSpPr/>
          <p:nvPr/>
        </p:nvGrpSpPr>
        <p:grpSpPr>
          <a:xfrm rot="16200000">
            <a:off x="3057397" y="4641165"/>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3F810F12-5DCA-2133-3107-9A87987A46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A53CCEE2-8ECB-7B6E-2C76-CEBF8217776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15D579E4-8565-88E4-60D4-12CAFD1A83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76AAE33-D653-D3E8-F72A-B3A415B4A51B}"/>
              </a:ext>
            </a:extLst>
          </p:cNvPr>
          <p:cNvGrpSpPr/>
          <p:nvPr/>
        </p:nvGrpSpPr>
        <p:grpSpPr>
          <a:xfrm rot="16200000">
            <a:off x="3024744" y="4667204"/>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292B7FC4-8752-A97E-AE1F-825464A467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2B943A3C-33DE-EB50-6125-381A7C18F9D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A138ACC-1F77-0D8A-4659-0EC40E97A2D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43E0363D-0E8C-124C-94CD-0C33170EC21A}"/>
              </a:ext>
            </a:extLst>
          </p:cNvPr>
          <p:cNvGrpSpPr/>
          <p:nvPr/>
        </p:nvGrpSpPr>
        <p:grpSpPr>
          <a:xfrm rot="16200000">
            <a:off x="2975768" y="4697751"/>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9C7882B6-C31F-76DC-98F5-F7E9E8EA2D0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2DE03AAE-8AC2-FBCD-1100-71870DC5F1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EB7AEEF-8FE9-F933-2CB8-378A6F5DC1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45BF2EDA-9402-FF60-66CC-8D0FCDFF4404}"/>
              </a:ext>
            </a:extLst>
          </p:cNvPr>
          <p:cNvGrpSpPr/>
          <p:nvPr/>
        </p:nvGrpSpPr>
        <p:grpSpPr>
          <a:xfrm rot="16200000">
            <a:off x="2943398" y="4730972"/>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0AFD2A5-C564-4373-CC07-8BE0E421F1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B16682B1-9F0A-3CE1-27D1-9CB7EC3A8D9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07B3ECA-561F-94CD-0558-97944FF15B9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95CBCCAF-3AC0-731B-9B2F-E7637A1446EB}"/>
              </a:ext>
            </a:extLst>
          </p:cNvPr>
          <p:cNvGrpSpPr/>
          <p:nvPr/>
        </p:nvGrpSpPr>
        <p:grpSpPr>
          <a:xfrm rot="16200000">
            <a:off x="4457302" y="4629847"/>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8CFC887-12B8-F814-C8FF-C853BFB6AF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F4AFCF7D-E5B5-89CC-EE12-D91BB6F3BA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489A06A2-FBC1-D73F-61B9-B823F7DFDCF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8EC02EAD-D44D-B02B-8CBC-9C679BBF12A8}"/>
              </a:ext>
            </a:extLst>
          </p:cNvPr>
          <p:cNvGrpSpPr/>
          <p:nvPr/>
        </p:nvGrpSpPr>
        <p:grpSpPr>
          <a:xfrm rot="16200000">
            <a:off x="4413760" y="4668363"/>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9AF227E-A7F1-51F8-EF56-9C95FFC91FB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53F11A0B-10D2-286D-AF75-BF5A6FEADE0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6D43FF91-4901-CFF9-2DE2-56EDF9EC69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086AC8C9-E23E-078E-3E6F-B90B3D61EB05}"/>
              </a:ext>
            </a:extLst>
          </p:cNvPr>
          <p:cNvGrpSpPr/>
          <p:nvPr/>
        </p:nvGrpSpPr>
        <p:grpSpPr>
          <a:xfrm rot="16200000">
            <a:off x="4374573" y="4702811"/>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9A720E05-D506-84FA-8B2D-A5BD35B090A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9383978D-A46A-E2EB-471C-444C3616C9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104D4B5-2769-97A1-9206-1903A8B5205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E56D29F1-D4B6-17C5-EA23-86CEE6D09687}"/>
              </a:ext>
            </a:extLst>
          </p:cNvPr>
          <p:cNvGrpSpPr/>
          <p:nvPr/>
        </p:nvGrpSpPr>
        <p:grpSpPr>
          <a:xfrm rot="16200000">
            <a:off x="4331709" y="4730739"/>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CE315664-86F0-3258-6453-A7D10A7432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B040EB12-E057-F564-77DE-52A92A4CF6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DEE88916-E39C-05A5-D474-C3393F8C92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518F0221-F748-FB90-E4C3-CD02A2BC4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3599" y="4599614"/>
            <a:ext cx="258664" cy="258664"/>
          </a:xfrm>
          <a:prstGeom prst="rect">
            <a:avLst/>
          </a:prstGeom>
        </p:spPr>
      </p:pic>
      <p:grpSp>
        <p:nvGrpSpPr>
          <p:cNvPr id="467" name="Google Shape;895;p28">
            <a:extLst>
              <a:ext uri="{FF2B5EF4-FFF2-40B4-BE49-F238E27FC236}">
                <a16:creationId xmlns:a16="http://schemas.microsoft.com/office/drawing/2014/main" id="{F4754FF1-3B2B-F029-5599-68BD38B039DB}"/>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62897B66-00DA-4DE4-A383-C4E3F0C95E7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D6D5DD5B-8F87-B8D1-B6C1-129B77A8488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82CF4770-36AC-5F72-18AB-4427800CF00B}"/>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3F611E9-8E40-8B1D-E5B9-8790763F4C8C}"/>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85E49987-E19C-0808-16E9-A41ED3FAB4AA}"/>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EE765A8-756B-D619-FF1F-69D0B0161910}"/>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666149F6-5E90-B9F4-D349-FEFCD648A246}"/>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2677E3E3-0B96-2C0F-CFDE-D6FC93E05F74}"/>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981D3A60-3059-56D3-7E57-C4AD2C34E88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125F142-F632-F64F-083B-22614E3450BD}"/>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5EB4275E-16AF-F9DB-1E1E-80404827C98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F9851AA8-31F1-9FB8-6286-DEC7F969AB87}"/>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578AF96A-6334-4E23-BABD-3F2DD6FC416C}"/>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DA927160-096D-8456-1390-A7C08EA305A5}"/>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6A3062D3-E740-A122-5A0A-B7A9BB289FC2}"/>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B9DEF5EE-49C0-C0F7-A64B-8421EA18A7DE}"/>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340669B-48B6-2C43-A467-8F81BFE893B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DDABFF32-974C-C6A8-7A17-705B30689811}"/>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80E24E7-228C-E7FA-D73C-1EAB6F48ABD8}"/>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53C8D06-1321-CCF2-4D49-EC5ED65FB212}"/>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1658310-BAEF-8A13-40A4-27ED272C1CAE}"/>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5101406B-CF71-B9C4-AAA5-B6A19B2DAD1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931C517-0F65-5EF0-9720-E649E5E854A5}"/>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0A351B4D-CE4C-C364-45C1-C7D120C8CA73}"/>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CE368E45-D834-A718-33CD-99295E79E1EB}"/>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12C4B13F-04F9-879A-CCF5-484309110571}"/>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F088D58-E8E8-5591-F1D5-D96E012387BA}"/>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AAF2346F-084A-0248-74CE-A50E81A48F07}"/>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trigger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AAF2346F-084A-0248-74CE-A50E81A48F07}"/>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083FAA8B-CE0A-1807-BACE-ABD844FA0980}"/>
                  </a:ext>
                </a:extLst>
              </p:cNvPr>
              <p:cNvSpPr txBox="1"/>
              <p:nvPr/>
            </p:nvSpPr>
            <p:spPr>
              <a:xfrm>
                <a:off x="6168266" y="3364480"/>
                <a:ext cx="2785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083FAA8B-CE0A-1807-BACE-ABD844FA0980}"/>
                  </a:ext>
                </a:extLst>
              </p:cNvPr>
              <p:cNvSpPr txBox="1">
                <a:spLocks noRot="1" noChangeAspect="1" noMove="1" noResize="1" noEditPoints="1" noAdjustHandles="1" noChangeArrowheads="1" noChangeShapeType="1" noTextEdit="1"/>
              </p:cNvSpPr>
              <p:nvPr/>
            </p:nvSpPr>
            <p:spPr>
              <a:xfrm>
                <a:off x="6168266" y="3364480"/>
                <a:ext cx="278538" cy="276999"/>
              </a:xfrm>
              <a:prstGeom prst="rect">
                <a:avLst/>
              </a:prstGeom>
              <a:blipFill>
                <a:blip r:embed="rId6"/>
                <a:stretch>
                  <a:fillRect l="-19565" r="-217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4CFA724B-CB1D-476D-54E6-8C7BDBBF6B08}"/>
                  </a:ext>
                </a:extLst>
              </p:cNvPr>
              <p:cNvSpPr txBox="1"/>
              <p:nvPr/>
            </p:nvSpPr>
            <p:spPr>
              <a:xfrm>
                <a:off x="7283466" y="3346129"/>
                <a:ext cx="2714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4CFA724B-CB1D-476D-54E6-8C7BDBBF6B08}"/>
                  </a:ext>
                </a:extLst>
              </p:cNvPr>
              <p:cNvSpPr txBox="1">
                <a:spLocks noRot="1" noChangeAspect="1" noMove="1" noResize="1" noEditPoints="1" noAdjustHandles="1" noChangeArrowheads="1" noChangeShapeType="1" noTextEdit="1"/>
              </p:cNvSpPr>
              <p:nvPr/>
            </p:nvSpPr>
            <p:spPr>
              <a:xfrm>
                <a:off x="7283466" y="3346129"/>
                <a:ext cx="271485" cy="276999"/>
              </a:xfrm>
              <a:prstGeom prst="rect">
                <a:avLst/>
              </a:prstGeom>
              <a:blipFill>
                <a:blip r:embed="rId7"/>
                <a:stretch>
                  <a:fillRect l="-11364" r="-4545" b="-15556"/>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C9229F7-A962-66D9-9F28-B91AFBC9295D}"/>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4EE53C0-3E9C-7BCC-320B-8095E06C7AE6}"/>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3EF3AEB-5DD5-AB86-B6BF-848931FD0EE4}"/>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4D49690-5079-4B32-3919-262E20E240FB}"/>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25B9174-EA04-E9D2-FE29-D98041408656}"/>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0FC94C89-08E7-AD6C-36F7-CA7678948FF4}"/>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7FEEA1B-C0A2-C33C-51DA-72E8018AAE6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2955E11-E6FE-7BCA-B5CD-DDEA2173EF3F}"/>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128837F3-5444-C9AD-1479-B3F0C96B0292}"/>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85D5BAC1-B858-C993-7041-00DF1CEB7C7A}"/>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2760A11-EE27-EC45-1BD8-8D5E24093965}"/>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766D273D-3F75-92D3-D26B-258EC52B6709}"/>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C9F517E-8A7F-C869-D025-F3285DAAE0A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72080BDA-7BE1-300D-D7C5-26240E2E759F}"/>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3672D718-2060-787D-F8AF-11DAF1D1D38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40A9D89-AAB6-606C-840E-24D84D08EE97}"/>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36133A2-1D5C-5373-EEAD-6ACEEFB4BFF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E176F888-530F-0080-B26D-D23BF0EE92BC}"/>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8C2240CD-1009-852A-4637-FADEFC8DD67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3EBFD65-7070-94D2-AE41-3B058744B40F}"/>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687379D8-30EE-B138-2C36-DD5DF0138C7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AAF8791C-EE93-2CD9-1A81-6C24CEEA5B1A}"/>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4B6F0B6-F516-4331-E746-067252B81BD0}"/>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02799F-95A8-12D3-ED18-118F48A0A433}"/>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0B3E9B37-DAEA-81FB-528E-D9A5275A34C6}"/>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FEEBB65A-0D9B-ECB0-B853-F3810C9292FB}"/>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3E8CAFC-6FD4-1FC0-C6C9-123982CC4F3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FD7C3FF-A652-D4F2-6A58-F3D2E9AAE118}"/>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D54EDECA-83BD-0214-D086-C1C3C43103E1}"/>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2D83C66D-8A5A-08B3-FE17-6BE2CDEFB36D}"/>
              </a:ext>
            </a:extLst>
          </p:cNvPr>
          <p:cNvSpPr txBox="1"/>
          <p:nvPr/>
        </p:nvSpPr>
        <p:spPr>
          <a:xfrm>
            <a:off x="8110853" y="1623876"/>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979835DB-4EEF-3321-2126-1E2D66CCB91C}"/>
              </a:ext>
            </a:extLst>
          </p:cNvPr>
          <p:cNvSpPr txBox="1"/>
          <p:nvPr/>
        </p:nvSpPr>
        <p:spPr>
          <a:xfrm>
            <a:off x="8025902" y="2480762"/>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F938D168-A524-7846-DCF1-76824E39944C}"/>
              </a:ext>
            </a:extLst>
          </p:cNvPr>
          <p:cNvSpPr txBox="1"/>
          <p:nvPr/>
        </p:nvSpPr>
        <p:spPr>
          <a:xfrm>
            <a:off x="8071747" y="3172808"/>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Trigger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EF123A5-AAB9-1B5F-5617-65A871E62CCC}"/>
              </a:ext>
            </a:extLst>
          </p:cNvPr>
          <p:cNvSpPr txBox="1"/>
          <p:nvPr/>
        </p:nvSpPr>
        <p:spPr>
          <a:xfrm>
            <a:off x="8014391" y="4052399"/>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94CB5E36-D8CE-5945-E22B-004011E67007}"/>
              </a:ext>
            </a:extLst>
          </p:cNvPr>
          <p:cNvCxnSpPr/>
          <p:nvPr/>
        </p:nvCxnSpPr>
        <p:spPr>
          <a:xfrm>
            <a:off x="3517053" y="5036387"/>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3D3F307D-3A06-1D7B-6BCC-333519788162}"/>
              </a:ext>
            </a:extLst>
          </p:cNvPr>
          <p:cNvCxnSpPr>
            <a:cxnSpLocks/>
          </p:cNvCxnSpPr>
          <p:nvPr/>
        </p:nvCxnSpPr>
        <p:spPr>
          <a:xfrm>
            <a:off x="8669161" y="1848727"/>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F9ADD99A-5EEA-4235-18E4-A906256C7137}"/>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0CD2F98-8435-C061-CA97-6509C8E12427}"/>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FB785C3-1715-6676-4328-21DDAC46D06F}"/>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5AE02B5A-7C76-F417-BFEB-4F36A44737F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0BCB3CFE-ABD0-EE4D-97C7-2EFD4F9ACF30}"/>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90CB8A19-ECF9-F8E2-4118-1B086C336CE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1C406EEA-2985-8FCB-EF5B-482BAC43D8C9}"/>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70522A20-9E60-0571-62C4-50ADE933F8C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A43B7EE4-9EA5-3A87-1F5C-59107B5DEFC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71F3371-7229-B8AD-E78F-E331FA383A1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5F91C9D5-60C5-9065-891B-3A18F3F1A8D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D9E0CE75-D6C4-6029-2A41-86AB72FE0BB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2FD9EE28-CD73-3B76-9D64-F88B046051F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0B8EE3C0-8ADE-0640-D8C2-5F0FFB13A16D}"/>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C3A1D1D3-DBFA-4A5C-854A-BA906BAE3DA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F1E8BE82-0498-C414-81A8-C45594D567E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EB7C2984-EEFE-8CA2-5942-8443CA6E325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C7528AF6-BF36-B910-3D03-DCA7E73CA0FC}"/>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BDA1537A-C05C-FA5C-9A87-CE6D0EADFDD1}"/>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CB710EE-F8CA-03B6-E450-F596DB519A5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653E28BA-D00C-F013-A5AF-938BE236257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B3F1CB4-D5E5-2445-B6E4-1A1BF791C55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C5DCA5F-774E-6087-4BB5-3E63215F2A1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B396035B-80B8-CB80-F539-08C8A1002F39}"/>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6D641583-A52F-C553-7C1A-BC3BD53D2E0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6B59588-C5A8-944C-3811-00F918516243}"/>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975B4B3-4DD6-1267-1C1F-62606E3D220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EE5F901C-433D-40F3-F4EC-CD3A86084923}"/>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7866072B-4C94-EBB8-7935-881CD862C43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6AA47597-E697-7DE9-8EA2-9F6809B34AD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BFCC259-7FA1-E03A-4022-B771D7A8786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C70163A1-265A-B7C4-E8A7-C8E41F6801F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2A067DF-277E-2FF9-7DD0-07E6E732A2D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857CC0F0-1B9E-8644-7FDF-000C99DA8CF9}"/>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BC80A9A-FD74-FE3B-2507-BEDFABDC08CB}"/>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23C634E-35DF-40EB-2BDD-06529B1AA25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9B5A3E92-171A-9F40-ED32-1455277F045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98F618B9-8AC5-BFAC-AE48-714F64BADD4A}"/>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BDD9757D-5269-D17E-9CEB-B1B6F55D6F2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2F904EF3-9F14-601B-0090-9951DF1DB7C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38945CC-B446-02F9-A630-B9ECBD9E82E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FF6218AC-058B-9B6B-28B7-3B9BF0922C3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4CD57F0-EF0E-2FBA-2A7B-A0CB7D57242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B24DC96-6F1A-9B44-B63D-27A4F17C0731}"/>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34DAC8AD-513A-60D3-428B-286BCAD8B4F4}"/>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7A05573C-F584-7FED-4172-EBCF6F85ED5B}"/>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D77AF77F-6F6C-496B-941C-95D17968BFD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10B3F581-F1BA-E425-940A-D6A97DD5A5F0}"/>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C3C0C98-96F2-FA60-EECD-EF74F961BBB5}"/>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C6F2E554-10C8-33F1-E437-87F2802EFAE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BCF020CA-2833-8131-C146-C8D9D508C40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01DEA5A2-64AC-65AD-E539-3CCF20C4C8F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3CDF23F4-F5BE-D0BC-3AB6-B5789FBCABC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8BA62706-25C4-C769-592F-C873E466421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E082B904-57DC-23E4-4AB7-D620F1CD7FD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9395C712-2A10-29C6-E195-E76B603C4119}"/>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1B05D20-946C-54A4-7252-9A28855F6092}"/>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5EA6D0F2-97E4-5E4E-BF9F-CEB00E44F0D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D53031E-7EDA-3A33-F8F1-DE10FEAD8CE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002D564-CA20-6135-8841-2ECA7DABA6A2}"/>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543D8CE-B1FB-47C2-4498-595D4545B84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B4EBA9D-558D-0795-EE1F-12968C067BD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FA4FE0C-B50C-8CA1-3E30-1A4F41622D5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814FB626-E6E1-A2ED-B53E-07C438D92DE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857193C-342E-0631-A4A4-54D550285031}"/>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657ADACC-BA4C-8E10-B7D5-ED2EEB7F3E7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F0136853-338C-1676-5641-C8FC73BD450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79FA663-55C7-E001-A22C-7BCE282B587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0893CAE9-097C-DC0A-3D82-6EA8BD35AC6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95674BA-DDAA-E161-58CB-0129B6590BE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1E8AECD7-78EC-896D-1554-8C5A8AE7607B}"/>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7872786-4266-7323-7263-B39A9C19842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0217EF46-AA33-20D6-8D4E-47B88864C259}"/>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2068CE9A-2D60-0A51-E6E7-B2AFEC81816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C340874-AE17-DA16-B92E-D14D89667D02}"/>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6FF7269B-C1AF-06B1-6346-9778C58ED6B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CA73E751-6593-F904-ED29-6B8658F0371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46B20ABD-B1D9-9A68-2852-01C52A9C0DF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4C79F385-DCDC-4AEF-37C0-5318A73BE66B}"/>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0EC11AC5-DDB9-8C3F-9BD9-25C24EA6C66B}"/>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8B0B3BCE-3A9A-D45C-19EE-6CE1F1BF80E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EC3289A-0872-D6A0-4ED8-6F6DDC2A6B8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77917A62-441B-CF4C-6F12-80BAA185BE21}"/>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47F03BBB-1809-3F5F-F9D8-696133894F47}"/>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073C39E-82DA-1E78-E704-2EFD738A99E9}"/>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073C39E-82DA-1E78-E704-2EFD738A99E9}"/>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24B4DBDB-6405-769A-3385-DE44D523917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24B4DBDB-6405-769A-3385-DE44D523917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BD6A1D83-D426-22BD-68B0-ED0C2A5953C3}"/>
              </a:ext>
            </a:extLst>
          </p:cNvPr>
          <p:cNvSpPr/>
          <p:nvPr/>
        </p:nvSpPr>
        <p:spPr>
          <a:xfrm>
            <a:off x="9642498" y="2131251"/>
            <a:ext cx="2116825"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D4F69765-B235-D4CF-056D-AA96959229BD}"/>
              </a:ext>
            </a:extLst>
          </p:cNvPr>
          <p:cNvSpPr/>
          <p:nvPr/>
        </p:nvSpPr>
        <p:spPr>
          <a:xfrm>
            <a:off x="9891055" y="3307367"/>
            <a:ext cx="1691345" cy="362687"/>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5721F79B-E33A-2B13-4B60-DCE85C464BA7}"/>
              </a:ext>
            </a:extLst>
          </p:cNvPr>
          <p:cNvSpPr txBox="1"/>
          <p:nvPr/>
        </p:nvSpPr>
        <p:spPr>
          <a:xfrm>
            <a:off x="10090388" y="2107328"/>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p:sp>
        <p:nvSpPr>
          <p:cNvPr id="78" name="文本框 77">
            <a:extLst>
              <a:ext uri="{FF2B5EF4-FFF2-40B4-BE49-F238E27FC236}">
                <a16:creationId xmlns:a16="http://schemas.microsoft.com/office/drawing/2014/main" id="{03B003BA-1274-A0B6-3C8A-047AAD45E662}"/>
              </a:ext>
            </a:extLst>
          </p:cNvPr>
          <p:cNvSpPr txBox="1"/>
          <p:nvPr/>
        </p:nvSpPr>
        <p:spPr>
          <a:xfrm>
            <a:off x="9651919" y="2598522"/>
            <a:ext cx="2116825" cy="276999"/>
          </a:xfrm>
          <a:prstGeom prst="rect">
            <a:avLst/>
          </a:prstGeom>
          <a:solidFill>
            <a:srgbClr val="FBE3BC"/>
          </a:solidFill>
          <a:ln w="12700">
            <a:solidFill>
              <a:schemeClr val="tx1"/>
            </a:solid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Supervised contrastive learning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1266176-035A-4520-0B34-A06E42E12182}"/>
                  </a:ext>
                </a:extLst>
              </p:cNvPr>
              <p:cNvSpPr txBox="1"/>
              <p:nvPr/>
            </p:nvSpPr>
            <p:spPr>
              <a:xfrm>
                <a:off x="9988858" y="3331090"/>
                <a:ext cx="1489412" cy="291811"/>
              </a:xfrm>
              <a:prstGeom prst="rect">
                <a:avLst/>
              </a:prstGeom>
              <a:noFill/>
            </p:spPr>
            <p:txBody>
              <a:bodyPr wrap="square" rtlCol="0">
                <a:spAutoFit/>
              </a:bodyPr>
              <a:lstStyle/>
              <a:p>
                <a:pPr algn="ct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𝐺𝑀𝑀</m:t>
                    </m:r>
                    <m:d>
                      <m:dPr>
                        <m:ctrlPr>
                          <a:rPr lang="en-US" altLang="zh-CN" sz="1200" b="0" i="1" dirty="0" smtClean="0">
                            <a:latin typeface="Cambria Math" panose="02040503050406030204" pitchFamily="18" charset="0"/>
                            <a:cs typeface="Times New Roman" panose="02020603050405020304" pitchFamily="18" charset="0"/>
                          </a:rPr>
                        </m:ctrlPr>
                      </m:dPr>
                      <m:e>
                        <m:r>
                          <a:rPr lang="zh-CN" altLang="en-US" sz="1200" b="0" i="1" dirty="0" smtClean="0">
                            <a:latin typeface="Cambria Math" panose="02040503050406030204" pitchFamily="18" charset="0"/>
                            <a:cs typeface="Times New Roman" panose="02020603050405020304" pitchFamily="18" charset="0"/>
                          </a:rPr>
                          <m:t>𝜇</m:t>
                        </m:r>
                        <m:r>
                          <a:rPr lang="en-US" altLang="zh-CN" sz="1200" b="0" i="1" dirty="0" smtClean="0">
                            <a:latin typeface="Cambria Math" panose="02040503050406030204" pitchFamily="18" charset="0"/>
                            <a:cs typeface="Times New Roman" panose="02020603050405020304" pitchFamily="18" charset="0"/>
                          </a:rPr>
                          <m:t>,</m:t>
                        </m:r>
                        <m:r>
                          <a:rPr lang="zh-CN" altLang="en-US" sz="1200" b="0" i="1" dirty="0" smtClean="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1266176-035A-4520-0B34-A06E42E12182}"/>
                  </a:ext>
                </a:extLst>
              </p:cNvPr>
              <p:cNvSpPr txBox="1">
                <a:spLocks noRot="1" noChangeAspect="1" noMove="1" noResize="1" noEditPoints="1" noAdjustHandles="1" noChangeArrowheads="1" noChangeShapeType="1" noTextEdit="1"/>
              </p:cNvSpPr>
              <p:nvPr/>
            </p:nvSpPr>
            <p:spPr>
              <a:xfrm>
                <a:off x="9988858" y="3331090"/>
                <a:ext cx="1489412" cy="291811"/>
              </a:xfrm>
              <a:prstGeom prst="rect">
                <a:avLst/>
              </a:prstGeom>
              <a:blipFill>
                <a:blip r:embed="rId10"/>
                <a:stretch>
                  <a:fillRect b="-2083"/>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8DD09C9E-B51A-7E6A-C4A0-4C3D1E99B3DF}"/>
              </a:ext>
            </a:extLst>
          </p:cNvPr>
          <p:cNvCxnSpPr>
            <a:cxnSpLocks/>
          </p:cNvCxnSpPr>
          <p:nvPr/>
        </p:nvCxnSpPr>
        <p:spPr>
          <a:xfrm>
            <a:off x="10489348" y="2927316"/>
            <a:ext cx="0" cy="3126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9" name="矩形 108">
            <a:extLst>
              <a:ext uri="{FF2B5EF4-FFF2-40B4-BE49-F238E27FC236}">
                <a16:creationId xmlns:a16="http://schemas.microsoft.com/office/drawing/2014/main" id="{EC51B3B5-38ED-B622-8F71-4944AEBC820B}"/>
              </a:ext>
            </a:extLst>
          </p:cNvPr>
          <p:cNvSpPr/>
          <p:nvPr/>
        </p:nvSpPr>
        <p:spPr>
          <a:xfrm>
            <a:off x="6035621" y="3773988"/>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EAE4D5D-7413-1E65-7729-227876630054}"/>
              </a:ext>
            </a:extLst>
          </p:cNvPr>
          <p:cNvSpPr txBox="1"/>
          <p:nvPr/>
        </p:nvSpPr>
        <p:spPr>
          <a:xfrm>
            <a:off x="5985152" y="3766952"/>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D605C981-A219-55AC-4C05-4FC3BBBEA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678" y="4289717"/>
            <a:ext cx="721553" cy="759957"/>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87EC515-FF81-94FB-BE2C-56C76F1244CD}"/>
                  </a:ext>
                </a:extLst>
              </p:cNvPr>
              <p:cNvSpPr txBox="1"/>
              <p:nvPr/>
            </p:nvSpPr>
            <p:spPr>
              <a:xfrm>
                <a:off x="5924373" y="4995111"/>
                <a:ext cx="1957371"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 disturbed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87EC515-FF81-94FB-BE2C-56C76F1244CD}"/>
                  </a:ext>
                </a:extLst>
              </p:cNvPr>
              <p:cNvSpPr txBox="1">
                <a:spLocks noRot="1" noChangeAspect="1" noMove="1" noResize="1" noEditPoints="1" noAdjustHandles="1" noChangeArrowheads="1" noChangeShapeType="1" noTextEdit="1"/>
              </p:cNvSpPr>
              <p:nvPr/>
            </p:nvSpPr>
            <p:spPr>
              <a:xfrm>
                <a:off x="5924373" y="4995111"/>
                <a:ext cx="1957371" cy="292068"/>
              </a:xfrm>
              <a:prstGeom prst="rect">
                <a:avLst/>
              </a:prstGeom>
              <a:blipFill>
                <a:blip r:embed="rId12"/>
                <a:stretch>
                  <a:fillRect l="-312"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766C2C4-7FF5-F8B8-BBC3-A4D585D9EC58}"/>
              </a:ext>
            </a:extLst>
          </p:cNvPr>
          <p:cNvSpPr txBox="1"/>
          <p:nvPr/>
        </p:nvSpPr>
        <p:spPr>
          <a:xfrm>
            <a:off x="2472304" y="267044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65A2B6C-3A0C-BC0B-B0AD-024B95085556}"/>
                  </a:ext>
                </a:extLst>
              </p:cNvPr>
              <p:cNvSpPr txBox="1"/>
              <p:nvPr/>
            </p:nvSpPr>
            <p:spPr>
              <a:xfrm>
                <a:off x="354061" y="297747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365A2B6C-3A0C-BC0B-B0AD-024B95085556}"/>
                  </a:ext>
                </a:extLst>
              </p:cNvPr>
              <p:cNvSpPr txBox="1">
                <a:spLocks noRot="1" noChangeAspect="1" noMove="1" noResize="1" noEditPoints="1" noAdjustHandles="1" noChangeArrowheads="1" noChangeShapeType="1" noTextEdit="1"/>
              </p:cNvSpPr>
              <p:nvPr/>
            </p:nvSpPr>
            <p:spPr>
              <a:xfrm>
                <a:off x="354061" y="2977477"/>
                <a:ext cx="1368003" cy="276999"/>
              </a:xfrm>
              <a:prstGeom prst="rect">
                <a:avLst/>
              </a:prstGeom>
              <a:blipFill>
                <a:blip r:embed="rId13"/>
                <a:stretch>
                  <a:fillRect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90F0DA1C-8826-4AD4-9544-B4C4006CAA56}"/>
              </a:ext>
            </a:extLst>
          </p:cNvPr>
          <p:cNvSpPr txBox="1"/>
          <p:nvPr/>
        </p:nvSpPr>
        <p:spPr>
          <a:xfrm>
            <a:off x="132204" y="4789665"/>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953D0386-ECC8-6F91-84F9-0E3C991B793B}"/>
              </a:ext>
            </a:extLst>
          </p:cNvPr>
          <p:cNvSpPr/>
          <p:nvPr/>
        </p:nvSpPr>
        <p:spPr>
          <a:xfrm>
            <a:off x="2569075" y="200066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A6DEF5ED-7145-C5BE-2B74-818F68E2FC0E}"/>
              </a:ext>
            </a:extLst>
          </p:cNvPr>
          <p:cNvSpPr/>
          <p:nvPr/>
        </p:nvSpPr>
        <p:spPr>
          <a:xfrm>
            <a:off x="3081326" y="1824530"/>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29B8AB13-2D47-8763-4CF8-AEC7405F0769}"/>
              </a:ext>
            </a:extLst>
          </p:cNvPr>
          <p:cNvSpPr/>
          <p:nvPr/>
        </p:nvSpPr>
        <p:spPr>
          <a:xfrm>
            <a:off x="3352055" y="1755125"/>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533EDFFF-3BA7-013E-4308-27CD65B01EE2}"/>
              </a:ext>
            </a:extLst>
          </p:cNvPr>
          <p:cNvSpPr/>
          <p:nvPr/>
        </p:nvSpPr>
        <p:spPr>
          <a:xfrm>
            <a:off x="2825201" y="1895680"/>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0280C56B-9199-B3B5-025C-5A12F4A01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92" y="1787899"/>
            <a:ext cx="188505" cy="188505"/>
          </a:xfrm>
          <a:prstGeom prst="rect">
            <a:avLst/>
          </a:prstGeom>
        </p:spPr>
      </p:pic>
      <p:cxnSp>
        <p:nvCxnSpPr>
          <p:cNvPr id="132" name="直接箭头连接符 131">
            <a:extLst>
              <a:ext uri="{FF2B5EF4-FFF2-40B4-BE49-F238E27FC236}">
                <a16:creationId xmlns:a16="http://schemas.microsoft.com/office/drawing/2014/main" id="{2A9C19D6-14BB-34A2-EBDD-25DE9D19248A}"/>
              </a:ext>
            </a:extLst>
          </p:cNvPr>
          <p:cNvCxnSpPr>
            <a:cxnSpLocks/>
          </p:cNvCxnSpPr>
          <p:nvPr/>
        </p:nvCxnSpPr>
        <p:spPr>
          <a:xfrm flipV="1">
            <a:off x="1790261" y="2387576"/>
            <a:ext cx="425012" cy="11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4" name="直接箭头连接符 133">
            <a:extLst>
              <a:ext uri="{FF2B5EF4-FFF2-40B4-BE49-F238E27FC236}">
                <a16:creationId xmlns:a16="http://schemas.microsoft.com/office/drawing/2014/main" id="{391588AB-A5A4-EA52-AC23-E8EDEA72AA17}"/>
              </a:ext>
            </a:extLst>
          </p:cNvPr>
          <p:cNvCxnSpPr>
            <a:cxnSpLocks/>
          </p:cNvCxnSpPr>
          <p:nvPr/>
        </p:nvCxnSpPr>
        <p:spPr>
          <a:xfrm>
            <a:off x="3732438" y="2078719"/>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C0CB9FD5-7C19-E54F-62D4-60955E2567EE}"/>
              </a:ext>
            </a:extLst>
          </p:cNvPr>
          <p:cNvSpPr/>
          <p:nvPr/>
        </p:nvSpPr>
        <p:spPr>
          <a:xfrm>
            <a:off x="3957889" y="1952821"/>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19C00968-CDC7-7888-8326-A41AC37C768F}"/>
              </a:ext>
            </a:extLst>
          </p:cNvPr>
          <p:cNvSpPr txBox="1"/>
          <p:nvPr/>
        </p:nvSpPr>
        <p:spPr>
          <a:xfrm>
            <a:off x="3875889" y="1922546"/>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944920F2-0606-DD78-B1DC-FBA116846A17}"/>
              </a:ext>
            </a:extLst>
          </p:cNvPr>
          <p:cNvSpPr/>
          <p:nvPr/>
        </p:nvSpPr>
        <p:spPr>
          <a:xfrm>
            <a:off x="4375319" y="1660327"/>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DDDDC4B7-9E8C-0184-0A0D-DD259F71E6E4}"/>
              </a:ext>
            </a:extLst>
          </p:cNvPr>
          <p:cNvSpPr/>
          <p:nvPr/>
        </p:nvSpPr>
        <p:spPr>
          <a:xfrm>
            <a:off x="4507252" y="1703818"/>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33BF401E-1145-83B7-0EF3-F12D2E1D0D29}"/>
              </a:ext>
            </a:extLst>
          </p:cNvPr>
          <p:cNvSpPr/>
          <p:nvPr/>
        </p:nvSpPr>
        <p:spPr>
          <a:xfrm>
            <a:off x="4511220" y="169999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D54BE2D5-715B-F10F-0961-A122392124AB}"/>
              </a:ext>
            </a:extLst>
          </p:cNvPr>
          <p:cNvSpPr/>
          <p:nvPr/>
        </p:nvSpPr>
        <p:spPr>
          <a:xfrm>
            <a:off x="4507252" y="1881516"/>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8AAF7904-BFD5-3736-FE4B-2E66C32C28B9}"/>
              </a:ext>
            </a:extLst>
          </p:cNvPr>
          <p:cNvSpPr/>
          <p:nvPr/>
        </p:nvSpPr>
        <p:spPr>
          <a:xfrm>
            <a:off x="4511220" y="187769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7D8E0DE-10D2-3BE3-2B86-A7A7633F8786}"/>
              </a:ext>
            </a:extLst>
          </p:cNvPr>
          <p:cNvSpPr/>
          <p:nvPr/>
        </p:nvSpPr>
        <p:spPr>
          <a:xfrm>
            <a:off x="4507252" y="2084631"/>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AC3FD30-6D91-9894-D8DF-F29B1162B34D}"/>
              </a:ext>
            </a:extLst>
          </p:cNvPr>
          <p:cNvSpPr/>
          <p:nvPr/>
        </p:nvSpPr>
        <p:spPr>
          <a:xfrm>
            <a:off x="4511220" y="208081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291FE7B-F4A9-9858-3B1E-B1AB6B5A6181}"/>
              </a:ext>
            </a:extLst>
          </p:cNvPr>
          <p:cNvSpPr/>
          <p:nvPr/>
        </p:nvSpPr>
        <p:spPr>
          <a:xfrm>
            <a:off x="4507252" y="2265963"/>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EC56ACFC-8BC6-BE5A-D63C-7406F28C197F}"/>
              </a:ext>
            </a:extLst>
          </p:cNvPr>
          <p:cNvSpPr/>
          <p:nvPr/>
        </p:nvSpPr>
        <p:spPr>
          <a:xfrm>
            <a:off x="4511220" y="22621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B20338A8-2864-DBB2-2DAE-8BF5A8D27A71}"/>
              </a:ext>
            </a:extLst>
          </p:cNvPr>
          <p:cNvCxnSpPr>
            <a:cxnSpLocks/>
          </p:cNvCxnSpPr>
          <p:nvPr/>
        </p:nvCxnSpPr>
        <p:spPr>
          <a:xfrm>
            <a:off x="4895225" y="2412874"/>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595B1815-1814-4E51-EB9B-81FE3840F8AB}"/>
              </a:ext>
            </a:extLst>
          </p:cNvPr>
          <p:cNvSpPr txBox="1"/>
          <p:nvPr/>
        </p:nvSpPr>
        <p:spPr>
          <a:xfrm>
            <a:off x="4537557" y="1458118"/>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D1E45BD-572C-06AD-DDB1-1DF9BB15D7AA}"/>
              </a:ext>
            </a:extLst>
          </p:cNvPr>
          <p:cNvSpPr txBox="1"/>
          <p:nvPr/>
        </p:nvSpPr>
        <p:spPr>
          <a:xfrm>
            <a:off x="4874630" y="2334966"/>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CBD18632-9762-EBFB-46F2-03A7F68D3829}"/>
              </a:ext>
            </a:extLst>
          </p:cNvPr>
          <p:cNvSpPr/>
          <p:nvPr/>
        </p:nvSpPr>
        <p:spPr>
          <a:xfrm>
            <a:off x="3850480" y="3670055"/>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42F5BC5A-6AB1-5CF7-A7DC-D2D4C3EBC015}"/>
              </a:ext>
            </a:extLst>
          </p:cNvPr>
          <p:cNvCxnSpPr>
            <a:cxnSpLocks/>
          </p:cNvCxnSpPr>
          <p:nvPr/>
        </p:nvCxnSpPr>
        <p:spPr>
          <a:xfrm flipV="1">
            <a:off x="4678785" y="4239009"/>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3A0268D5-58D5-CD80-9379-2E05A45BB342}"/>
                  </a:ext>
                </a:extLst>
              </p:cNvPr>
              <p:cNvSpPr txBox="1"/>
              <p:nvPr/>
            </p:nvSpPr>
            <p:spPr>
              <a:xfrm>
                <a:off x="3860460" y="3724029"/>
                <a:ext cx="512384"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3A0268D5-58D5-CD80-9379-2E05A45BB342}"/>
                  </a:ext>
                </a:extLst>
              </p:cNvPr>
              <p:cNvSpPr txBox="1">
                <a:spLocks noRot="1" noChangeAspect="1" noMove="1" noResize="1" noEditPoints="1" noAdjustHandles="1" noChangeArrowheads="1" noChangeShapeType="1" noTextEdit="1"/>
              </p:cNvSpPr>
              <p:nvPr/>
            </p:nvSpPr>
            <p:spPr>
              <a:xfrm>
                <a:off x="3860460" y="372402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3DBE8076-2AE4-B25A-C29B-25BB73F19E5A}"/>
                  </a:ext>
                </a:extLst>
              </p:cNvPr>
              <p:cNvSpPr txBox="1"/>
              <p:nvPr/>
            </p:nvSpPr>
            <p:spPr>
              <a:xfrm>
                <a:off x="4496973" y="3721399"/>
                <a:ext cx="53796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3DBE8076-2AE4-B25A-C29B-25BB73F19E5A}"/>
                  </a:ext>
                </a:extLst>
              </p:cNvPr>
              <p:cNvSpPr txBox="1">
                <a:spLocks noRot="1" noChangeAspect="1" noMove="1" noResize="1" noEditPoints="1" noAdjustHandles="1" noChangeArrowheads="1" noChangeShapeType="1" noTextEdit="1"/>
              </p:cNvSpPr>
              <p:nvPr/>
            </p:nvSpPr>
            <p:spPr>
              <a:xfrm>
                <a:off x="4496973" y="3721399"/>
                <a:ext cx="537968" cy="298415"/>
              </a:xfrm>
              <a:prstGeom prst="rect">
                <a:avLst/>
              </a:prstGeom>
              <a:blipFill>
                <a:blip r:embed="rId15"/>
                <a:stretch>
                  <a:fillRect l="-10227" r="-6818"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AA012A38-5F44-4F72-462B-2F0751E31DD4}"/>
                  </a:ext>
                </a:extLst>
              </p:cNvPr>
              <p:cNvSpPr txBox="1"/>
              <p:nvPr/>
            </p:nvSpPr>
            <p:spPr>
              <a:xfrm>
                <a:off x="5193284" y="3718793"/>
                <a:ext cx="514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AA012A38-5F44-4F72-462B-2F0751E31DD4}"/>
                  </a:ext>
                </a:extLst>
              </p:cNvPr>
              <p:cNvSpPr txBox="1">
                <a:spLocks noRot="1" noChangeAspect="1" noMove="1" noResize="1" noEditPoints="1" noAdjustHandles="1" noChangeArrowheads="1" noChangeShapeType="1" noTextEdit="1"/>
              </p:cNvSpPr>
              <p:nvPr/>
            </p:nvSpPr>
            <p:spPr>
              <a:xfrm>
                <a:off x="5193284" y="3718793"/>
                <a:ext cx="514756" cy="276999"/>
              </a:xfrm>
              <a:prstGeom prst="rect">
                <a:avLst/>
              </a:prstGeom>
              <a:blipFill>
                <a:blip r:embed="rId16"/>
                <a:stretch>
                  <a:fillRect l="-10714" r="-4762" b="-20000"/>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353F6AF7-EFB3-87A6-22CD-CE3BCA35D0C9}"/>
              </a:ext>
            </a:extLst>
          </p:cNvPr>
          <p:cNvSpPr txBox="1"/>
          <p:nvPr/>
        </p:nvSpPr>
        <p:spPr>
          <a:xfrm>
            <a:off x="8621307" y="190087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469E5D6-2279-5883-71DD-49E5C6E0ADA5}"/>
              </a:ext>
            </a:extLst>
          </p:cNvPr>
          <p:cNvSpPr txBox="1"/>
          <p:nvPr/>
        </p:nvSpPr>
        <p:spPr>
          <a:xfrm>
            <a:off x="8658954" y="3511938"/>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A6B475C2-EBE4-2172-CAB4-8CD53E0DEBF5}"/>
              </a:ext>
            </a:extLst>
          </p:cNvPr>
          <p:cNvCxnSpPr>
            <a:cxnSpLocks/>
          </p:cNvCxnSpPr>
          <p:nvPr/>
        </p:nvCxnSpPr>
        <p:spPr>
          <a:xfrm flipH="1">
            <a:off x="975526" y="3390273"/>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403D18B2-2F77-F538-665B-FF07F338D26C}"/>
              </a:ext>
            </a:extLst>
          </p:cNvPr>
          <p:cNvSpPr/>
          <p:nvPr/>
        </p:nvSpPr>
        <p:spPr>
          <a:xfrm>
            <a:off x="5063473" y="274011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86B1BDE9-6119-2FB6-5EA9-B4ABFA58ECE5}"/>
              </a:ext>
            </a:extLst>
          </p:cNvPr>
          <p:cNvSpPr/>
          <p:nvPr/>
        </p:nvSpPr>
        <p:spPr>
          <a:xfrm>
            <a:off x="4473575" y="2633162"/>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90E3AA83-093B-6427-02D2-3D6C51F57764}"/>
              </a:ext>
            </a:extLst>
          </p:cNvPr>
          <p:cNvSpPr/>
          <p:nvPr/>
        </p:nvSpPr>
        <p:spPr>
          <a:xfrm>
            <a:off x="4568061" y="27399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D9D22FB-43AF-AB05-0751-3EE30EBBAF71}"/>
              </a:ext>
            </a:extLst>
          </p:cNvPr>
          <p:cNvSpPr/>
          <p:nvPr/>
        </p:nvSpPr>
        <p:spPr>
          <a:xfrm>
            <a:off x="4821112" y="27399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2CD759DC-C5AC-6EDC-0FB9-AAF1545A1348}"/>
              </a:ext>
            </a:extLst>
          </p:cNvPr>
          <p:cNvSpPr txBox="1"/>
          <p:nvPr/>
        </p:nvSpPr>
        <p:spPr>
          <a:xfrm>
            <a:off x="4025264" y="2943387"/>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F1EEB21A-2F1B-2008-6587-6940A00F2D0C}"/>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1133216-B279-D787-2BD4-7960222268E3}"/>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37B46CB3-83A3-8E81-C843-A8073C22B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047" y="4598352"/>
            <a:ext cx="258664" cy="258664"/>
          </a:xfrm>
          <a:prstGeom prst="rect">
            <a:avLst/>
          </a:prstGeom>
        </p:spPr>
      </p:pic>
      <p:cxnSp>
        <p:nvCxnSpPr>
          <p:cNvPr id="173" name="直接箭头连接符 172">
            <a:extLst>
              <a:ext uri="{FF2B5EF4-FFF2-40B4-BE49-F238E27FC236}">
                <a16:creationId xmlns:a16="http://schemas.microsoft.com/office/drawing/2014/main" id="{BC794749-74C4-2D47-3BD8-E3D5FE558D08}"/>
              </a:ext>
            </a:extLst>
          </p:cNvPr>
          <p:cNvCxnSpPr>
            <a:cxnSpLocks/>
          </p:cNvCxnSpPr>
          <p:nvPr/>
        </p:nvCxnSpPr>
        <p:spPr>
          <a:xfrm>
            <a:off x="8711499" y="3424820"/>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E7E835F1-56F0-FFFA-21B1-9E89B4C39E8F}"/>
              </a:ext>
            </a:extLst>
          </p:cNvPr>
          <p:cNvSpPr txBox="1"/>
          <p:nvPr/>
        </p:nvSpPr>
        <p:spPr>
          <a:xfrm>
            <a:off x="10433798" y="2915673"/>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C984D889-EB6D-537D-34BA-6B0601F4875D}"/>
              </a:ext>
            </a:extLst>
          </p:cNvPr>
          <p:cNvSpPr/>
          <p:nvPr/>
        </p:nvSpPr>
        <p:spPr>
          <a:xfrm>
            <a:off x="8799450" y="4525373"/>
            <a:ext cx="2158709" cy="644981"/>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387A887A-B1E8-5702-A778-6266F78E1F4C}"/>
              </a:ext>
            </a:extLst>
          </p:cNvPr>
          <p:cNvCxnSpPr>
            <a:cxnSpLocks/>
          </p:cNvCxnSpPr>
          <p:nvPr/>
        </p:nvCxnSpPr>
        <p:spPr>
          <a:xfrm>
            <a:off x="9503817" y="4844087"/>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655EB72-14A2-DA7C-7370-A86EE6547863}"/>
                  </a:ext>
                </a:extLst>
              </p:cNvPr>
              <p:cNvSpPr txBox="1"/>
              <p:nvPr/>
            </p:nvSpPr>
            <p:spPr>
              <a:xfrm>
                <a:off x="9174254" y="4860345"/>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655EB72-14A2-DA7C-7370-A86EE6547863}"/>
                  </a:ext>
                </a:extLst>
              </p:cNvPr>
              <p:cNvSpPr txBox="1">
                <a:spLocks noRot="1" noChangeAspect="1" noMove="1" noResize="1" noEditPoints="1" noAdjustHandles="1" noChangeArrowheads="1" noChangeShapeType="1" noTextEdit="1"/>
              </p:cNvSpPr>
              <p:nvPr/>
            </p:nvSpPr>
            <p:spPr>
              <a:xfrm>
                <a:off x="9174254" y="4860345"/>
                <a:ext cx="1770682" cy="276999"/>
              </a:xfrm>
              <a:prstGeom prst="rect">
                <a:avLst/>
              </a:prstGeom>
              <a:blipFill>
                <a:blip r:embed="rId17"/>
                <a:stretch>
                  <a:fillRect l="-345" b="-15217"/>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F11D46D-E4CD-D414-1E89-2B49129134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04702" y="4561889"/>
            <a:ext cx="378075" cy="378075"/>
          </a:xfrm>
          <a:prstGeom prst="rect">
            <a:avLst/>
          </a:prstGeom>
        </p:spPr>
      </p:pic>
      <p:cxnSp>
        <p:nvCxnSpPr>
          <p:cNvPr id="255" name="连接符: 肘形 254">
            <a:extLst>
              <a:ext uri="{FF2B5EF4-FFF2-40B4-BE49-F238E27FC236}">
                <a16:creationId xmlns:a16="http://schemas.microsoft.com/office/drawing/2014/main" id="{33F3C5CC-07DB-29BE-19FB-DE310274601C}"/>
              </a:ext>
            </a:extLst>
          </p:cNvPr>
          <p:cNvCxnSpPr>
            <a:cxnSpLocks/>
          </p:cNvCxnSpPr>
          <p:nvPr/>
        </p:nvCxnSpPr>
        <p:spPr>
          <a:xfrm>
            <a:off x="9306976" y="1588906"/>
            <a:ext cx="8022" cy="1555670"/>
          </a:xfrm>
          <a:prstGeom prst="bentConnector3">
            <a:avLst>
              <a:gd name="adj1" fmla="val 2949663"/>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848F6004-82DD-3B28-697E-DEF87CD74EBF}"/>
              </a:ext>
            </a:extLst>
          </p:cNvPr>
          <p:cNvCxnSpPr>
            <a:cxnSpLocks/>
          </p:cNvCxnSpPr>
          <p:nvPr/>
        </p:nvCxnSpPr>
        <p:spPr>
          <a:xfrm>
            <a:off x="9263099" y="2391144"/>
            <a:ext cx="282351" cy="0"/>
          </a:xfrm>
          <a:prstGeom prst="line">
            <a:avLst/>
          </a:prstGeom>
        </p:spPr>
        <p:style>
          <a:lnRef idx="3">
            <a:schemeClr val="dk1"/>
          </a:lnRef>
          <a:fillRef idx="0">
            <a:schemeClr val="dk1"/>
          </a:fillRef>
          <a:effectRef idx="2">
            <a:schemeClr val="dk1"/>
          </a:effectRef>
          <a:fontRef idx="minor">
            <a:schemeClr val="tx1"/>
          </a:fontRef>
        </p:style>
      </p:cxnSp>
      <p:cxnSp>
        <p:nvCxnSpPr>
          <p:cNvPr id="264" name="连接符: 肘形 263">
            <a:extLst>
              <a:ext uri="{FF2B5EF4-FFF2-40B4-BE49-F238E27FC236}">
                <a16:creationId xmlns:a16="http://schemas.microsoft.com/office/drawing/2014/main" id="{D7476CEF-B4C6-3BF7-3762-2B548887231D}"/>
              </a:ext>
            </a:extLst>
          </p:cNvPr>
          <p:cNvCxnSpPr>
            <a:cxnSpLocks/>
          </p:cNvCxnSpPr>
          <p:nvPr/>
        </p:nvCxnSpPr>
        <p:spPr>
          <a:xfrm>
            <a:off x="9462099" y="1588906"/>
            <a:ext cx="1033129" cy="547742"/>
          </a:xfrm>
          <a:prstGeom prst="bentConnector3">
            <a:avLst>
              <a:gd name="adj1" fmla="val 99786"/>
            </a:avLst>
          </a:prstGeom>
          <a:ln>
            <a:tailEnd type="triangle"/>
          </a:ln>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E8E29545-21E0-5219-20AA-4AEC662EF49C}"/>
              </a:ext>
            </a:extLst>
          </p:cNvPr>
          <p:cNvSpPr/>
          <p:nvPr/>
        </p:nvSpPr>
        <p:spPr>
          <a:xfrm>
            <a:off x="5798885" y="1049129"/>
            <a:ext cx="2188693" cy="421277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366A1290-F055-C4F7-DAE1-F20B6C8D1C4E}"/>
              </a:ext>
            </a:extLst>
          </p:cNvPr>
          <p:cNvSpPr/>
          <p:nvPr/>
        </p:nvSpPr>
        <p:spPr>
          <a:xfrm>
            <a:off x="353817" y="184370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F0D1D13-EF4B-8F99-1A66-8A80EC515E2F}"/>
              </a:ext>
            </a:extLst>
          </p:cNvPr>
          <p:cNvSpPr/>
          <p:nvPr/>
        </p:nvSpPr>
        <p:spPr>
          <a:xfrm>
            <a:off x="2439377" y="1441017"/>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4707DD65-24A8-CA23-5DD3-755B5CE24BE6}"/>
              </a:ext>
            </a:extLst>
          </p:cNvPr>
          <p:cNvSpPr/>
          <p:nvPr/>
        </p:nvSpPr>
        <p:spPr>
          <a:xfrm>
            <a:off x="151439" y="3830652"/>
            <a:ext cx="1617721"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22BA0A9C-EF9E-E337-066F-41712FAD89E3}"/>
              </a:ext>
            </a:extLst>
          </p:cNvPr>
          <p:cNvSpPr/>
          <p:nvPr/>
        </p:nvSpPr>
        <p:spPr>
          <a:xfrm>
            <a:off x="8084645" y="1055661"/>
            <a:ext cx="3829793" cy="421930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DA270F54-CC1D-00A3-30BB-F77017B790AF}"/>
              </a:ext>
            </a:extLst>
          </p:cNvPr>
          <p:cNvCxnSpPr>
            <a:cxnSpLocks/>
          </p:cNvCxnSpPr>
          <p:nvPr/>
        </p:nvCxnSpPr>
        <p:spPr>
          <a:xfrm>
            <a:off x="5430112" y="2116771"/>
            <a:ext cx="3513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2B417CA7-4D6A-4AC7-CF7A-A1AB96584CA1}"/>
              </a:ext>
            </a:extLst>
          </p:cNvPr>
          <p:cNvCxnSpPr>
            <a:cxnSpLocks/>
          </p:cNvCxnSpPr>
          <p:nvPr/>
        </p:nvCxnSpPr>
        <p:spPr>
          <a:xfrm>
            <a:off x="7732028" y="3149132"/>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CD2B19DD-60E8-8F4F-6BA1-1EEA67AF39AE}"/>
              </a:ext>
            </a:extLst>
          </p:cNvPr>
          <p:cNvCxnSpPr>
            <a:cxnSpLocks/>
          </p:cNvCxnSpPr>
          <p:nvPr/>
        </p:nvCxnSpPr>
        <p:spPr>
          <a:xfrm flipH="1">
            <a:off x="7764080" y="4858278"/>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8D920F51-53DF-7FF2-E333-64408F8EF88B}"/>
              </a:ext>
            </a:extLst>
          </p:cNvPr>
          <p:cNvCxnSpPr>
            <a:cxnSpLocks/>
          </p:cNvCxnSpPr>
          <p:nvPr/>
        </p:nvCxnSpPr>
        <p:spPr>
          <a:xfrm flipV="1">
            <a:off x="6764888" y="4053831"/>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165C999D-92CC-B967-EE0A-79F017D8973F}"/>
              </a:ext>
            </a:extLst>
          </p:cNvPr>
          <p:cNvCxnSpPr>
            <a:cxnSpLocks/>
            <a:stCxn id="111" idx="0"/>
            <a:endCxn id="606" idx="3"/>
          </p:cNvCxnSpPr>
          <p:nvPr/>
        </p:nvCxnSpPr>
        <p:spPr>
          <a:xfrm rot="16200000" flipV="1">
            <a:off x="6484689" y="3465095"/>
            <a:ext cx="263972" cy="33974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01EA645-4898-E3E2-5EA0-C7479BA70DA1}"/>
              </a:ext>
            </a:extLst>
          </p:cNvPr>
          <p:cNvCxnSpPr>
            <a:stCxn id="111" idx="0"/>
            <a:endCxn id="607" idx="1"/>
          </p:cNvCxnSpPr>
          <p:nvPr/>
        </p:nvCxnSpPr>
        <p:spPr>
          <a:xfrm rot="5400000" flipH="1" flipV="1">
            <a:off x="6893844" y="3377331"/>
            <a:ext cx="282323" cy="496921"/>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9386E5A2-6B35-6B93-1055-51C28350B044}"/>
              </a:ext>
            </a:extLst>
          </p:cNvPr>
          <p:cNvCxnSpPr>
            <a:cxnSpLocks/>
          </p:cNvCxnSpPr>
          <p:nvPr/>
        </p:nvCxnSpPr>
        <p:spPr>
          <a:xfrm flipH="1">
            <a:off x="5693664" y="3899087"/>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8" name="直接箭头连接符 317">
            <a:extLst>
              <a:ext uri="{FF2B5EF4-FFF2-40B4-BE49-F238E27FC236}">
                <a16:creationId xmlns:a16="http://schemas.microsoft.com/office/drawing/2014/main" id="{2B3AD2CF-212B-A665-323D-91E6FE97B04F}"/>
              </a:ext>
            </a:extLst>
          </p:cNvPr>
          <p:cNvCxnSpPr>
            <a:cxnSpLocks/>
          </p:cNvCxnSpPr>
          <p:nvPr/>
        </p:nvCxnSpPr>
        <p:spPr>
          <a:xfrm>
            <a:off x="10504587" y="3742785"/>
            <a:ext cx="0" cy="395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824DFAED-7FC7-04BD-A9C5-83FA1A6608C0}"/>
              </a:ext>
            </a:extLst>
          </p:cNvPr>
          <p:cNvSpPr txBox="1"/>
          <p:nvPr/>
        </p:nvSpPr>
        <p:spPr>
          <a:xfrm>
            <a:off x="2362301" y="1172617"/>
            <a:ext cx="2291461"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Representative node selection</a:t>
            </a:r>
          </a:p>
        </p:txBody>
      </p:sp>
      <p:sp>
        <p:nvSpPr>
          <p:cNvPr id="326" name="文本框 325">
            <a:extLst>
              <a:ext uri="{FF2B5EF4-FFF2-40B4-BE49-F238E27FC236}">
                <a16:creationId xmlns:a16="http://schemas.microsoft.com/office/drawing/2014/main" id="{9F210F8F-A07F-43A6-4410-3A3AF99222B7}"/>
              </a:ext>
            </a:extLst>
          </p:cNvPr>
          <p:cNvSpPr txBox="1"/>
          <p:nvPr/>
        </p:nvSpPr>
        <p:spPr>
          <a:xfrm>
            <a:off x="5624717" y="780953"/>
            <a:ext cx="279228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Imperceptible trigger generation</a:t>
            </a:r>
          </a:p>
        </p:txBody>
      </p:sp>
      <p:sp>
        <p:nvSpPr>
          <p:cNvPr id="327" name="文本框 326">
            <a:extLst>
              <a:ext uri="{FF2B5EF4-FFF2-40B4-BE49-F238E27FC236}">
                <a16:creationId xmlns:a16="http://schemas.microsoft.com/office/drawing/2014/main" id="{7F4BA8EA-566D-C0F7-2C42-2AB7DDBB988B}"/>
              </a:ext>
            </a:extLst>
          </p:cNvPr>
          <p:cNvSpPr txBox="1"/>
          <p:nvPr/>
        </p:nvSpPr>
        <p:spPr>
          <a:xfrm>
            <a:off x="8165140" y="757807"/>
            <a:ext cx="2932662"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Swift distribution difference estimation</a:t>
            </a:r>
          </a:p>
        </p:txBody>
      </p:sp>
      <p:sp>
        <p:nvSpPr>
          <p:cNvPr id="330" name="文本框 329">
            <a:extLst>
              <a:ext uri="{FF2B5EF4-FFF2-40B4-BE49-F238E27FC236}">
                <a16:creationId xmlns:a16="http://schemas.microsoft.com/office/drawing/2014/main" id="{6A4A6624-918A-9E01-7342-0A9E380207C9}"/>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716F5AA-4C07-DC0D-FB1A-B7932C64ECAD}"/>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71EC44B-9575-D103-0058-7B3C77731D61}"/>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C28355B5-2566-304B-C422-1E6E3C8B9389}"/>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D01267D7-FFE4-088A-54D7-8CD608CACC52}"/>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54BE6B5-DB10-77DC-24FC-54B11466429E}"/>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B787E5FA-CFB4-26DC-5D8C-0C6237E2F1BD}"/>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FBF71D35-A77D-8377-9FBA-D50D1836CC2B}"/>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4AE26277-BEAE-98A7-185F-16620EC7719C}"/>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5FD3D15A-007E-7A8E-88AF-A9F1F29CFD16}"/>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cxnSp>
        <p:nvCxnSpPr>
          <p:cNvPr id="25" name="直接箭头连接符 24">
            <a:extLst>
              <a:ext uri="{FF2B5EF4-FFF2-40B4-BE49-F238E27FC236}">
                <a16:creationId xmlns:a16="http://schemas.microsoft.com/office/drawing/2014/main" id="{21FE10FA-4166-C0A6-5AE2-3E1B95DB2E11}"/>
              </a:ext>
            </a:extLst>
          </p:cNvPr>
          <p:cNvCxnSpPr>
            <a:cxnSpLocks/>
          </p:cNvCxnSpPr>
          <p:nvPr/>
        </p:nvCxnSpPr>
        <p:spPr>
          <a:xfrm>
            <a:off x="10489009" y="2386118"/>
            <a:ext cx="0" cy="2017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3" name="图片 32">
            <a:extLst>
              <a:ext uri="{FF2B5EF4-FFF2-40B4-BE49-F238E27FC236}">
                <a16:creationId xmlns:a16="http://schemas.microsoft.com/office/drawing/2014/main" id="{3367C4B9-13B1-395E-C217-533BDB602E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981522" y="4545901"/>
            <a:ext cx="423024" cy="423024"/>
          </a:xfrm>
          <a:prstGeom prst="rect">
            <a:avLst/>
          </a:prstGeom>
        </p:spPr>
      </p:pic>
      <p:grpSp>
        <p:nvGrpSpPr>
          <p:cNvPr id="3" name="Google Shape;805;p28">
            <a:extLst>
              <a:ext uri="{FF2B5EF4-FFF2-40B4-BE49-F238E27FC236}">
                <a16:creationId xmlns:a16="http://schemas.microsoft.com/office/drawing/2014/main" id="{5350CC18-3BE1-BEB2-D852-5895CA4E1C30}"/>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5F1B5849-024F-F76B-ACF8-A2961A6E63B3}"/>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37D26B7-F088-C753-2A82-1014E0DB230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4B46125-809C-8488-AD41-B6001F775E7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3D562010-13CC-9F20-C1A7-920F4A4E3E7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984CA60-0916-06CC-A948-B896FB0C375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81F0837-DABC-6863-51E4-3164C1795AC9}"/>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CC9BFA50-3D7A-8B9C-5C57-A1ACB434F99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5B41B525-7A33-8C72-53BB-D99275D209A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D8E1526C-FC6D-D8B6-FEDA-32E06C03312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839D7D8-F11C-8BD6-436B-C4510E1B6F0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A68C067-A00C-E13F-29EF-5A8F8BD4436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E442C84-0805-B9F8-3F99-F3A2F1DF1F9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621A841E-FC34-1CF4-F1AA-A7A7F25EFE1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8AC0B034-519E-F71C-DC75-6A0C960B3587}"/>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8C9D1C99-FC9C-3E13-7A7D-B54A993C1C6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BDB240C7-7246-44F9-8CBC-7B79A678FEB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D825555B-554A-FD08-447F-6E4A9DA51035}"/>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801F1B5-44E1-E1FC-CF7E-04F9E5AE523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B3E89B15-D8B8-6D28-0D22-D58A5E263FC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E7ED984-37CA-C954-AFD1-CBDB424AE59D}"/>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E5A6D1B2-6B08-CA55-8DBE-55843491D67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1FA0487A-6DEE-9FF1-83E1-C5BD4329C36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765E13F9-38AB-66A3-5A1A-52A2859774C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26D3B2A9-BEA3-C01F-C2D6-58DBADD151D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870F1B9-D1F2-3797-B800-AF743506AD1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39015C2E-08FF-843F-2E75-9AF137C9CFAF}"/>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669949A-7CFB-2A76-F90A-9FE3B538E56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730EB7DC-03F1-59BB-50F7-A11777F58F7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5A9E6C5B-49CF-61E6-82C3-E4D32D51497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5D23E8EF-5895-FA3D-5545-9461D2C8864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6D2DD59B-7A45-3C64-6D61-3E4AED445F22}"/>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0D49FE61-043D-2B9C-6052-10D9EA199660}"/>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E808FFD5-3D93-1598-8A7C-D517D5B7767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061C815-14FD-7161-4523-E3B8749CF78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E13F76DE-0DC7-6BAA-25D9-F67590334A5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06CCD436-E1CE-975F-4782-9ABF9CCF3D5F}"/>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FB802B9-FDA0-0F79-2AB3-1A1A4753275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722AEB4C-6A80-C12D-0D83-E7B663F980A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24606A60-78F8-9722-829D-C588FC70B79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CF841A5-CE49-EB45-4EAE-8002A25A2A4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F6913185-C6DC-5445-7073-AA67DF3F57E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42387757-6F45-6A80-836E-ECDE5B4BA0F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F72F35A-1985-818F-35F7-9A273695475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3001A29-1006-BBE5-A63A-06F4411A985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00912CA-367C-0633-B331-5D1D53AE754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515E4B05-0B4D-7AA3-EA09-62C664A2A6D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DC1242E1-D156-E15A-DE30-AE618772FD2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DE08C76F-928C-5259-A5CD-DE909EAA1D9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1E196EFA-5FB8-FB68-A11D-2B0A4DE1A828}"/>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18F32876-EBD9-7DA2-039B-B5BE698D2E9E}"/>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CF31F9D8-5E42-22B0-BD2C-5678E0B0102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971024D-AEDA-E23D-7BD8-4F96AD1977B9}"/>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0AE170F7-2A97-CB38-90E6-6ABD8BD478E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FF0538DB-AF5E-18EB-4CCD-45894883262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1F45899A-9823-06C0-E356-F475E2351472}"/>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9FD65051-A220-1BDF-C31E-1DC131661BC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EC57D09-8CDE-3EAF-1543-BDF90B0F4C0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0646D7CE-04EB-DBF1-CAED-B3E997FE02C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4242F3A-7841-5F37-3BCD-4362CF55B414}"/>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660978B8-AD4E-A40D-3124-94715F5636C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1C0EADE-2EFB-04BB-E6F0-5FA90321FCF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5F4A4CF9-4190-880F-F3F1-6249C70A333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C5CC258-C15D-B3E4-0922-FCDDBA43AAF2}"/>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A0D240D2-DFED-A909-1C05-2F84885D8B1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DAA0F2BC-F249-8E47-1CC1-F4563C01A41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0CBA1B60-5AD6-2937-160A-10058FDD3FD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1F09E777-D5CD-B478-89D0-C7CD05F22494}"/>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9B0B742-9121-A955-4DCB-A4D60CA35022}"/>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74B37031-0547-1586-D75C-600E8EFDE2F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CF8D9A37-F125-ED80-8B3C-F204E873C74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67301826-05E9-99E8-667D-0B95E8F18C21}"/>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3F4A97C7-3BA8-62BF-1454-7B140C23CA5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42A53047-DB83-5D40-4696-A3CD70C5510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AB769B61-BC18-689E-ACEC-8AB5B30AD53A}"/>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993DD6A5-B92D-CEB9-B1E4-E93EFAEB8E6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608D6B10-6F36-0EDA-BCCF-F7E1CA3C3835}"/>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4F864A4A-F36E-3EB7-7AAF-D05BEB785729}"/>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7A479BD7-78F1-1587-1ED4-10C472409B3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2DF4C49-AFEE-F6D0-E020-51102FBC435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AEC92ED1-7D3F-001B-AA8D-7D2F9F14629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B73C7D17-627B-BD14-1A17-E4EB6F013A0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DAF3AEE-5799-20A7-9E8A-5CABBF482C80}"/>
              </a:ext>
            </a:extLst>
          </p:cNvPr>
          <p:cNvSpPr txBox="1"/>
          <p:nvPr/>
        </p:nvSpPr>
        <p:spPr>
          <a:xfrm>
            <a:off x="10442569" y="3730306"/>
            <a:ext cx="160005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D3116297-13BF-9738-2BB9-7595E054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42" y="2882052"/>
            <a:ext cx="192355" cy="192355"/>
          </a:xfrm>
          <a:prstGeom prst="rect">
            <a:avLst/>
          </a:prstGeom>
        </p:spPr>
      </p:pic>
      <p:pic>
        <p:nvPicPr>
          <p:cNvPr id="559" name="图片 558">
            <a:extLst>
              <a:ext uri="{FF2B5EF4-FFF2-40B4-BE49-F238E27FC236}">
                <a16:creationId xmlns:a16="http://schemas.microsoft.com/office/drawing/2014/main" id="{59F24689-F33B-FF00-8324-EBE4D39D9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52C76FF1-ED6C-396E-7088-DF0F618FB534}"/>
              </a:ext>
            </a:extLst>
          </p:cNvPr>
          <p:cNvSpPr txBox="1"/>
          <p:nvPr/>
        </p:nvSpPr>
        <p:spPr>
          <a:xfrm>
            <a:off x="4762733" y="302662"/>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FA2C2D51-9436-19FE-8F48-25BF76602145}"/>
              </a:ext>
            </a:extLst>
          </p:cNvPr>
          <p:cNvSpPr txBox="1"/>
          <p:nvPr/>
        </p:nvSpPr>
        <p:spPr>
          <a:xfrm>
            <a:off x="3391134" y="4736781"/>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2C22DA91-B5DB-5956-4C44-C19A043402F2}"/>
              </a:ext>
            </a:extLst>
          </p:cNvPr>
          <p:cNvSpPr/>
          <p:nvPr/>
        </p:nvSpPr>
        <p:spPr>
          <a:xfrm>
            <a:off x="8357431" y="1464907"/>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672CB3C0-DCD8-9AB9-9816-55AA6ECCBFCC}"/>
              </a:ext>
            </a:extLst>
          </p:cNvPr>
          <p:cNvCxnSpPr>
            <a:cxnSpLocks/>
          </p:cNvCxnSpPr>
          <p:nvPr/>
        </p:nvCxnSpPr>
        <p:spPr>
          <a:xfrm>
            <a:off x="8507196" y="146390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810A01BD-E52B-A3F9-8CDD-AD84D83E6E69}"/>
              </a:ext>
            </a:extLst>
          </p:cNvPr>
          <p:cNvCxnSpPr>
            <a:cxnSpLocks/>
          </p:cNvCxnSpPr>
          <p:nvPr/>
        </p:nvCxnSpPr>
        <p:spPr>
          <a:xfrm>
            <a:off x="8673884" y="145914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6159C6D-EA17-539C-7809-08B5AB3C0149}"/>
              </a:ext>
            </a:extLst>
          </p:cNvPr>
          <p:cNvCxnSpPr>
            <a:cxnSpLocks/>
          </p:cNvCxnSpPr>
          <p:nvPr/>
        </p:nvCxnSpPr>
        <p:spPr>
          <a:xfrm>
            <a:off x="8826284" y="146152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282BE887-F7FF-E5BF-E65F-1729B65F4B44}"/>
              </a:ext>
            </a:extLst>
          </p:cNvPr>
          <p:cNvCxnSpPr>
            <a:cxnSpLocks/>
          </p:cNvCxnSpPr>
          <p:nvPr/>
        </p:nvCxnSpPr>
        <p:spPr>
          <a:xfrm>
            <a:off x="8983449" y="1461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65AA3EC3-A909-EE69-4F8F-D5046DA9F13A}"/>
              </a:ext>
            </a:extLst>
          </p:cNvPr>
          <p:cNvCxnSpPr>
            <a:cxnSpLocks/>
          </p:cNvCxnSpPr>
          <p:nvPr/>
        </p:nvCxnSpPr>
        <p:spPr>
          <a:xfrm>
            <a:off x="9150137" y="1463896"/>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49E20BD0-DF4E-1DCF-64DB-3D3A68ACCBF9}"/>
              </a:ext>
            </a:extLst>
          </p:cNvPr>
          <p:cNvSpPr/>
          <p:nvPr/>
        </p:nvSpPr>
        <p:spPr>
          <a:xfrm>
            <a:off x="8314513" y="2320721"/>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0BCB860-4396-61F8-F07E-C92C251F2279}"/>
              </a:ext>
            </a:extLst>
          </p:cNvPr>
          <p:cNvCxnSpPr>
            <a:cxnSpLocks/>
          </p:cNvCxnSpPr>
          <p:nvPr/>
        </p:nvCxnSpPr>
        <p:spPr>
          <a:xfrm>
            <a:off x="8464278" y="23197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2B6E0C9E-AFC5-3FAD-22FF-92D63DE3897F}"/>
              </a:ext>
            </a:extLst>
          </p:cNvPr>
          <p:cNvCxnSpPr>
            <a:cxnSpLocks/>
          </p:cNvCxnSpPr>
          <p:nvPr/>
        </p:nvCxnSpPr>
        <p:spPr>
          <a:xfrm>
            <a:off x="8630966" y="231495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DEA5FD9E-8F3A-C4C8-D402-6E9C5952B318}"/>
              </a:ext>
            </a:extLst>
          </p:cNvPr>
          <p:cNvCxnSpPr>
            <a:cxnSpLocks/>
          </p:cNvCxnSpPr>
          <p:nvPr/>
        </p:nvCxnSpPr>
        <p:spPr>
          <a:xfrm>
            <a:off x="8783366" y="231733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7A86928-839E-D74E-5A1C-237B70D2DA86}"/>
              </a:ext>
            </a:extLst>
          </p:cNvPr>
          <p:cNvCxnSpPr>
            <a:cxnSpLocks/>
          </p:cNvCxnSpPr>
          <p:nvPr/>
        </p:nvCxnSpPr>
        <p:spPr>
          <a:xfrm>
            <a:off x="8940531" y="231733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09E6FB3F-7E6D-B6B7-F6BB-D8220F22C62E}"/>
              </a:ext>
            </a:extLst>
          </p:cNvPr>
          <p:cNvCxnSpPr>
            <a:cxnSpLocks/>
          </p:cNvCxnSpPr>
          <p:nvPr/>
        </p:nvCxnSpPr>
        <p:spPr>
          <a:xfrm>
            <a:off x="9107219" y="231971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82F55032-8D70-6703-31C2-7BCBFD8D5AF7}"/>
              </a:ext>
            </a:extLst>
          </p:cNvPr>
          <p:cNvSpPr/>
          <p:nvPr/>
        </p:nvSpPr>
        <p:spPr>
          <a:xfrm>
            <a:off x="8626882" y="2322904"/>
            <a:ext cx="171841" cy="199366"/>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5C1274D-FD1C-62B6-7FC4-0C29E1E811DC}"/>
              </a:ext>
            </a:extLst>
          </p:cNvPr>
          <p:cNvSpPr/>
          <p:nvPr/>
        </p:nvSpPr>
        <p:spPr>
          <a:xfrm>
            <a:off x="8348413" y="305147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87FA6DF-D998-12D8-B849-05F0BF36D0D4}"/>
              </a:ext>
            </a:extLst>
          </p:cNvPr>
          <p:cNvCxnSpPr>
            <a:cxnSpLocks/>
          </p:cNvCxnSpPr>
          <p:nvPr/>
        </p:nvCxnSpPr>
        <p:spPr>
          <a:xfrm>
            <a:off x="8498178" y="30504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45624FB-4EEC-E776-228F-D648F05FB53B}"/>
              </a:ext>
            </a:extLst>
          </p:cNvPr>
          <p:cNvCxnSpPr>
            <a:cxnSpLocks/>
          </p:cNvCxnSpPr>
          <p:nvPr/>
        </p:nvCxnSpPr>
        <p:spPr>
          <a:xfrm>
            <a:off x="8664866" y="30457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0C64A8D-BC76-71D1-E764-7E62FCC26D49}"/>
              </a:ext>
            </a:extLst>
          </p:cNvPr>
          <p:cNvCxnSpPr>
            <a:cxnSpLocks/>
          </p:cNvCxnSpPr>
          <p:nvPr/>
        </p:nvCxnSpPr>
        <p:spPr>
          <a:xfrm>
            <a:off x="8817266" y="30480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988B0DB3-D3D6-98F2-2421-63E5BE9CD75A}"/>
              </a:ext>
            </a:extLst>
          </p:cNvPr>
          <p:cNvCxnSpPr>
            <a:cxnSpLocks/>
          </p:cNvCxnSpPr>
          <p:nvPr/>
        </p:nvCxnSpPr>
        <p:spPr>
          <a:xfrm>
            <a:off x="8974431" y="30480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450D6BB8-620F-841C-B1B9-F5FC0E5DBBBC}"/>
              </a:ext>
            </a:extLst>
          </p:cNvPr>
          <p:cNvCxnSpPr>
            <a:cxnSpLocks/>
          </p:cNvCxnSpPr>
          <p:nvPr/>
        </p:nvCxnSpPr>
        <p:spPr>
          <a:xfrm>
            <a:off x="9141119" y="30504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4BBC5ACA-0610-5074-9A77-CA65604A2786}"/>
              </a:ext>
            </a:extLst>
          </p:cNvPr>
          <p:cNvSpPr/>
          <p:nvPr/>
        </p:nvSpPr>
        <p:spPr>
          <a:xfrm>
            <a:off x="8366957" y="3906231"/>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22597D17-7B5B-9259-7E3F-59EE410D03C8}"/>
              </a:ext>
            </a:extLst>
          </p:cNvPr>
          <p:cNvCxnSpPr>
            <a:cxnSpLocks/>
          </p:cNvCxnSpPr>
          <p:nvPr/>
        </p:nvCxnSpPr>
        <p:spPr>
          <a:xfrm>
            <a:off x="8516722" y="390522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E57CF20D-BA14-4DA5-D060-67A3722F3944}"/>
              </a:ext>
            </a:extLst>
          </p:cNvPr>
          <p:cNvCxnSpPr>
            <a:cxnSpLocks/>
          </p:cNvCxnSpPr>
          <p:nvPr/>
        </p:nvCxnSpPr>
        <p:spPr>
          <a:xfrm>
            <a:off x="8683410" y="39004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FF00FC20-8D96-AF8B-7728-2C3FAFB64C3D}"/>
              </a:ext>
            </a:extLst>
          </p:cNvPr>
          <p:cNvCxnSpPr>
            <a:cxnSpLocks/>
          </p:cNvCxnSpPr>
          <p:nvPr/>
        </p:nvCxnSpPr>
        <p:spPr>
          <a:xfrm>
            <a:off x="8835810" y="39028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3739429A-BC82-79AF-16AB-912BA34B455A}"/>
              </a:ext>
            </a:extLst>
          </p:cNvPr>
          <p:cNvCxnSpPr>
            <a:cxnSpLocks/>
          </p:cNvCxnSpPr>
          <p:nvPr/>
        </p:nvCxnSpPr>
        <p:spPr>
          <a:xfrm>
            <a:off x="8992975" y="390284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209EAEC-416E-C17C-B53A-0BE2A941B36B}"/>
              </a:ext>
            </a:extLst>
          </p:cNvPr>
          <p:cNvCxnSpPr>
            <a:cxnSpLocks/>
          </p:cNvCxnSpPr>
          <p:nvPr/>
        </p:nvCxnSpPr>
        <p:spPr>
          <a:xfrm>
            <a:off x="9159663" y="390522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35C9F2E-D121-0662-E7E3-6E3B3DF8CC13}"/>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FA7CB637-2AEB-445F-B296-70D42E0B6A91}"/>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D870578-0FAC-D62E-1A6F-C2948247BEE8}"/>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43B90583-7937-B086-71DF-DB32D780B5D6}"/>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3601F933-AE94-D18D-BFD6-C0F6F0B7900E}"/>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8084186-C719-C487-B4CB-6E62E85BB517}"/>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E9808116-BA20-3DD0-ABD0-0A1C72D11B97}"/>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FD560586-1F00-2D96-DC4D-E1CD5BE7A788}"/>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2693F2F6-7B33-776D-18C3-2B8A6BC8409A}"/>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42BE048E-1924-CF34-6CD4-AEB4C376E7C6}"/>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spTree>
    <p:extLst>
      <p:ext uri="{BB962C8B-B14F-4D97-AF65-F5344CB8AC3E}">
        <p14:creationId xmlns:p14="http://schemas.microsoft.com/office/powerpoint/2010/main" val="99899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FAF75-9A1B-BE5F-DC15-EDA8D4547C6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BF7B950-B56B-885D-6985-08B16B4D654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CE467980-1894-0466-0864-28506E1BD6B0}"/>
              </a:ext>
            </a:extLst>
          </p:cNvPr>
          <p:cNvSpPr/>
          <p:nvPr/>
        </p:nvSpPr>
        <p:spPr>
          <a:xfrm rot="16200000">
            <a:off x="2376204" y="156326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C9BC47F3-A742-DB34-B166-68E824632458}"/>
              </a:ext>
            </a:extLst>
          </p:cNvPr>
          <p:cNvSpPr/>
          <p:nvPr/>
        </p:nvSpPr>
        <p:spPr>
          <a:xfrm>
            <a:off x="2158940" y="378692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AF02116-B340-4865-399C-B4FBABD32AB8}"/>
              </a:ext>
            </a:extLst>
          </p:cNvPr>
          <p:cNvSpPr/>
          <p:nvPr/>
        </p:nvSpPr>
        <p:spPr>
          <a:xfrm>
            <a:off x="253235" y="222133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D37368D3-4036-701B-D756-6316CDA10D18}"/>
              </a:ext>
            </a:extLst>
          </p:cNvPr>
          <p:cNvSpPr/>
          <p:nvPr/>
        </p:nvSpPr>
        <p:spPr>
          <a:xfrm>
            <a:off x="540176" y="18679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C2C7E630-F1E0-95BE-F222-E9B96D6060C7}"/>
              </a:ext>
            </a:extLst>
          </p:cNvPr>
          <p:cNvSpPr/>
          <p:nvPr/>
        </p:nvSpPr>
        <p:spPr>
          <a:xfrm>
            <a:off x="475882" y="26098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471E3C5-D6EC-1497-6672-5B195F3A0201}"/>
              </a:ext>
            </a:extLst>
          </p:cNvPr>
          <p:cNvSpPr/>
          <p:nvPr/>
        </p:nvSpPr>
        <p:spPr>
          <a:xfrm>
            <a:off x="844976" y="224121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C632F1EC-6A59-95EB-212F-D05721C833C8}"/>
              </a:ext>
            </a:extLst>
          </p:cNvPr>
          <p:cNvSpPr/>
          <p:nvPr/>
        </p:nvSpPr>
        <p:spPr>
          <a:xfrm>
            <a:off x="1133110" y="18895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4CBCA379-D47F-4B00-EB3C-E016A6D24F30}"/>
              </a:ext>
            </a:extLst>
          </p:cNvPr>
          <p:cNvSpPr/>
          <p:nvPr/>
        </p:nvSpPr>
        <p:spPr>
          <a:xfrm>
            <a:off x="1266463" y="25797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E46ECA58-EC56-6398-ACBF-41F2118959AF}"/>
              </a:ext>
            </a:extLst>
          </p:cNvPr>
          <p:cNvSpPr/>
          <p:nvPr/>
        </p:nvSpPr>
        <p:spPr>
          <a:xfrm>
            <a:off x="1346226" y="23233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F3B3F4AF-8771-49F5-691E-D646D5BEA85F}"/>
              </a:ext>
            </a:extLst>
          </p:cNvPr>
          <p:cNvSpPr/>
          <p:nvPr/>
        </p:nvSpPr>
        <p:spPr>
          <a:xfrm>
            <a:off x="977132" y="27934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B4B36B0-323C-5973-2EB3-16F1DD8B0DD4}"/>
              </a:ext>
            </a:extLst>
          </p:cNvPr>
          <p:cNvCxnSpPr>
            <a:cxnSpLocks/>
            <a:stCxn id="16" idx="3"/>
            <a:endCxn id="5" idx="0"/>
          </p:cNvCxnSpPr>
          <p:nvPr/>
        </p:nvCxnSpPr>
        <p:spPr>
          <a:xfrm flipH="1">
            <a:off x="317529" y="198380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AEAF6A04-E9AF-EE54-184F-0F35B2223662}"/>
              </a:ext>
            </a:extLst>
          </p:cNvPr>
          <p:cNvCxnSpPr>
            <a:cxnSpLocks/>
            <a:stCxn id="16" idx="5"/>
            <a:endCxn id="20" idx="1"/>
          </p:cNvCxnSpPr>
          <p:nvPr/>
        </p:nvCxnSpPr>
        <p:spPr>
          <a:xfrm>
            <a:off x="649933" y="198380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8182C47-F2CA-5AE5-6B0A-24D34FB323DE}"/>
              </a:ext>
            </a:extLst>
          </p:cNvPr>
          <p:cNvCxnSpPr>
            <a:cxnSpLocks/>
            <a:stCxn id="5" idx="5"/>
            <a:endCxn id="19" idx="1"/>
          </p:cNvCxnSpPr>
          <p:nvPr/>
        </p:nvCxnSpPr>
        <p:spPr>
          <a:xfrm>
            <a:off x="362992" y="233718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B193E779-D2B9-BCBA-594E-784EE1D5A4A5}"/>
              </a:ext>
            </a:extLst>
          </p:cNvPr>
          <p:cNvCxnSpPr>
            <a:cxnSpLocks/>
            <a:stCxn id="20" idx="3"/>
            <a:endCxn id="19" idx="7"/>
          </p:cNvCxnSpPr>
          <p:nvPr/>
        </p:nvCxnSpPr>
        <p:spPr>
          <a:xfrm flipH="1">
            <a:off x="585639" y="235706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D8D6107-2286-7185-EBA7-1201D4A40A0B}"/>
              </a:ext>
            </a:extLst>
          </p:cNvPr>
          <p:cNvCxnSpPr>
            <a:cxnSpLocks/>
            <a:stCxn id="21" idx="3"/>
            <a:endCxn id="20" idx="6"/>
          </p:cNvCxnSpPr>
          <p:nvPr/>
        </p:nvCxnSpPr>
        <p:spPr>
          <a:xfrm flipH="1">
            <a:off x="973564" y="200541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6F4558F-9710-9592-E680-448115D1B8C3}"/>
              </a:ext>
            </a:extLst>
          </p:cNvPr>
          <p:cNvCxnSpPr>
            <a:cxnSpLocks/>
            <a:stCxn id="57" idx="0"/>
            <a:endCxn id="20" idx="4"/>
          </p:cNvCxnSpPr>
          <p:nvPr/>
        </p:nvCxnSpPr>
        <p:spPr>
          <a:xfrm flipH="1" flipV="1">
            <a:off x="909270" y="237694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96B7F53-57DE-02B3-7CFB-FEF9E92E4321}"/>
              </a:ext>
            </a:extLst>
          </p:cNvPr>
          <p:cNvCxnSpPr>
            <a:cxnSpLocks/>
            <a:stCxn id="23" idx="1"/>
            <a:endCxn id="20" idx="5"/>
          </p:cNvCxnSpPr>
          <p:nvPr/>
        </p:nvCxnSpPr>
        <p:spPr>
          <a:xfrm flipH="1" flipV="1">
            <a:off x="954733" y="235706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1C96B59-F6B5-F79D-E302-1985E9D71A3D}"/>
              </a:ext>
            </a:extLst>
          </p:cNvPr>
          <p:cNvCxnSpPr>
            <a:cxnSpLocks/>
            <a:stCxn id="21" idx="5"/>
            <a:endCxn id="27" idx="1"/>
          </p:cNvCxnSpPr>
          <p:nvPr/>
        </p:nvCxnSpPr>
        <p:spPr>
          <a:xfrm>
            <a:off x="1242867" y="200541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A5D3E7C-102E-B9EB-7A6D-259E66EA4FC8}"/>
              </a:ext>
            </a:extLst>
          </p:cNvPr>
          <p:cNvCxnSpPr>
            <a:cxnSpLocks/>
            <a:stCxn id="16" idx="4"/>
            <a:endCxn id="19" idx="0"/>
          </p:cNvCxnSpPr>
          <p:nvPr/>
        </p:nvCxnSpPr>
        <p:spPr>
          <a:xfrm flipH="1">
            <a:off x="540176" y="200368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94C52B3D-AD0A-DDA1-FDBD-FC4E6FF60799}"/>
              </a:ext>
            </a:extLst>
          </p:cNvPr>
          <p:cNvCxnSpPr>
            <a:stCxn id="19" idx="5"/>
            <a:endCxn id="57" idx="2"/>
          </p:cNvCxnSpPr>
          <p:nvPr/>
        </p:nvCxnSpPr>
        <p:spPr>
          <a:xfrm>
            <a:off x="585639" y="272574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6D8DD703-DAC8-CE68-F3BA-6644A50A5405}"/>
              </a:ext>
            </a:extLst>
          </p:cNvPr>
          <p:cNvSpPr/>
          <p:nvPr/>
        </p:nvSpPr>
        <p:spPr>
          <a:xfrm>
            <a:off x="215708" y="388488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9F41D842-10FD-2396-492B-2F2B4386F199}"/>
              </a:ext>
            </a:extLst>
          </p:cNvPr>
          <p:cNvSpPr/>
          <p:nvPr/>
        </p:nvSpPr>
        <p:spPr>
          <a:xfrm>
            <a:off x="215708" y="404468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CD324834-8476-1CA9-B98D-F7387D0B2179}"/>
              </a:ext>
            </a:extLst>
          </p:cNvPr>
          <p:cNvSpPr/>
          <p:nvPr/>
        </p:nvSpPr>
        <p:spPr>
          <a:xfrm>
            <a:off x="215707" y="420448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3E9F0C24-A556-CC89-AA8B-D0ED48FA570D}"/>
              </a:ext>
            </a:extLst>
          </p:cNvPr>
          <p:cNvSpPr/>
          <p:nvPr/>
        </p:nvSpPr>
        <p:spPr>
          <a:xfrm>
            <a:off x="215706" y="436427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6FF24E6-BA43-C16B-1EF6-D33425DCA581}"/>
              </a:ext>
            </a:extLst>
          </p:cNvPr>
          <p:cNvSpPr/>
          <p:nvPr/>
        </p:nvSpPr>
        <p:spPr>
          <a:xfrm>
            <a:off x="215705" y="452407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D045E44-169E-557F-7518-681335C0F4AC}"/>
              </a:ext>
            </a:extLst>
          </p:cNvPr>
          <p:cNvSpPr/>
          <p:nvPr/>
        </p:nvSpPr>
        <p:spPr>
          <a:xfrm>
            <a:off x="444777" y="388488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58F5C745-DDA9-B482-C170-B82FB06A2753}"/>
              </a:ext>
            </a:extLst>
          </p:cNvPr>
          <p:cNvSpPr/>
          <p:nvPr/>
        </p:nvSpPr>
        <p:spPr>
          <a:xfrm>
            <a:off x="444777" y="404468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CADA0A74-5395-8BAC-3EF7-1161BE1F157C}"/>
              </a:ext>
            </a:extLst>
          </p:cNvPr>
          <p:cNvSpPr/>
          <p:nvPr/>
        </p:nvSpPr>
        <p:spPr>
          <a:xfrm>
            <a:off x="444776" y="420448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9EEE8334-E1A7-290D-A5D0-8E8376536E93}"/>
              </a:ext>
            </a:extLst>
          </p:cNvPr>
          <p:cNvSpPr/>
          <p:nvPr/>
        </p:nvSpPr>
        <p:spPr>
          <a:xfrm>
            <a:off x="444775" y="436427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014EBBF-FDF6-D187-A522-68A558509671}"/>
              </a:ext>
            </a:extLst>
          </p:cNvPr>
          <p:cNvSpPr/>
          <p:nvPr/>
        </p:nvSpPr>
        <p:spPr>
          <a:xfrm>
            <a:off x="444774" y="452407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B59CC10D-9E25-53BD-68CD-C48DDBB63CA3}"/>
              </a:ext>
            </a:extLst>
          </p:cNvPr>
          <p:cNvSpPr/>
          <p:nvPr/>
        </p:nvSpPr>
        <p:spPr>
          <a:xfrm>
            <a:off x="696742" y="388488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8AA7CC36-FD47-16CD-C85A-097A58ECA4D3}"/>
              </a:ext>
            </a:extLst>
          </p:cNvPr>
          <p:cNvSpPr/>
          <p:nvPr/>
        </p:nvSpPr>
        <p:spPr>
          <a:xfrm>
            <a:off x="696742" y="404468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6A1D85C7-3767-F93B-A7A1-9F46763C9EA1}"/>
              </a:ext>
            </a:extLst>
          </p:cNvPr>
          <p:cNvSpPr/>
          <p:nvPr/>
        </p:nvSpPr>
        <p:spPr>
          <a:xfrm>
            <a:off x="696741" y="420448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22BFFD57-06A2-FE1B-D491-C5F7C8A093C0}"/>
              </a:ext>
            </a:extLst>
          </p:cNvPr>
          <p:cNvSpPr/>
          <p:nvPr/>
        </p:nvSpPr>
        <p:spPr>
          <a:xfrm>
            <a:off x="696740" y="436427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204A9E9F-7BBD-E261-DC19-A11F2725268D}"/>
              </a:ext>
            </a:extLst>
          </p:cNvPr>
          <p:cNvSpPr/>
          <p:nvPr/>
        </p:nvSpPr>
        <p:spPr>
          <a:xfrm>
            <a:off x="696739" y="452407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C7F40E3-95A8-5090-A4F7-893F727610C7}"/>
              </a:ext>
            </a:extLst>
          </p:cNvPr>
          <p:cNvSpPr/>
          <p:nvPr/>
        </p:nvSpPr>
        <p:spPr>
          <a:xfrm>
            <a:off x="925811" y="388488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F27860A8-18D2-71C7-EE84-073083730583}"/>
              </a:ext>
            </a:extLst>
          </p:cNvPr>
          <p:cNvSpPr/>
          <p:nvPr/>
        </p:nvSpPr>
        <p:spPr>
          <a:xfrm>
            <a:off x="925811" y="404468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792CCF3-34A0-07CB-BDAB-090CB2E61C72}"/>
              </a:ext>
            </a:extLst>
          </p:cNvPr>
          <p:cNvSpPr/>
          <p:nvPr/>
        </p:nvSpPr>
        <p:spPr>
          <a:xfrm>
            <a:off x="925810" y="420448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6020E877-17B7-9326-D7DC-F8977A336827}"/>
              </a:ext>
            </a:extLst>
          </p:cNvPr>
          <p:cNvSpPr/>
          <p:nvPr/>
        </p:nvSpPr>
        <p:spPr>
          <a:xfrm>
            <a:off x="925809" y="436427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39025C2A-2DDF-F84E-78EB-CA6FA95CAEBA}"/>
              </a:ext>
            </a:extLst>
          </p:cNvPr>
          <p:cNvSpPr/>
          <p:nvPr/>
        </p:nvSpPr>
        <p:spPr>
          <a:xfrm>
            <a:off x="925808" y="452407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1CBE537-4068-F1B7-0C74-DD4CE9253E79}"/>
              </a:ext>
            </a:extLst>
          </p:cNvPr>
          <p:cNvSpPr/>
          <p:nvPr/>
        </p:nvSpPr>
        <p:spPr>
          <a:xfrm>
            <a:off x="1182390" y="388488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1FD760BB-9657-B427-B3C6-FB0FE29B5DB0}"/>
              </a:ext>
            </a:extLst>
          </p:cNvPr>
          <p:cNvSpPr/>
          <p:nvPr/>
        </p:nvSpPr>
        <p:spPr>
          <a:xfrm>
            <a:off x="1182390" y="404468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B5BEF04-B6D1-E896-068B-0BC98ACD2CC3}"/>
              </a:ext>
            </a:extLst>
          </p:cNvPr>
          <p:cNvSpPr/>
          <p:nvPr/>
        </p:nvSpPr>
        <p:spPr>
          <a:xfrm>
            <a:off x="1182389" y="420448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DC34EBEC-D7E4-E825-5DA0-A792EA3A26B7}"/>
              </a:ext>
            </a:extLst>
          </p:cNvPr>
          <p:cNvSpPr/>
          <p:nvPr/>
        </p:nvSpPr>
        <p:spPr>
          <a:xfrm>
            <a:off x="1182388" y="436427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84D0C6AA-6822-F0F2-CA85-0C0D4B224001}"/>
              </a:ext>
            </a:extLst>
          </p:cNvPr>
          <p:cNvSpPr/>
          <p:nvPr/>
        </p:nvSpPr>
        <p:spPr>
          <a:xfrm>
            <a:off x="1182387" y="452407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8E5C5BE0-BCA0-8FFA-A100-F18B20E2A64E}"/>
              </a:ext>
            </a:extLst>
          </p:cNvPr>
          <p:cNvSpPr/>
          <p:nvPr/>
        </p:nvSpPr>
        <p:spPr>
          <a:xfrm>
            <a:off x="1411459" y="388488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42DF065D-E4E5-1DB8-B235-5BDC97780E5C}"/>
              </a:ext>
            </a:extLst>
          </p:cNvPr>
          <p:cNvSpPr/>
          <p:nvPr/>
        </p:nvSpPr>
        <p:spPr>
          <a:xfrm>
            <a:off x="1411459" y="404468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4778C76-DF7B-061E-3E7F-6996CEBFB822}"/>
              </a:ext>
            </a:extLst>
          </p:cNvPr>
          <p:cNvSpPr/>
          <p:nvPr/>
        </p:nvSpPr>
        <p:spPr>
          <a:xfrm>
            <a:off x="1411458" y="420448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AD23A53B-204C-9EBB-E0B1-33FFAF0432B9}"/>
              </a:ext>
            </a:extLst>
          </p:cNvPr>
          <p:cNvSpPr/>
          <p:nvPr/>
        </p:nvSpPr>
        <p:spPr>
          <a:xfrm>
            <a:off x="1411457" y="436427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0EC14C87-5F5A-9D7B-8345-EF1ACE407FD4}"/>
              </a:ext>
            </a:extLst>
          </p:cNvPr>
          <p:cNvSpPr/>
          <p:nvPr/>
        </p:nvSpPr>
        <p:spPr>
          <a:xfrm>
            <a:off x="1411456" y="452407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5574261E-E691-8AB1-4979-7B1643960C45}"/>
              </a:ext>
            </a:extLst>
          </p:cNvPr>
          <p:cNvSpPr txBox="1"/>
          <p:nvPr/>
        </p:nvSpPr>
        <p:spPr>
          <a:xfrm>
            <a:off x="1290044" y="516004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17C22C54-9FC8-E5E2-D825-4DC20DA70326}"/>
              </a:ext>
            </a:extLst>
          </p:cNvPr>
          <p:cNvCxnSpPr>
            <a:cxnSpLocks/>
          </p:cNvCxnSpPr>
          <p:nvPr/>
        </p:nvCxnSpPr>
        <p:spPr>
          <a:xfrm>
            <a:off x="1808480" y="417039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5527FCC-C447-C46C-12F8-4A4D064F2619}"/>
              </a:ext>
            </a:extLst>
          </p:cNvPr>
          <p:cNvSpPr txBox="1"/>
          <p:nvPr/>
        </p:nvSpPr>
        <p:spPr>
          <a:xfrm>
            <a:off x="2109895" y="381501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A88AD361-9E37-2EC4-0DD5-248F6B0A77E3}"/>
              </a:ext>
            </a:extLst>
          </p:cNvPr>
          <p:cNvCxnSpPr>
            <a:cxnSpLocks/>
          </p:cNvCxnSpPr>
          <p:nvPr/>
        </p:nvCxnSpPr>
        <p:spPr>
          <a:xfrm>
            <a:off x="2935124" y="4318083"/>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89F0B8B2-044A-28B8-DD8D-F28ACCA5754C}"/>
              </a:ext>
            </a:extLst>
          </p:cNvPr>
          <p:cNvSpPr txBox="1"/>
          <p:nvPr/>
        </p:nvSpPr>
        <p:spPr>
          <a:xfrm>
            <a:off x="1934512" y="471120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66FC110-A517-1C17-C3B1-B7708CBD46FD}"/>
              </a:ext>
            </a:extLst>
          </p:cNvPr>
          <p:cNvSpPr txBox="1"/>
          <p:nvPr/>
        </p:nvSpPr>
        <p:spPr>
          <a:xfrm>
            <a:off x="4710435" y="469100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EE3A18A2-879A-FC83-C79B-5BF6A97B8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3" y="5179960"/>
            <a:ext cx="265131" cy="265131"/>
          </a:xfrm>
          <a:prstGeom prst="rect">
            <a:avLst/>
          </a:prstGeom>
        </p:spPr>
      </p:pic>
      <p:sp>
        <p:nvSpPr>
          <p:cNvPr id="347" name="文本框 346">
            <a:extLst>
              <a:ext uri="{FF2B5EF4-FFF2-40B4-BE49-F238E27FC236}">
                <a16:creationId xmlns:a16="http://schemas.microsoft.com/office/drawing/2014/main" id="{3D921640-4C55-EB5B-A1B6-FC8C970C034C}"/>
              </a:ext>
            </a:extLst>
          </p:cNvPr>
          <p:cNvSpPr txBox="1"/>
          <p:nvPr/>
        </p:nvSpPr>
        <p:spPr>
          <a:xfrm>
            <a:off x="235775" y="5161770"/>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8341383-5DAC-C406-43DB-D6C4631453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93" y="5180703"/>
            <a:ext cx="241051" cy="241051"/>
          </a:xfrm>
          <a:prstGeom prst="rect">
            <a:avLst/>
          </a:prstGeom>
        </p:spPr>
      </p:pic>
      <p:grpSp>
        <p:nvGrpSpPr>
          <p:cNvPr id="374" name="Google Shape;4303;p42">
            <a:extLst>
              <a:ext uri="{FF2B5EF4-FFF2-40B4-BE49-F238E27FC236}">
                <a16:creationId xmlns:a16="http://schemas.microsoft.com/office/drawing/2014/main" id="{8B4B22BC-2B08-3298-8D69-D24AA5C2E3DD}"/>
              </a:ext>
            </a:extLst>
          </p:cNvPr>
          <p:cNvGrpSpPr/>
          <p:nvPr/>
        </p:nvGrpSpPr>
        <p:grpSpPr>
          <a:xfrm rot="16200000">
            <a:off x="2936559" y="462696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15E11E1-8008-BAAE-DF32-7BF0A56DF42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3FBCDB0C-DAAA-4D7A-2B6D-230348FAAD3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095EEFD9-D400-A0E6-8105-90D61C64BF9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AD904919-8E0C-9F7A-D09C-D47AAF4783B3}"/>
              </a:ext>
            </a:extLst>
          </p:cNvPr>
          <p:cNvGrpSpPr/>
          <p:nvPr/>
        </p:nvGrpSpPr>
        <p:grpSpPr>
          <a:xfrm rot="16200000">
            <a:off x="2903906" y="465300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A576E5FF-E12C-E560-8DAA-F1EDBC2BE9F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A3643A26-E8AE-5086-0526-C8DC7719E8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1ABFBB1-44C3-D4F9-5E39-2D061C365D4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1F67A522-0436-0C3F-2806-06D83248E12C}"/>
              </a:ext>
            </a:extLst>
          </p:cNvPr>
          <p:cNvGrpSpPr/>
          <p:nvPr/>
        </p:nvGrpSpPr>
        <p:grpSpPr>
          <a:xfrm rot="16200000">
            <a:off x="2854930" y="468354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56A18517-2023-3C75-A399-3B54E501E56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CEDAE6CC-8EF6-8518-71EA-A1385C3B301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274E95A-6B40-71F8-C724-C1642E9E523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B941DD5-8FE2-32E7-ADA0-0D5D5F82BD65}"/>
              </a:ext>
            </a:extLst>
          </p:cNvPr>
          <p:cNvGrpSpPr/>
          <p:nvPr/>
        </p:nvGrpSpPr>
        <p:grpSpPr>
          <a:xfrm rot="16200000">
            <a:off x="2822560" y="471676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9B644CB-D22C-0BD2-1B95-B0037843113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AE29851-0B21-5507-C964-AB5870ED66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2577BAE5-F89B-EC93-BA9E-F92EDB1B906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3110F2EC-A469-8E82-7FA9-6C63B68769E7}"/>
              </a:ext>
            </a:extLst>
          </p:cNvPr>
          <p:cNvGrpSpPr/>
          <p:nvPr/>
        </p:nvGrpSpPr>
        <p:grpSpPr>
          <a:xfrm rot="16200000">
            <a:off x="4336464" y="461564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121CD76-C007-B85C-9516-7B9C1295FA8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3A7C597F-8AA0-7069-50F2-12D7ACA816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B3E5D2E1-5FD1-463F-8F71-0F4C62DE787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AF5C83FB-6B97-CAAF-6783-4DB4464F594E}"/>
              </a:ext>
            </a:extLst>
          </p:cNvPr>
          <p:cNvGrpSpPr/>
          <p:nvPr/>
        </p:nvGrpSpPr>
        <p:grpSpPr>
          <a:xfrm rot="16200000">
            <a:off x="4292922" y="465416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14708C09-BE48-812A-241B-BDC43F209F2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B091387-9D35-5A9B-897C-A00D2A4D381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23E89D1-9446-09BF-7F68-E20C87A1B6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7A4ACEAF-BDC3-2976-F21B-64234824A102}"/>
              </a:ext>
            </a:extLst>
          </p:cNvPr>
          <p:cNvGrpSpPr/>
          <p:nvPr/>
        </p:nvGrpSpPr>
        <p:grpSpPr>
          <a:xfrm rot="16200000">
            <a:off x="4253735" y="468860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69836FC-FAA1-B43D-8160-F20F8623370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82D9BCF-E984-CF51-87FA-D056FAE122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48C31E7B-356A-2F06-AE6D-CB6F18B334D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53C23A3A-32B3-2911-E2F0-F15A8B88CD56}"/>
              </a:ext>
            </a:extLst>
          </p:cNvPr>
          <p:cNvGrpSpPr/>
          <p:nvPr/>
        </p:nvGrpSpPr>
        <p:grpSpPr>
          <a:xfrm rot="16200000">
            <a:off x="4210871" y="471653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FC4F5271-3736-07E4-6409-2BC034A913F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DFAEFAE1-A5BF-F7BB-B334-B3D7301025A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08204BC-FB8A-827F-8D92-643C7F272DD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655F005C-97CB-CC3B-863A-7B89AF188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585411"/>
            <a:ext cx="258664" cy="258664"/>
          </a:xfrm>
          <a:prstGeom prst="rect">
            <a:avLst/>
          </a:prstGeom>
        </p:spPr>
      </p:pic>
      <p:grpSp>
        <p:nvGrpSpPr>
          <p:cNvPr id="467" name="Google Shape;895;p28">
            <a:extLst>
              <a:ext uri="{FF2B5EF4-FFF2-40B4-BE49-F238E27FC236}">
                <a16:creationId xmlns:a16="http://schemas.microsoft.com/office/drawing/2014/main" id="{7510F187-EF71-4D41-7DC7-0B69A9FB7CBC}"/>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77FA643A-3DC6-D24F-2B3A-A51D175800FB}"/>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033C8EB-F2AF-5D8D-E343-7271728766F5}"/>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AABC6713-4695-749B-3FFD-2E007146A59C}"/>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D9936878-9959-3726-2DD1-C7FEFFA3983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EE82417-38D5-7357-C72B-5DF8A627DD3C}"/>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98DA176D-3389-10E5-0AED-18C993E2BD07}"/>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E5D8D999-B378-E6FD-67AD-7297AB5A2EB4}"/>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C32B7E4-2A88-CABE-A9DA-677CD82F27AB}"/>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38DDCFD-1540-0A0B-297C-5B494F778AD2}"/>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858E5BC5-68DC-D261-F6F4-275E714FC03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778F0AC-C1DE-CABD-5D11-12004F45BE1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AB8F6C2A-D6F8-12ED-6C7F-51380CD3398F}"/>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FE649ABE-28A1-AD62-8CEA-BA7F0FEA53C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9776A70-F5DB-060E-81C2-0D5E633CBB66}"/>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3EEE368-24FC-41A4-4FD4-4CE7B1593720}"/>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2376CD6A-E8EF-46C5-3EA1-2278326973D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EC3B82A-3816-0AC4-E635-FD16B1F5B35B}"/>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8C24CDD-6EFD-A3F0-364C-4DBC539BE87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A8756F6F-67F0-3C9E-FC09-127C570F10A3}"/>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85BB511-9139-B473-6D5A-795C0F71F915}"/>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5585B027-2834-40ED-A304-BDC048015CF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F23C496-DA61-3A19-3C67-6F6DCB44AF9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543A0E94-01F3-08C6-185B-F38BD6EA8AD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C6942EE-6D78-C813-CF1C-684E5328E599}"/>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5358150B-8FFF-D2CC-AA61-9E2C1D7E4D71}"/>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562561DA-E8B1-5548-9DED-2C57E91CC890}"/>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79EA592-2612-3E57-23E1-EF655032F042}"/>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FFB1A6E-D7AC-E058-CCEF-15B62883EAEB}"/>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FFB1A6E-D7AC-E058-CCEF-15B62883EAEB}"/>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A9416262-3460-1255-508B-EB48DBF79AE8}"/>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A9416262-3460-1255-508B-EB48DBF79AE8}"/>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25D428E1-3D14-5CBF-4884-4165E9D89169}"/>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25D428E1-3D14-5CBF-4884-4165E9D89169}"/>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F5A4202B-58F2-8B66-D3F8-D8FDB647E45F}"/>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FB49C6D5-7C70-F2FB-EC50-049FC39C1708}"/>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AEF8DCBE-017B-7229-C066-810DE6FC39E0}"/>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91A9B7C1-6757-6014-88DE-2ADD59BB7955}"/>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45E2BAFA-86BC-4AB0-C8A6-3C9F9ACC6583}"/>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D9E9945E-EFD4-59D0-ED3D-19E562CA769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D182F569-59D3-3556-4F53-53EF83B4222F}"/>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1972DFE-AFCC-C7B5-4F84-49A81C4F4E6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51CFBC1F-BDA7-EECF-5288-2BF949C2D8BC}"/>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C9D6C7CD-F1B0-1EAC-EC35-3B6D89AF6EEA}"/>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5C257110-80DF-80E3-AAFA-4C693E6B371F}"/>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044614F5-10C5-46BC-32C8-A29628F313B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8A85712-59E0-2037-CABC-0347FAD7244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28000312-A2A7-9A68-BBA2-214CFF38B733}"/>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1A28B3D9-181D-C6F6-D825-6D4C8C218FC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5D1768F0-3342-B977-209D-E8A1CDBA310C}"/>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E29717D9-54A7-62CA-FDBB-21F33F2E915D}"/>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2C4E1719-5B1A-F54A-19F0-EF8E3F23012F}"/>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CCABCFF0-8B25-9A13-4EFE-2732148E11CD}"/>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994336D5-707C-068E-4624-D5433CE1255D}"/>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06DC77B2-BB7C-A08D-78D3-86D46D190C4E}"/>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483381F-6344-B4CD-6F23-CF6A3A7B7A9D}"/>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7C3C50B6-619A-60D6-18CD-485C5870F298}"/>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344ECD1-3B4D-EA71-C7F4-CC5130C1ED2E}"/>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39D4EB64-B43B-1FE5-6AC5-21CE107B4BCF}"/>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1013732E-1296-2737-8180-4019FB62F518}"/>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481EBEBA-7A4D-F3BA-E9F7-F77B0D7EE84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EF9AA6E3-92A8-2922-9ABE-7283A19823D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A7D0F91-B56E-55C1-F8E9-4EBA4D755482}"/>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6E19BAA1-B1F6-8216-2B58-B06925F6E5A1}"/>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091209A4-6FB1-2DA4-C94C-10CDF33E675E}"/>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59AFAF7F-B3CC-C3E7-00A4-1B5A61FE28DD}"/>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FADB56D-23DE-CB50-6032-20FAA0F62701}"/>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39AC617-45EF-80BF-96AA-0574EB56D0B0}"/>
              </a:ext>
            </a:extLst>
          </p:cNvPr>
          <p:cNvCxnSpPr/>
          <p:nvPr/>
        </p:nvCxnSpPr>
        <p:spPr>
          <a:xfrm>
            <a:off x="3396215" y="502218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B1DA281-2033-2164-EFD2-691166957782}"/>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D9567462-D8E6-F27B-EE00-D8CA8B1D7A6D}"/>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5BFB9771-313D-2BD9-922E-D91437EE1722}"/>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C28D9213-0647-4D72-C4BC-3226B99F5EB0}"/>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229B9DB4-C3A6-ACDD-3055-55638143E85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B68FC10-39C2-B691-04F2-9D6CEA3F8182}"/>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0672B62E-15EA-F7E3-166E-8E701F70910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9F490B7-2C6E-6123-B2A0-E3268FF8558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7EC3A42-9D70-F5BD-63DE-0752055BB47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E468DFA-AFC3-D0AC-5EBC-EA9CAB97CA3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941A2AA1-D19B-D6DE-9408-C416E4FC345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F39BE6BD-2FD8-3CB7-3D63-4EBF2E30B98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B1ACB29-A636-7223-5BD4-82B9C604445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BD78635-5DE9-9499-51E5-5E9B07612A52}"/>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6B14AF0-8D93-85EF-AE71-ACDF7BEFE8E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3A5430B-5B96-B750-C9A1-D24DF49C5FD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372866D-61A9-E5F8-4B1C-458D9A788E6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5DF1A3A8-DCD9-74ED-0BDE-8BDB81EDD03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39F637AA-08BD-B136-7FFC-9E4906037243}"/>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866DE5E-490E-A654-6A41-B2DAA50570A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7CD85F7-D192-771C-1D17-408F3921BAE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2FFD4E1E-1616-E774-A281-3F110470FCCA}"/>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6D9B3FB-DCDC-0E48-E8C1-2EFB29B5543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45DE8B23-B693-3F5F-60CE-27BDC3B841A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4C3DF9F3-E6C7-4280-97A8-1FBC88B85DF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2CC1054E-E9CD-0AE8-A704-4D2FBC5D99B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9309E02-6FB1-04FF-784B-13C5804CA6E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BE53D51C-F203-0101-75D0-9A89E8E3500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335CFF80-4B4E-48BD-FAF0-93C3305E899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71E310FD-CCC1-8E63-3B5A-CBD22EEA9CBC}"/>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AE2C59F0-EC90-9E93-27ED-30EFC157C54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610270A-0E64-1786-A39B-606AC7079C0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001295BF-74CF-1519-BDFD-822B1176536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EE6CF3C3-F6E9-42C7-8B8F-AC9BA1101CDB}"/>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8F58D158-6978-0F65-FA66-1916AFC6B39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D232AA39-115D-A663-19FF-254727952F4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83650D43-1F23-1366-78CF-14CF25D609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2D733EE-938E-02F3-C64D-2ADCAC54A890}"/>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783AFB53-A06E-17E9-FFE9-8E60B9AF3E7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AABA151A-4DE9-A298-5FB1-E33D4AB91FF4}"/>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9606D20-722E-C951-9327-ACF6ADAB55C0}"/>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D0E02BA2-8D53-99C3-1964-BC6D44203C0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278DD3AC-7979-B0FD-83B2-D350367B7B4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277E50BB-9B5B-4231-4A4B-AE881DD1740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4A9B3674-D64A-2B63-6E0A-BFBCDA5515B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71402BA7-775A-A5A3-8888-7273F4D0CCF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029DE3CA-F7DD-2E8D-C1DC-D9F74847EA5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7686036D-874D-06AB-EEE5-F3614027E4F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7DB61C58-4A9D-2D35-188A-104464CA21E2}"/>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5691C812-07BC-9EE3-F15C-8D954F18045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C0D70A20-956B-35B8-6B6A-1E064C3BD67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CBE2D240-E3FC-16DC-F277-B153123CFAB2}"/>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1B908700-0234-994B-6347-D5970C35148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44B9E8EC-A27C-D0E2-6B00-793088FC98E3}"/>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FCB4260B-9256-DF71-64EC-FC0918F4DDF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C380AB5-0408-A57E-7DF1-B08DE9325DFE}"/>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66C71A96-9CB4-5EDC-0982-AAA74BEF9E32}"/>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EBD99932-C188-C781-40F6-28CF6AA986D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761C052D-2F99-61DD-D258-46A996DF6B9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C8EA85D0-A103-25DE-9832-774FF67B75D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FD598B03-CE46-BF73-8D8D-61B116AF35F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E377B371-812A-B524-C844-1F21E238845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D8B28ADD-9D3B-85A0-5EFD-8FF653B4348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B9A2C2D-7884-8E6A-E7B8-2322D6710FC0}"/>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D344B6F-6817-1081-CF18-7F58463F9FD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293C4A6D-21E6-5F61-3410-6F96B63E157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F81EA7A8-25A0-15D2-E448-EB4A2454C02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8686D132-8675-F507-E86D-AE89C7DEB46D}"/>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FAF13596-B499-B67B-6822-E2885E229EB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7CD7340-F52E-A256-EEBF-291D486D76D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AAD25D6F-5B50-E138-B48E-03684154711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D92DF46-E75F-BD07-BE76-4FD7338B19A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BFE390C8-70A3-F46F-0DB6-BBB2BA01650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49425F28-CA86-40F4-BDCF-9C17F6006B99}"/>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B2A83B8-09A4-4CDC-AE8E-1B6CE13D7EA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7BB736C2-45C5-CB5C-1763-0E6101EB7305}"/>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C61C7D5D-EB4F-3B9D-4516-16E1B07C777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8BF595DE-08BA-1A05-7DE7-82C58DC99B2F}"/>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4A310BE-ADF0-AF39-5AE2-385BC05C016B}"/>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7BA1CF07-2C12-2B3E-84BA-538081E7351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912C7D82-E5BB-ACD4-39AB-4A4A35AA88A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C3AB46BD-9A9B-6660-59DD-1F2266D67DB8}"/>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CD49ABD-2C73-272B-0CBF-257B8A28AF9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BF1929B8-ADE7-ECDC-4F69-57C960256001}"/>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20E5CE8F-430A-978A-03B2-EB5E4B887130}"/>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14398328-BBF0-4FB6-82B5-343B34FF3D18}"/>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14398328-BBF0-4FB6-82B5-343B34FF3D18}"/>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255D709A-6E46-330A-650A-C713E61B5D7B}"/>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255D709A-6E46-330A-650A-C713E61B5D7B}"/>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14EEE823-ED68-C77B-30A4-D9E8FB83012D}"/>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2EB25F5E-D2D2-667F-111F-2140CDCEB440}"/>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355B11E7-7B3B-9058-7456-0FE69BFB020D}"/>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355B11E7-7B3B-9058-7456-0FE69BFB020D}"/>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951048A-4066-29C2-585F-EC17317EBD0F}"/>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EA2924A0-9221-37DE-6699-5F92EA2F00C3}"/>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8F25A6C-AB03-E58E-4716-92B7407F27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024C62B0-E83F-3D1C-FA42-995A7C0BF77C}"/>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024C62B0-E83F-3D1C-FA42-995A7C0BF77C}"/>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381803EC-0C46-A2D6-87E6-72F4D1199EEA}"/>
              </a:ext>
            </a:extLst>
          </p:cNvPr>
          <p:cNvSpPr txBox="1"/>
          <p:nvPr/>
        </p:nvSpPr>
        <p:spPr>
          <a:xfrm>
            <a:off x="2351644" y="272828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1C52A54-BCA9-B6E1-3186-C64DE54BF5A6}"/>
                  </a:ext>
                </a:extLst>
              </p:cNvPr>
              <p:cNvSpPr txBox="1"/>
              <p:nvPr/>
            </p:nvSpPr>
            <p:spPr>
              <a:xfrm>
                <a:off x="192583" y="296327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1C52A54-BCA9-B6E1-3186-C64DE54BF5A6}"/>
                  </a:ext>
                </a:extLst>
              </p:cNvPr>
              <p:cNvSpPr txBox="1">
                <a:spLocks noRot="1" noChangeAspect="1" noMove="1" noResize="1" noEditPoints="1" noAdjustHandles="1" noChangeArrowheads="1" noChangeShapeType="1" noTextEdit="1"/>
              </p:cNvSpPr>
              <p:nvPr/>
            </p:nvSpPr>
            <p:spPr>
              <a:xfrm>
                <a:off x="192583" y="2963274"/>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3BB34E55-FADF-F2AA-4EE0-31236F9D99EF}"/>
              </a:ext>
            </a:extLst>
          </p:cNvPr>
          <p:cNvSpPr txBox="1"/>
          <p:nvPr/>
        </p:nvSpPr>
        <p:spPr>
          <a:xfrm>
            <a:off x="82486" y="477546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262CDADF-1E3B-7E38-6E7F-C4B87A700783}"/>
              </a:ext>
            </a:extLst>
          </p:cNvPr>
          <p:cNvSpPr/>
          <p:nvPr/>
        </p:nvSpPr>
        <p:spPr>
          <a:xfrm>
            <a:off x="2448415" y="205850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919457E0-571F-7913-5F9D-24F71DC7F80E}"/>
              </a:ext>
            </a:extLst>
          </p:cNvPr>
          <p:cNvSpPr/>
          <p:nvPr/>
        </p:nvSpPr>
        <p:spPr>
          <a:xfrm>
            <a:off x="2960666" y="188237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66EC992A-F9E7-8075-D478-33A8F766B3B8}"/>
              </a:ext>
            </a:extLst>
          </p:cNvPr>
          <p:cNvSpPr/>
          <p:nvPr/>
        </p:nvSpPr>
        <p:spPr>
          <a:xfrm>
            <a:off x="3231395" y="181296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ADA05738-FFE5-E46E-AD00-BBAC6F1862EF}"/>
              </a:ext>
            </a:extLst>
          </p:cNvPr>
          <p:cNvSpPr/>
          <p:nvPr/>
        </p:nvSpPr>
        <p:spPr>
          <a:xfrm>
            <a:off x="2704541" y="195352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7F0571DB-FBCB-EAB2-1869-0E45683C1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845740"/>
            <a:ext cx="188505" cy="188505"/>
          </a:xfrm>
          <a:prstGeom prst="rect">
            <a:avLst/>
          </a:prstGeom>
        </p:spPr>
      </p:pic>
      <p:cxnSp>
        <p:nvCxnSpPr>
          <p:cNvPr id="134" name="直接箭头连接符 133">
            <a:extLst>
              <a:ext uri="{FF2B5EF4-FFF2-40B4-BE49-F238E27FC236}">
                <a16:creationId xmlns:a16="http://schemas.microsoft.com/office/drawing/2014/main" id="{25AC1A93-AD43-7532-E556-EC8DFCBD92A9}"/>
              </a:ext>
            </a:extLst>
          </p:cNvPr>
          <p:cNvCxnSpPr>
            <a:cxnSpLocks/>
          </p:cNvCxnSpPr>
          <p:nvPr/>
        </p:nvCxnSpPr>
        <p:spPr>
          <a:xfrm>
            <a:off x="3611778" y="213656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6C3AB67C-2095-F467-2509-270D2116B48A}"/>
              </a:ext>
            </a:extLst>
          </p:cNvPr>
          <p:cNvSpPr/>
          <p:nvPr/>
        </p:nvSpPr>
        <p:spPr>
          <a:xfrm>
            <a:off x="3837229" y="201066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5DDE99D3-068C-BC84-1E25-E17ECAAA44B4}"/>
              </a:ext>
            </a:extLst>
          </p:cNvPr>
          <p:cNvSpPr txBox="1"/>
          <p:nvPr/>
        </p:nvSpPr>
        <p:spPr>
          <a:xfrm>
            <a:off x="3755229" y="198038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EA32B4A0-0E24-19E4-1ED2-AFCCF7FDF4AF}"/>
              </a:ext>
            </a:extLst>
          </p:cNvPr>
          <p:cNvSpPr/>
          <p:nvPr/>
        </p:nvSpPr>
        <p:spPr>
          <a:xfrm>
            <a:off x="4254659" y="171816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8ED25A81-F16F-FC44-3372-DB23908E842A}"/>
              </a:ext>
            </a:extLst>
          </p:cNvPr>
          <p:cNvSpPr/>
          <p:nvPr/>
        </p:nvSpPr>
        <p:spPr>
          <a:xfrm>
            <a:off x="4386592" y="176165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70D6C954-F650-1123-8906-C6CA81B80A91}"/>
              </a:ext>
            </a:extLst>
          </p:cNvPr>
          <p:cNvSpPr/>
          <p:nvPr/>
        </p:nvSpPr>
        <p:spPr>
          <a:xfrm>
            <a:off x="4390560" y="175783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0840BCC-E6FD-2FA2-FCD6-C592EF4BA813}"/>
              </a:ext>
            </a:extLst>
          </p:cNvPr>
          <p:cNvSpPr/>
          <p:nvPr/>
        </p:nvSpPr>
        <p:spPr>
          <a:xfrm>
            <a:off x="4386592" y="193935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5BE404B-2E95-7D4A-8FAF-B447C9F93FD2}"/>
              </a:ext>
            </a:extLst>
          </p:cNvPr>
          <p:cNvSpPr/>
          <p:nvPr/>
        </p:nvSpPr>
        <p:spPr>
          <a:xfrm>
            <a:off x="4390560" y="193553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F64B9418-EAD6-2717-9DE5-D7C744E009FD}"/>
              </a:ext>
            </a:extLst>
          </p:cNvPr>
          <p:cNvSpPr/>
          <p:nvPr/>
        </p:nvSpPr>
        <p:spPr>
          <a:xfrm>
            <a:off x="4386592" y="214247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D19910AB-9908-EAD1-0BF6-C856BEC0D1BC}"/>
              </a:ext>
            </a:extLst>
          </p:cNvPr>
          <p:cNvSpPr/>
          <p:nvPr/>
        </p:nvSpPr>
        <p:spPr>
          <a:xfrm>
            <a:off x="4390560" y="213865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DAFB22F-83BE-7308-048E-B4BE5DE091D4}"/>
              </a:ext>
            </a:extLst>
          </p:cNvPr>
          <p:cNvSpPr/>
          <p:nvPr/>
        </p:nvSpPr>
        <p:spPr>
          <a:xfrm>
            <a:off x="4386592" y="232380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BDF2AF26-C485-BAB6-CF62-8D608B92C433}"/>
              </a:ext>
            </a:extLst>
          </p:cNvPr>
          <p:cNvSpPr/>
          <p:nvPr/>
        </p:nvSpPr>
        <p:spPr>
          <a:xfrm>
            <a:off x="4390560" y="231998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5BD96D63-A12A-A049-783E-EDFA92FD0245}"/>
              </a:ext>
            </a:extLst>
          </p:cNvPr>
          <p:cNvCxnSpPr>
            <a:cxnSpLocks/>
          </p:cNvCxnSpPr>
          <p:nvPr/>
        </p:nvCxnSpPr>
        <p:spPr>
          <a:xfrm>
            <a:off x="4774565" y="247071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4FC54E8A-52AD-A8A7-2152-359C79503AF4}"/>
              </a:ext>
            </a:extLst>
          </p:cNvPr>
          <p:cNvSpPr txBox="1"/>
          <p:nvPr/>
        </p:nvSpPr>
        <p:spPr>
          <a:xfrm>
            <a:off x="4416897" y="151595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81E400FB-6AE0-B3D6-19E4-FE6B576B6A7D}"/>
              </a:ext>
            </a:extLst>
          </p:cNvPr>
          <p:cNvSpPr txBox="1"/>
          <p:nvPr/>
        </p:nvSpPr>
        <p:spPr>
          <a:xfrm>
            <a:off x="4753970" y="239280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9A4F31C5-8EF5-6DD6-3584-C41D3D8C5F72}"/>
              </a:ext>
            </a:extLst>
          </p:cNvPr>
          <p:cNvSpPr/>
          <p:nvPr/>
        </p:nvSpPr>
        <p:spPr>
          <a:xfrm>
            <a:off x="3601097" y="382159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4859714D-0C42-21AF-8056-5F585FCCB9B1}"/>
              </a:ext>
            </a:extLst>
          </p:cNvPr>
          <p:cNvCxnSpPr>
            <a:cxnSpLocks/>
          </p:cNvCxnSpPr>
          <p:nvPr/>
        </p:nvCxnSpPr>
        <p:spPr>
          <a:xfrm flipV="1">
            <a:off x="4557947" y="4224806"/>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0AD2D993-FB7D-148D-F1D2-2B8D48CECA47}"/>
                  </a:ext>
                </a:extLst>
              </p:cNvPr>
              <p:cNvSpPr txBox="1"/>
              <p:nvPr/>
            </p:nvSpPr>
            <p:spPr>
              <a:xfrm>
                <a:off x="3584477" y="385154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0AD2D993-FB7D-148D-F1D2-2B8D48CECA47}"/>
                  </a:ext>
                </a:extLst>
              </p:cNvPr>
              <p:cNvSpPr txBox="1">
                <a:spLocks noRot="1" noChangeAspect="1" noMove="1" noResize="1" noEditPoints="1" noAdjustHandles="1" noChangeArrowheads="1" noChangeShapeType="1" noTextEdit="1"/>
              </p:cNvSpPr>
              <p:nvPr/>
            </p:nvSpPr>
            <p:spPr>
              <a:xfrm>
                <a:off x="3584477" y="385154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D33E070C-2D2A-A38C-7CF1-766D4C34A304}"/>
                  </a:ext>
                </a:extLst>
              </p:cNvPr>
              <p:cNvSpPr txBox="1"/>
              <p:nvPr/>
            </p:nvSpPr>
            <p:spPr>
              <a:xfrm>
                <a:off x="4220990" y="384891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D33E070C-2D2A-A38C-7CF1-766D4C34A304}"/>
                  </a:ext>
                </a:extLst>
              </p:cNvPr>
              <p:cNvSpPr txBox="1">
                <a:spLocks noRot="1" noChangeAspect="1" noMove="1" noResize="1" noEditPoints="1" noAdjustHandles="1" noChangeArrowheads="1" noChangeShapeType="1" noTextEdit="1"/>
              </p:cNvSpPr>
              <p:nvPr/>
            </p:nvSpPr>
            <p:spPr>
              <a:xfrm>
                <a:off x="4220990" y="384891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0DB4042C-E49E-3D0A-DB99-3234903A762C}"/>
                  </a:ext>
                </a:extLst>
              </p:cNvPr>
              <p:cNvSpPr txBox="1"/>
              <p:nvPr/>
            </p:nvSpPr>
            <p:spPr>
              <a:xfrm>
                <a:off x="4917301" y="385604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0DB4042C-E49E-3D0A-DB99-3234903A762C}"/>
                  </a:ext>
                </a:extLst>
              </p:cNvPr>
              <p:cNvSpPr txBox="1">
                <a:spLocks noRot="1" noChangeAspect="1" noMove="1" noResize="1" noEditPoints="1" noAdjustHandles="1" noChangeArrowheads="1" noChangeShapeType="1" noTextEdit="1"/>
              </p:cNvSpPr>
              <p:nvPr/>
            </p:nvSpPr>
            <p:spPr>
              <a:xfrm>
                <a:off x="4917301" y="385604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EF8AD3EB-EF83-4DBC-50DF-7BE7F781398C}"/>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8799AD1-4C56-B877-BB58-10C88809C1D1}"/>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3A9A2081-301F-34B0-AD59-E8C1F850878B}"/>
              </a:ext>
            </a:extLst>
          </p:cNvPr>
          <p:cNvCxnSpPr>
            <a:cxnSpLocks/>
          </p:cNvCxnSpPr>
          <p:nvPr/>
        </p:nvCxnSpPr>
        <p:spPr>
          <a:xfrm flipH="1">
            <a:off x="854688" y="337607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F94DBF8B-CDEB-5580-7C95-83BF367914FA}"/>
              </a:ext>
            </a:extLst>
          </p:cNvPr>
          <p:cNvSpPr/>
          <p:nvPr/>
        </p:nvSpPr>
        <p:spPr>
          <a:xfrm>
            <a:off x="4942813" y="279795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ABC126D-FB64-D9A8-B96F-9559CC83AD13}"/>
              </a:ext>
            </a:extLst>
          </p:cNvPr>
          <p:cNvSpPr/>
          <p:nvPr/>
        </p:nvSpPr>
        <p:spPr>
          <a:xfrm>
            <a:off x="4352915" y="269100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65AFBC4B-20E9-0919-512A-F191AF1EFB8A}"/>
              </a:ext>
            </a:extLst>
          </p:cNvPr>
          <p:cNvSpPr/>
          <p:nvPr/>
        </p:nvSpPr>
        <p:spPr>
          <a:xfrm>
            <a:off x="4447401" y="27978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24B66B8-BEA1-7BD9-B7BC-ADB12422D412}"/>
              </a:ext>
            </a:extLst>
          </p:cNvPr>
          <p:cNvSpPr/>
          <p:nvPr/>
        </p:nvSpPr>
        <p:spPr>
          <a:xfrm>
            <a:off x="4700452" y="2797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A918EE86-E85E-18D4-7145-9B92925DC572}"/>
              </a:ext>
            </a:extLst>
          </p:cNvPr>
          <p:cNvSpPr txBox="1"/>
          <p:nvPr/>
        </p:nvSpPr>
        <p:spPr>
          <a:xfrm>
            <a:off x="3943636" y="300673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F0B84CBD-8E30-352F-038A-4828D4607191}"/>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DEA5C8C-F11B-DBE7-5921-2DF7EC056289}"/>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7FA5EE56-AE0A-4B72-AC46-29EFADA3A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641080"/>
            <a:ext cx="258664" cy="258664"/>
          </a:xfrm>
          <a:prstGeom prst="rect">
            <a:avLst/>
          </a:prstGeom>
        </p:spPr>
      </p:pic>
      <p:cxnSp>
        <p:nvCxnSpPr>
          <p:cNvPr id="173" name="直接箭头连接符 172">
            <a:extLst>
              <a:ext uri="{FF2B5EF4-FFF2-40B4-BE49-F238E27FC236}">
                <a16:creationId xmlns:a16="http://schemas.microsoft.com/office/drawing/2014/main" id="{193FBAFA-FF2E-1473-E0EE-577000C8DBCE}"/>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DE93461-05DD-0C6F-9F21-5DC9F2ED2298}"/>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BB20B8D-E893-191E-1A84-78AF252A3145}"/>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F97A258-333E-CC4B-7003-06E056588FE4}"/>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4B1FE654-D1AF-742F-5901-74E2EE1F464C}"/>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4B1FE654-D1AF-742F-5901-74E2EE1F464C}"/>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29748CC3-1D0F-AF29-B126-568DD9ADB6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B9E9AF7E-AE0A-E900-D61A-808CD65937F8}"/>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D5044112-1FD9-866B-A91C-A41CDA91CEFC}"/>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7C4DAA3A-609B-7110-9B58-F91E896B0537}"/>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ECF389ED-AF39-A99F-997E-2AF815F1B293}"/>
              </a:ext>
            </a:extLst>
          </p:cNvPr>
          <p:cNvSpPr/>
          <p:nvPr/>
        </p:nvSpPr>
        <p:spPr>
          <a:xfrm>
            <a:off x="195838" y="178109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FA758250-CDE2-29B1-9C16-0CCCAE7CC7DC}"/>
              </a:ext>
            </a:extLst>
          </p:cNvPr>
          <p:cNvSpPr/>
          <p:nvPr/>
        </p:nvSpPr>
        <p:spPr>
          <a:xfrm>
            <a:off x="2318717" y="149885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4165926F-7DF4-4071-F692-BA59697A146C}"/>
              </a:ext>
            </a:extLst>
          </p:cNvPr>
          <p:cNvSpPr/>
          <p:nvPr/>
        </p:nvSpPr>
        <p:spPr>
          <a:xfrm>
            <a:off x="132201" y="381644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F89ABFBD-084C-DFF5-E957-FE337DF37A72}"/>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A0301F14-8F34-5196-1FB7-92C7CDBAFA8A}"/>
              </a:ext>
            </a:extLst>
          </p:cNvPr>
          <p:cNvCxnSpPr>
            <a:cxnSpLocks/>
          </p:cNvCxnSpPr>
          <p:nvPr/>
        </p:nvCxnSpPr>
        <p:spPr>
          <a:xfrm>
            <a:off x="5335648" y="209601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4426E265-1D02-7596-5816-A60C49AC59A6}"/>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9EDFAAA-CF71-DEEB-577C-FE5F85351AAD}"/>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7A4EF9CB-8E84-BA2E-CE61-E08070B96C4C}"/>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603559E-773D-B921-CF0A-CB807D79BF36}"/>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01AFB3D-D555-EEC4-7D9A-7E895687DAB4}"/>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85F7EDC7-F7A0-870D-B319-BD99A5D2AA4F}"/>
              </a:ext>
            </a:extLst>
          </p:cNvPr>
          <p:cNvCxnSpPr>
            <a:cxnSpLocks/>
          </p:cNvCxnSpPr>
          <p:nvPr/>
        </p:nvCxnSpPr>
        <p:spPr>
          <a:xfrm flipH="1">
            <a:off x="5464383" y="3993818"/>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A77F469A-FDE2-9876-5D04-9D0498926305}"/>
              </a:ext>
            </a:extLst>
          </p:cNvPr>
          <p:cNvSpPr txBox="1"/>
          <p:nvPr/>
        </p:nvSpPr>
        <p:spPr>
          <a:xfrm>
            <a:off x="2241641" y="123045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81B46030-05B9-81C8-A4B0-652D2A6856B8}"/>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26CAE501-F90F-7D08-5589-E05DDD077903}"/>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0FEADBFC-E442-110D-C21E-1E12778610E8}"/>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AB2897C7-BE0D-4423-2383-DB70AFB67F1C}"/>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ED36063-AA45-BEF1-A7F1-5DAE9804D72B}"/>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029A747-541D-D478-B3D2-69FAFAB37301}"/>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B1467069-3EFF-4FE9-A30A-E57493C2EB05}"/>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5BF1CD69-08A1-D5A4-5429-9CE47E03E5D2}"/>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EACC61F-B502-EC63-1186-098B762DE3EB}"/>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C6FD1E1-871C-21D5-0179-5C2D70CE7B46}"/>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29BCC05E-1287-EE86-AA64-58444444A7CF}"/>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B772F5E8-91AD-6E3C-8F16-BA407D0B405D}"/>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040100F-544F-8B58-7A7A-F9A2A29FA86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C3016601-5FC2-0711-4872-43A319B79108}"/>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20438B5-7E19-71CE-D722-E1FE43CC3F0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A5056AFE-11C4-49FA-BDBC-32B262C923D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784B4C9D-15E3-C550-C7B2-92C45F36775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D7C8836D-56E2-8203-B2A8-2C8370C4076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3263ECF-B65C-5E8D-98F9-527AFB4B8DE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AF814F8A-A570-79C0-F36D-86E3DB225DE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BCF9C1A-3934-FFF0-87C9-19D5CADC8DBD}"/>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A395D38D-9B37-9592-1C05-28803C8D31B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2931DD7C-7ACE-C48E-60B3-3FCE29B1A80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1906B8FE-3B2D-B54D-A381-855F42735896}"/>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5DA52638-C56B-2F1E-8A1F-0DE5CAEDC9A0}"/>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E16788B4-1BF7-82B9-7AF9-49A651303C5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AF2F308-761F-E4D6-9307-993CC585559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D97FB078-8D80-0F91-F0FC-69A1F6C1719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4E5A2486-6859-2F2B-61E4-4D1CBEDEBD7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50CEB2B2-6938-7315-73E1-514DB2EB5149}"/>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8375A6F1-F9CA-5F07-980F-6FD8D0974EF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97187127-91AA-040D-8B26-D922B74A2E4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BF4085B0-DF50-E430-4681-597475CF262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CB5C7424-14F3-A03C-0D0E-21BBC8762F9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298E6013-349D-6489-305D-A84F4D5F895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EE2D2979-E1AB-FAC8-27E4-DA575B958C7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F7DEF50B-1471-05B0-C8A0-B3F4C0C0466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8640E10-7036-C311-1D6F-82FCF694382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4BE063E-6DEF-CB70-4B40-0795ED2137A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DF6F0EAC-94C3-6EEE-A5AA-F69C54F8D64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1333B99-B72B-770D-EE48-C88ECCDA9C1D}"/>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85D69425-E3F8-AB65-EEBE-9E7A0791B019}"/>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E5068957-3C39-65D8-6055-71D74A2CFFCD}"/>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4E43664-E5C7-5755-93A7-7F35365DAAC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9E1FF8C-49C6-DB6B-B739-3A45E807032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06A2AEEC-1EE5-DB72-838B-B8454F86A62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41077D66-B045-D6C3-A6A9-25F4B1CFC4B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8A9A0EC-86A6-217D-8ACE-B63E3E8EE00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3396B809-597E-BD9A-7435-7B5F89D11C24}"/>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F679CD3-7A61-8B0B-E583-B4BDBBED2AE8}"/>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1A2D9008-E530-5A2C-F9B6-0A13E22EB748}"/>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E815EC4-CBF3-3C93-5DEF-B00E382AC2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4FA785D1-A7B7-FB67-1A3D-E9412BB0453D}"/>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595E618-1C1F-A94E-A26A-9F69125A5BE8}"/>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2B9C97D3-0AC7-918E-3499-930B8452258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AA5BBEF3-A9C3-6FC6-8026-C203231E3F0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5BCFC647-7A99-C7B3-3E56-04410F60A294}"/>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3FAE2EF-4C65-2C23-4199-F30C3D9EB43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6ACE1D53-2AD9-71DB-EF77-11109B1EE78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87C442BC-B74A-35BF-CA58-FEF2B50E412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CB156762-00AB-483C-9C21-B0A4A7FC1B84}"/>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375D4AA9-8A09-378C-D8D4-F31EFE67904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6690653-D731-845D-EC1C-6CC778C4167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3C5F5D5C-8034-C5DE-7280-1933D2FDD6E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540C0D1-BBF6-A30C-FD59-2AC5559B83E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7C4B7C39-AC40-4847-E4D0-EB95E2D8B1D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AA4E0FA2-F940-4DF3-75E3-CAE65CAFFBC2}"/>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1FBC5A5C-2A19-FC3C-EB31-D1863CE7238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AB60CA6-3CE9-6E1F-3FD6-EB927A522CB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C7BDC479-7BF7-8446-4814-00DCEB1EA25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4C9F740A-9D33-65E6-D85E-5F5B008EFE1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FDD628D5-EA42-FC64-5677-92F452B3970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F6ACD3B7-0BEB-FA4F-EB74-CC8E9C77AC9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B5261877-62F8-528E-4209-6DBA0466DAC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AFFC0539-AA53-2ED9-6B53-15C33D8D490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DBC2A6BF-83E3-CA2C-37E3-E164130510EE}"/>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267982E1-BD12-090E-C000-34D8527D961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0B887479-2EC4-90B6-4A4D-F9764D372A5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89FACE29-042E-BF77-FDC2-33C8B860A7C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8E5D7472-A6CD-2207-40E5-40FDC3CAA3E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1588BE7-A34E-294A-3833-9C7C5D61A874}"/>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20854B60-F0B0-7DFA-7D34-7A516BD05E4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2C93DD09-A213-B794-C8C5-2C4CBD96469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6654C175-94AF-D0C7-97EC-F2BC3F46900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8988C1E9-78AE-5A6F-9DC5-D992EA49E93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6D3EBF6D-7529-FEAE-4336-3649CE4A482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69B4E9A-0799-4A25-E82D-C271B222820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49596283-8433-1CFC-F23E-8B002C282A9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D2A7DADD-0861-47A7-768B-EF1CDE11841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32F291A-B822-0171-050E-177DAA126A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E4859851-27E1-2EEF-DA75-98CA7F8B15B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E841DD14-6B1D-D18C-A723-2359FDA8DAD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2A12324-6287-EEBB-250F-C419ED6538B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01798925-0D89-966B-83FC-AE1DA863C14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92D7298-E136-4CBD-E479-62852B504FEC}"/>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F6DA45A0-4726-5D39-1917-9368D4A06050}"/>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AC5CE51F-3637-17FF-4639-6A84B9F02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0D03490E-4B16-5C3B-7E30-C7E02A94D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BCD5E78F-ED80-E749-BE9B-648A4E99F1A6}"/>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5DB7408D-4F4D-6B9D-9E9F-BD0A3D4AD9C0}"/>
              </a:ext>
            </a:extLst>
          </p:cNvPr>
          <p:cNvSpPr txBox="1"/>
          <p:nvPr/>
        </p:nvSpPr>
        <p:spPr>
          <a:xfrm>
            <a:off x="3270296" y="472257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791EF33-9C0C-B8B6-C0BA-620E5930A3FE}"/>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7A13A246-7F07-CB13-1753-975D53543F80}"/>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7C4D63D4-031D-4BCC-DD0E-26CF4ED4BADF}"/>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610729FD-C4C9-33A6-00CF-ABAFC2298113}"/>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BC298E35-016C-790D-5954-8CED63F3F858}"/>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3BD907B-E712-9F2B-8212-2F0EC7129186}"/>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8AC34B26-5E26-3292-6BBE-E53EBA12C9B4}"/>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C942CC0-12DB-82A0-D766-C4A99EA88131}"/>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6B99948F-0D0F-1FC6-2B6B-B6220A2069D1}"/>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2C27E5C-775E-7D47-067F-FBBA6075EE22}"/>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6D68B8DD-83F4-07FD-7105-4464D45DCD02}"/>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CB0A50CF-A464-567E-4F51-DD0BA4F9F7F6}"/>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47E72F5-FED4-4194-CA35-88EB62440F54}"/>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363664D-C4E5-68E4-E136-3EDC04A57AF7}"/>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06A90C3-0FE3-0948-798D-10A12F917DAB}"/>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5FF27D3-9524-D02C-DE05-12E99E65799D}"/>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633477E6-769E-F1CB-483F-6374EF7488F2}"/>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74682AE5-21C4-ACFE-B516-BCE3FC6C8F9C}"/>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961A06BC-C5A4-B247-7C17-3C6CC80E9979}"/>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9F70E185-6204-9803-F663-A11665387B76}"/>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8199A821-49A7-203C-F5D2-186D3B264FF1}"/>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CC91DCC6-3F06-503A-6E97-F6FF5FD653EB}"/>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4707BF28-ECD9-6B5D-4B87-77630274E98C}"/>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15EBBAF3-4DE1-CDC3-E1BB-3412DD201A67}"/>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F0CA66C-4572-5EB9-79F9-972AF689800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F9FD022C-A0CC-9F00-595A-359EA4692E10}"/>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BEE9BEA0-4DE6-B2EA-51C5-A464500D33D8}"/>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A4C31647-8DAF-81D0-8D40-DE948C5922E0}"/>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DB0A5348-4087-2D60-DF81-3A201AC25E23}"/>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03F2597-C8B6-B743-B503-91BF87ECC367}"/>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AC539293-36C9-0AC3-CDE3-434F95A73DDA}"/>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3869D9E-5C74-A51C-9250-AA5FD25393EF}"/>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2D1FF998-D368-ED19-D710-32739F04A874}"/>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246CA706-977F-CB15-AD68-43F42F5A03B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4CF618D-5042-DCFD-CE3D-4CDCAE1CD207}"/>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CAFE8897-82F2-E49C-6889-EBD2FD7DB284}"/>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6FFD2BF6-5F9B-A7B3-546C-D765E92BAD84}"/>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35CD34A2-6025-8EE0-86C1-072A7194C611}"/>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DB053FC-A555-0785-54BF-5EDDF69BB2B4}"/>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6156C4B-02ED-EBDD-6542-FB6E246F5D9B}"/>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44B266EF-C078-482D-2B3D-FA7936839411}"/>
              </a:ext>
            </a:extLst>
          </p:cNvPr>
          <p:cNvSpPr txBox="1"/>
          <p:nvPr/>
        </p:nvSpPr>
        <p:spPr>
          <a:xfrm>
            <a:off x="10099454" y="2409660"/>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C52FEB3-CCBD-0EAA-A71C-11E2456D6237}"/>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18DDD77-55A3-D805-A726-6EC7B0CEB1E5}"/>
              </a:ext>
            </a:extLst>
          </p:cNvPr>
          <p:cNvCxnSpPr>
            <a:cxnSpLocks/>
          </p:cNvCxnSpPr>
          <p:nvPr/>
        </p:nvCxnSpPr>
        <p:spPr>
          <a:xfrm>
            <a:off x="1741472" y="231157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034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B1291-D7F9-BAD3-9C31-617113A105EE}"/>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CEA340D7-6BBE-06B9-EEEB-F32070AB5C9D}"/>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AB26516-C8A1-19C9-F03E-704CAC837003}"/>
              </a:ext>
            </a:extLst>
          </p:cNvPr>
          <p:cNvSpPr/>
          <p:nvPr/>
        </p:nvSpPr>
        <p:spPr>
          <a:xfrm rot="16200000">
            <a:off x="2376204" y="156326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B33725A-1486-C372-3309-868A25BCC38D}"/>
              </a:ext>
            </a:extLst>
          </p:cNvPr>
          <p:cNvSpPr/>
          <p:nvPr/>
        </p:nvSpPr>
        <p:spPr>
          <a:xfrm>
            <a:off x="2158940" y="378692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DB45B6A-187E-5BDF-4C6E-D449AED8F89C}"/>
              </a:ext>
            </a:extLst>
          </p:cNvPr>
          <p:cNvSpPr/>
          <p:nvPr/>
        </p:nvSpPr>
        <p:spPr>
          <a:xfrm>
            <a:off x="253235" y="222133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09431459-231D-4241-4669-6722EB998A95}"/>
              </a:ext>
            </a:extLst>
          </p:cNvPr>
          <p:cNvSpPr/>
          <p:nvPr/>
        </p:nvSpPr>
        <p:spPr>
          <a:xfrm>
            <a:off x="540176" y="18679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CAA5FAE3-9069-31B5-DBDD-BA7B460F5F75}"/>
              </a:ext>
            </a:extLst>
          </p:cNvPr>
          <p:cNvSpPr/>
          <p:nvPr/>
        </p:nvSpPr>
        <p:spPr>
          <a:xfrm>
            <a:off x="475882" y="26098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63C9B23-D831-0E4A-5E52-52745027911F}"/>
              </a:ext>
            </a:extLst>
          </p:cNvPr>
          <p:cNvSpPr/>
          <p:nvPr/>
        </p:nvSpPr>
        <p:spPr>
          <a:xfrm>
            <a:off x="844976" y="224121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4AADD347-A789-AE20-BC8C-C6F11AD85AA5}"/>
              </a:ext>
            </a:extLst>
          </p:cNvPr>
          <p:cNvSpPr/>
          <p:nvPr/>
        </p:nvSpPr>
        <p:spPr>
          <a:xfrm>
            <a:off x="1133110" y="18895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28D87F3-D8D2-4838-806E-E714B565C83A}"/>
              </a:ext>
            </a:extLst>
          </p:cNvPr>
          <p:cNvSpPr/>
          <p:nvPr/>
        </p:nvSpPr>
        <p:spPr>
          <a:xfrm>
            <a:off x="1266463" y="25797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A808D52-BDFB-2DDE-B436-16573E213667}"/>
              </a:ext>
            </a:extLst>
          </p:cNvPr>
          <p:cNvSpPr/>
          <p:nvPr/>
        </p:nvSpPr>
        <p:spPr>
          <a:xfrm>
            <a:off x="1346226" y="23233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1209A8F7-AEBA-0055-C137-88071FC0768C}"/>
              </a:ext>
            </a:extLst>
          </p:cNvPr>
          <p:cNvSpPr/>
          <p:nvPr/>
        </p:nvSpPr>
        <p:spPr>
          <a:xfrm>
            <a:off x="977132" y="27934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9C177A68-7476-53D8-AA23-638605B74BEA}"/>
              </a:ext>
            </a:extLst>
          </p:cNvPr>
          <p:cNvCxnSpPr>
            <a:cxnSpLocks/>
            <a:stCxn id="16" idx="3"/>
            <a:endCxn id="5" idx="0"/>
          </p:cNvCxnSpPr>
          <p:nvPr/>
        </p:nvCxnSpPr>
        <p:spPr>
          <a:xfrm flipH="1">
            <a:off x="317529" y="198380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79F90BAB-65CE-3D36-D251-1EC8F0A2C9FE}"/>
              </a:ext>
            </a:extLst>
          </p:cNvPr>
          <p:cNvCxnSpPr>
            <a:cxnSpLocks/>
            <a:stCxn id="16" idx="5"/>
            <a:endCxn id="20" idx="1"/>
          </p:cNvCxnSpPr>
          <p:nvPr/>
        </p:nvCxnSpPr>
        <p:spPr>
          <a:xfrm>
            <a:off x="649933" y="198380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D00DA617-2129-220A-D61C-EBACA6CD3DAC}"/>
              </a:ext>
            </a:extLst>
          </p:cNvPr>
          <p:cNvCxnSpPr>
            <a:cxnSpLocks/>
            <a:stCxn id="5" idx="5"/>
            <a:endCxn id="19" idx="1"/>
          </p:cNvCxnSpPr>
          <p:nvPr/>
        </p:nvCxnSpPr>
        <p:spPr>
          <a:xfrm>
            <a:off x="362992" y="233718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9BC4B5A7-2EB7-386E-8A56-2F3BD9045474}"/>
              </a:ext>
            </a:extLst>
          </p:cNvPr>
          <p:cNvCxnSpPr>
            <a:cxnSpLocks/>
            <a:stCxn id="20" idx="3"/>
            <a:endCxn id="19" idx="7"/>
          </p:cNvCxnSpPr>
          <p:nvPr/>
        </p:nvCxnSpPr>
        <p:spPr>
          <a:xfrm flipH="1">
            <a:off x="585639" y="235706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521CFC87-A97A-4BD8-2B6D-8BCF5A63A925}"/>
              </a:ext>
            </a:extLst>
          </p:cNvPr>
          <p:cNvCxnSpPr>
            <a:cxnSpLocks/>
            <a:stCxn id="21" idx="3"/>
            <a:endCxn id="20" idx="6"/>
          </p:cNvCxnSpPr>
          <p:nvPr/>
        </p:nvCxnSpPr>
        <p:spPr>
          <a:xfrm flipH="1">
            <a:off x="973564" y="200541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28A12E1A-A438-9C80-0CA7-6D09FFE3436B}"/>
              </a:ext>
            </a:extLst>
          </p:cNvPr>
          <p:cNvCxnSpPr>
            <a:cxnSpLocks/>
            <a:stCxn id="57" idx="0"/>
            <a:endCxn id="20" idx="4"/>
          </p:cNvCxnSpPr>
          <p:nvPr/>
        </p:nvCxnSpPr>
        <p:spPr>
          <a:xfrm flipH="1" flipV="1">
            <a:off x="909270" y="237694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679AE55E-45C7-9944-0786-44D95B7E32D5}"/>
              </a:ext>
            </a:extLst>
          </p:cNvPr>
          <p:cNvCxnSpPr>
            <a:cxnSpLocks/>
            <a:stCxn id="23" idx="1"/>
            <a:endCxn id="20" idx="5"/>
          </p:cNvCxnSpPr>
          <p:nvPr/>
        </p:nvCxnSpPr>
        <p:spPr>
          <a:xfrm flipH="1" flipV="1">
            <a:off x="954733" y="235706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600FF744-D498-BEA2-56A7-2EC349DD31C2}"/>
              </a:ext>
            </a:extLst>
          </p:cNvPr>
          <p:cNvCxnSpPr>
            <a:cxnSpLocks/>
            <a:stCxn id="21" idx="5"/>
            <a:endCxn id="27" idx="1"/>
          </p:cNvCxnSpPr>
          <p:nvPr/>
        </p:nvCxnSpPr>
        <p:spPr>
          <a:xfrm>
            <a:off x="1242867" y="200541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E7125CF8-3E6C-BE50-DF11-B1617EC21097}"/>
              </a:ext>
            </a:extLst>
          </p:cNvPr>
          <p:cNvCxnSpPr>
            <a:cxnSpLocks/>
            <a:stCxn id="16" idx="4"/>
            <a:endCxn id="19" idx="0"/>
          </p:cNvCxnSpPr>
          <p:nvPr/>
        </p:nvCxnSpPr>
        <p:spPr>
          <a:xfrm flipH="1">
            <a:off x="540176" y="200368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A8DA6328-243F-9CC3-8154-1F563D78F6C1}"/>
              </a:ext>
            </a:extLst>
          </p:cNvPr>
          <p:cNvCxnSpPr>
            <a:stCxn id="19" idx="5"/>
            <a:endCxn id="57" idx="2"/>
          </p:cNvCxnSpPr>
          <p:nvPr/>
        </p:nvCxnSpPr>
        <p:spPr>
          <a:xfrm>
            <a:off x="585639" y="272574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53F7D66F-BEC9-7760-304B-25B370614FDB}"/>
              </a:ext>
            </a:extLst>
          </p:cNvPr>
          <p:cNvSpPr/>
          <p:nvPr/>
        </p:nvSpPr>
        <p:spPr>
          <a:xfrm>
            <a:off x="215708" y="388488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9EEBD19B-9C20-8577-AEF9-BD6308C7444C}"/>
              </a:ext>
            </a:extLst>
          </p:cNvPr>
          <p:cNvSpPr/>
          <p:nvPr/>
        </p:nvSpPr>
        <p:spPr>
          <a:xfrm>
            <a:off x="215708" y="404468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091E87D1-5E6C-BD77-90AD-CCCB265AF9D8}"/>
              </a:ext>
            </a:extLst>
          </p:cNvPr>
          <p:cNvSpPr/>
          <p:nvPr/>
        </p:nvSpPr>
        <p:spPr>
          <a:xfrm>
            <a:off x="215707" y="420448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1A558952-1762-522C-726E-C0EEB74F27E0}"/>
              </a:ext>
            </a:extLst>
          </p:cNvPr>
          <p:cNvSpPr/>
          <p:nvPr/>
        </p:nvSpPr>
        <p:spPr>
          <a:xfrm>
            <a:off x="215706" y="436427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A989168C-CDDF-1531-B7EE-3EC93CC8576A}"/>
              </a:ext>
            </a:extLst>
          </p:cNvPr>
          <p:cNvSpPr/>
          <p:nvPr/>
        </p:nvSpPr>
        <p:spPr>
          <a:xfrm>
            <a:off x="215705" y="452407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77B98CF2-F46F-9557-6BA9-EA124480F6D8}"/>
              </a:ext>
            </a:extLst>
          </p:cNvPr>
          <p:cNvSpPr/>
          <p:nvPr/>
        </p:nvSpPr>
        <p:spPr>
          <a:xfrm>
            <a:off x="444777" y="388488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E14DD015-62E6-FE77-CD30-803C9A5DB0BB}"/>
              </a:ext>
            </a:extLst>
          </p:cNvPr>
          <p:cNvSpPr/>
          <p:nvPr/>
        </p:nvSpPr>
        <p:spPr>
          <a:xfrm>
            <a:off x="444777" y="404468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D608AB7B-E44D-8E8F-C821-EF44726B1AFE}"/>
              </a:ext>
            </a:extLst>
          </p:cNvPr>
          <p:cNvSpPr/>
          <p:nvPr/>
        </p:nvSpPr>
        <p:spPr>
          <a:xfrm>
            <a:off x="444776" y="420448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DE3780A1-7B82-8B46-6255-B22D32315A10}"/>
              </a:ext>
            </a:extLst>
          </p:cNvPr>
          <p:cNvSpPr/>
          <p:nvPr/>
        </p:nvSpPr>
        <p:spPr>
          <a:xfrm>
            <a:off x="444775" y="436427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DFEC9014-9B33-6712-D832-710995A334CB}"/>
              </a:ext>
            </a:extLst>
          </p:cNvPr>
          <p:cNvSpPr/>
          <p:nvPr/>
        </p:nvSpPr>
        <p:spPr>
          <a:xfrm>
            <a:off x="444774" y="452407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2BB07D3-B13E-A56D-C9BA-85BB6B9964BB}"/>
              </a:ext>
            </a:extLst>
          </p:cNvPr>
          <p:cNvSpPr/>
          <p:nvPr/>
        </p:nvSpPr>
        <p:spPr>
          <a:xfrm>
            <a:off x="696742" y="388488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A49B5ED0-3DEA-C1E5-E852-C0A6F7E166EB}"/>
              </a:ext>
            </a:extLst>
          </p:cNvPr>
          <p:cNvSpPr/>
          <p:nvPr/>
        </p:nvSpPr>
        <p:spPr>
          <a:xfrm>
            <a:off x="696742" y="404468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5C71E041-56A5-F36B-823E-54AF2CBB3064}"/>
              </a:ext>
            </a:extLst>
          </p:cNvPr>
          <p:cNvSpPr/>
          <p:nvPr/>
        </p:nvSpPr>
        <p:spPr>
          <a:xfrm>
            <a:off x="696741" y="420448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E7DF996-02A7-2CD0-5FF4-A942AEC62F2D}"/>
              </a:ext>
            </a:extLst>
          </p:cNvPr>
          <p:cNvSpPr/>
          <p:nvPr/>
        </p:nvSpPr>
        <p:spPr>
          <a:xfrm>
            <a:off x="696740" y="436427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83757E01-4DB9-2909-FB06-FE83F2C89264}"/>
              </a:ext>
            </a:extLst>
          </p:cNvPr>
          <p:cNvSpPr/>
          <p:nvPr/>
        </p:nvSpPr>
        <p:spPr>
          <a:xfrm>
            <a:off x="696739" y="452407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DD4B8105-DB80-B85F-5652-A8EEC7518682}"/>
              </a:ext>
            </a:extLst>
          </p:cNvPr>
          <p:cNvSpPr/>
          <p:nvPr/>
        </p:nvSpPr>
        <p:spPr>
          <a:xfrm>
            <a:off x="925811" y="388488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3DE38DFB-E54D-AF46-1C2F-90F827EE7A96}"/>
              </a:ext>
            </a:extLst>
          </p:cNvPr>
          <p:cNvSpPr/>
          <p:nvPr/>
        </p:nvSpPr>
        <p:spPr>
          <a:xfrm>
            <a:off x="925811" y="404468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81F2206B-DB3C-E3B7-DEC0-0E48A51E4E78}"/>
              </a:ext>
            </a:extLst>
          </p:cNvPr>
          <p:cNvSpPr/>
          <p:nvPr/>
        </p:nvSpPr>
        <p:spPr>
          <a:xfrm>
            <a:off x="925810" y="420448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BF5628CD-ABB1-456A-BBE6-BF3DF3959E47}"/>
              </a:ext>
            </a:extLst>
          </p:cNvPr>
          <p:cNvSpPr/>
          <p:nvPr/>
        </p:nvSpPr>
        <p:spPr>
          <a:xfrm>
            <a:off x="925809" y="436427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B7A7D7B0-58C0-BEC3-4718-287359EB6FB4}"/>
              </a:ext>
            </a:extLst>
          </p:cNvPr>
          <p:cNvSpPr/>
          <p:nvPr/>
        </p:nvSpPr>
        <p:spPr>
          <a:xfrm>
            <a:off x="925808" y="452407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84A4E7B6-C68A-4205-1438-E39BDC314BDE}"/>
              </a:ext>
            </a:extLst>
          </p:cNvPr>
          <p:cNvSpPr/>
          <p:nvPr/>
        </p:nvSpPr>
        <p:spPr>
          <a:xfrm>
            <a:off x="1182390" y="388488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8673D416-8C84-27DF-F307-FE3D124105E6}"/>
              </a:ext>
            </a:extLst>
          </p:cNvPr>
          <p:cNvSpPr/>
          <p:nvPr/>
        </p:nvSpPr>
        <p:spPr>
          <a:xfrm>
            <a:off x="1182390" y="404468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4B5F2DB1-653E-00F9-152C-FAE3636C505D}"/>
              </a:ext>
            </a:extLst>
          </p:cNvPr>
          <p:cNvSpPr/>
          <p:nvPr/>
        </p:nvSpPr>
        <p:spPr>
          <a:xfrm>
            <a:off x="1182389" y="420448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DF73FBE6-FE29-4A2F-70C7-DF3E840B7AEB}"/>
              </a:ext>
            </a:extLst>
          </p:cNvPr>
          <p:cNvSpPr/>
          <p:nvPr/>
        </p:nvSpPr>
        <p:spPr>
          <a:xfrm>
            <a:off x="1182388" y="436427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A8A98CF3-60AA-7E17-098C-615E1723E153}"/>
              </a:ext>
            </a:extLst>
          </p:cNvPr>
          <p:cNvSpPr/>
          <p:nvPr/>
        </p:nvSpPr>
        <p:spPr>
          <a:xfrm>
            <a:off x="1182387" y="452407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F2D62F9A-9A60-4EF2-2224-69B3E47395DB}"/>
              </a:ext>
            </a:extLst>
          </p:cNvPr>
          <p:cNvSpPr/>
          <p:nvPr/>
        </p:nvSpPr>
        <p:spPr>
          <a:xfrm>
            <a:off x="1411459" y="388488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47ABE59C-A7C9-2543-3085-9307C6EA83E5}"/>
              </a:ext>
            </a:extLst>
          </p:cNvPr>
          <p:cNvSpPr/>
          <p:nvPr/>
        </p:nvSpPr>
        <p:spPr>
          <a:xfrm>
            <a:off x="1411459" y="404468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7AAE309C-29F2-D9C3-B58B-F33BD8939320}"/>
              </a:ext>
            </a:extLst>
          </p:cNvPr>
          <p:cNvSpPr/>
          <p:nvPr/>
        </p:nvSpPr>
        <p:spPr>
          <a:xfrm>
            <a:off x="1411458" y="420448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0C0518A3-89A6-D837-1231-57CF9938981E}"/>
              </a:ext>
            </a:extLst>
          </p:cNvPr>
          <p:cNvSpPr/>
          <p:nvPr/>
        </p:nvSpPr>
        <p:spPr>
          <a:xfrm>
            <a:off x="1411457" y="436427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E05C3CE6-4289-B0CC-A45E-579A0BF88344}"/>
              </a:ext>
            </a:extLst>
          </p:cNvPr>
          <p:cNvSpPr/>
          <p:nvPr/>
        </p:nvSpPr>
        <p:spPr>
          <a:xfrm>
            <a:off x="1411456" y="452407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A1AC3A82-44EE-ACD1-09CA-0D5A4F1DDF18}"/>
              </a:ext>
            </a:extLst>
          </p:cNvPr>
          <p:cNvSpPr txBox="1"/>
          <p:nvPr/>
        </p:nvSpPr>
        <p:spPr>
          <a:xfrm>
            <a:off x="1290044" y="516004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B400BFC6-E318-2745-D3D5-1478F9C44C1B}"/>
              </a:ext>
            </a:extLst>
          </p:cNvPr>
          <p:cNvCxnSpPr>
            <a:cxnSpLocks/>
          </p:cNvCxnSpPr>
          <p:nvPr/>
        </p:nvCxnSpPr>
        <p:spPr>
          <a:xfrm>
            <a:off x="1808480" y="417039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C1054BD-1413-77AD-101A-D481AE90E5CB}"/>
              </a:ext>
            </a:extLst>
          </p:cNvPr>
          <p:cNvSpPr txBox="1"/>
          <p:nvPr/>
        </p:nvSpPr>
        <p:spPr>
          <a:xfrm>
            <a:off x="2109895" y="381501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0532098-059B-17EF-E7F9-4E3BDEB758E8}"/>
              </a:ext>
            </a:extLst>
          </p:cNvPr>
          <p:cNvCxnSpPr>
            <a:cxnSpLocks/>
          </p:cNvCxnSpPr>
          <p:nvPr/>
        </p:nvCxnSpPr>
        <p:spPr>
          <a:xfrm>
            <a:off x="2935124" y="4318083"/>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6E5D0BCE-AEC9-B99E-1415-6776BD383B08}"/>
              </a:ext>
            </a:extLst>
          </p:cNvPr>
          <p:cNvSpPr txBox="1"/>
          <p:nvPr/>
        </p:nvSpPr>
        <p:spPr>
          <a:xfrm>
            <a:off x="1934512" y="471120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F6F0314-05C9-8FEA-35A1-9731F1233D94}"/>
              </a:ext>
            </a:extLst>
          </p:cNvPr>
          <p:cNvSpPr txBox="1"/>
          <p:nvPr/>
        </p:nvSpPr>
        <p:spPr>
          <a:xfrm>
            <a:off x="4710435" y="469100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2276EC9-C5BC-05F8-B9B5-4F159A4C1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3" y="5179960"/>
            <a:ext cx="265131" cy="265131"/>
          </a:xfrm>
          <a:prstGeom prst="rect">
            <a:avLst/>
          </a:prstGeom>
        </p:spPr>
      </p:pic>
      <p:sp>
        <p:nvSpPr>
          <p:cNvPr id="347" name="文本框 346">
            <a:extLst>
              <a:ext uri="{FF2B5EF4-FFF2-40B4-BE49-F238E27FC236}">
                <a16:creationId xmlns:a16="http://schemas.microsoft.com/office/drawing/2014/main" id="{7EE8DCFC-956A-F762-464B-1689F29B9FDD}"/>
              </a:ext>
            </a:extLst>
          </p:cNvPr>
          <p:cNvSpPr txBox="1"/>
          <p:nvPr/>
        </p:nvSpPr>
        <p:spPr>
          <a:xfrm>
            <a:off x="235775" y="5161770"/>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71BC18D7-19F2-DBE0-9C72-289691B5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793" y="5180703"/>
            <a:ext cx="241051" cy="241051"/>
          </a:xfrm>
          <a:prstGeom prst="rect">
            <a:avLst/>
          </a:prstGeom>
        </p:spPr>
      </p:pic>
      <p:grpSp>
        <p:nvGrpSpPr>
          <p:cNvPr id="374" name="Google Shape;4303;p42">
            <a:extLst>
              <a:ext uri="{FF2B5EF4-FFF2-40B4-BE49-F238E27FC236}">
                <a16:creationId xmlns:a16="http://schemas.microsoft.com/office/drawing/2014/main" id="{13CCC2E5-E363-777A-62EA-F85BDDC5D6FF}"/>
              </a:ext>
            </a:extLst>
          </p:cNvPr>
          <p:cNvGrpSpPr/>
          <p:nvPr/>
        </p:nvGrpSpPr>
        <p:grpSpPr>
          <a:xfrm rot="16200000">
            <a:off x="2936559" y="462696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CBFB4AA5-12F5-F156-FD93-E4EDCD2ABF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16E07F5F-8007-4F47-70D7-31A4B683ACF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E49FA8E4-D3BD-162D-D585-5D29D612749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21A939B-9794-05EB-95F4-DCF75CD3F193}"/>
              </a:ext>
            </a:extLst>
          </p:cNvPr>
          <p:cNvGrpSpPr/>
          <p:nvPr/>
        </p:nvGrpSpPr>
        <p:grpSpPr>
          <a:xfrm rot="16200000">
            <a:off x="2903906" y="465300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727CD89D-4B6D-143C-517B-7A8EE49E8F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032F1595-2D40-C657-D40F-CC31581A61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8AF6C656-D0E7-9D9C-3CDC-9D0AD52B137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0F78369-5F36-6646-050B-3AE781A1345A}"/>
              </a:ext>
            </a:extLst>
          </p:cNvPr>
          <p:cNvGrpSpPr/>
          <p:nvPr/>
        </p:nvGrpSpPr>
        <p:grpSpPr>
          <a:xfrm rot="16200000">
            <a:off x="2854930" y="468354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C395524F-2180-0047-023A-F48168C3F17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B25D67DD-A6AA-5BAB-DA1C-0A21F2C442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815C294F-7FA8-A815-9124-A634066A241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CD5649B-F8C8-7008-4A00-79DB0DB7F38D}"/>
              </a:ext>
            </a:extLst>
          </p:cNvPr>
          <p:cNvGrpSpPr/>
          <p:nvPr/>
        </p:nvGrpSpPr>
        <p:grpSpPr>
          <a:xfrm rot="16200000">
            <a:off x="2822560" y="471676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89D956B-3A37-BFC0-C581-0B7E899510A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847F74C-C927-2005-3FAC-EED73BD7784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02D508D-C45A-6571-F9BB-4EE206CEFD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CA9AB60F-A5B3-6B43-B827-CA52A7613243}"/>
              </a:ext>
            </a:extLst>
          </p:cNvPr>
          <p:cNvGrpSpPr/>
          <p:nvPr/>
        </p:nvGrpSpPr>
        <p:grpSpPr>
          <a:xfrm rot="16200000">
            <a:off x="4336464" y="461564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BC81C214-2F1F-01C2-0C50-D83C58F91B1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3FA9217-9C3B-2239-9A94-1CA3FE400DB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0324E51E-D515-745D-1C7C-6CA1D66E8DB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6FC94F1-22C8-9523-69CF-491C8AA60521}"/>
              </a:ext>
            </a:extLst>
          </p:cNvPr>
          <p:cNvGrpSpPr/>
          <p:nvPr/>
        </p:nvGrpSpPr>
        <p:grpSpPr>
          <a:xfrm rot="16200000">
            <a:off x="4292922" y="465416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49B9F5C4-F9FC-82C8-9FD2-624C65B0600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C05543D8-80CE-C96F-44F7-2AA61C8AB0B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F46EE517-E589-2B49-3ED5-166B67674B9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8A02545-7B64-D7CC-E07C-74AA0A0445D5}"/>
              </a:ext>
            </a:extLst>
          </p:cNvPr>
          <p:cNvGrpSpPr/>
          <p:nvPr/>
        </p:nvGrpSpPr>
        <p:grpSpPr>
          <a:xfrm rot="16200000">
            <a:off x="4253735" y="468860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5ABC559E-C82B-0322-FFF6-784338BBA2B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CA8E3045-935D-FD52-C982-4F8D914DD3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45D10C5-247E-0B1E-E13E-4C1D135579F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BFB7CF22-7DD5-CB98-A4AB-CAF75F45FBEC}"/>
              </a:ext>
            </a:extLst>
          </p:cNvPr>
          <p:cNvGrpSpPr/>
          <p:nvPr/>
        </p:nvGrpSpPr>
        <p:grpSpPr>
          <a:xfrm rot="16200000">
            <a:off x="4210871" y="471653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C220ACA2-C9A1-18D0-4CFD-E29326F6C55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2C6BC19-BCB7-7CDE-B52E-70F1F7446C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B7230B9D-4F77-F6C9-7744-3AD51222959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EF668BE-D377-5DA9-8A30-5DC137D24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585411"/>
            <a:ext cx="258664" cy="258664"/>
          </a:xfrm>
          <a:prstGeom prst="rect">
            <a:avLst/>
          </a:prstGeom>
        </p:spPr>
      </p:pic>
      <p:grpSp>
        <p:nvGrpSpPr>
          <p:cNvPr id="467" name="Google Shape;895;p28">
            <a:extLst>
              <a:ext uri="{FF2B5EF4-FFF2-40B4-BE49-F238E27FC236}">
                <a16:creationId xmlns:a16="http://schemas.microsoft.com/office/drawing/2014/main" id="{6E6EC5BE-49D8-3D18-D421-B4E005283E67}"/>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254BC01B-3BA0-BDDD-7BD0-22DEEE9AF26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B8BE65C7-9121-B4EC-2340-F1FA869388CE}"/>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5980820-8F4C-B837-E0FC-2F66DB05B1DD}"/>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F3B7F3DB-E60F-A253-C3B4-A2C54B07073F}"/>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841FB3F2-0862-4663-A21F-B786B505A49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786B083E-8612-ECFD-A1C3-99957609AFB8}"/>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D5CD1DBD-606A-B20E-CC21-B8D878A11FF1}"/>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839977BA-6EE1-23E8-740C-1658D0C13E6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68A4599B-D985-F8D6-A378-CC69B284F2E4}"/>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C4BE2132-5D38-3649-AE15-F06314C7A98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52944344-E973-5B83-79F6-0FF4A0AED8F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1EC055B-3606-7844-6312-ECF1397E1149}"/>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0CA4DC3B-210D-AF9F-2684-47904B8C05D2}"/>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0305084B-0A1B-CCDA-A8D2-040D649DDA83}"/>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A89D6D0-428E-7198-D466-F78AB678AB64}"/>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7DE320C2-7739-8B63-98C5-63F062DC9465}"/>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6EC79C8B-0F52-B30A-2668-9E87F7F9A59C}"/>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3F7022BD-56EF-9A1F-4B0E-00F848594280}"/>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4AC42D2-8592-FFDF-DF88-308F9E902221}"/>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F515DD1F-AD4E-A945-69A2-B5458C7AE788}"/>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421B238-ADBB-2FE4-B173-D88F90934722}"/>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E32A4BFD-1E5F-A2B7-2199-31038C971C86}"/>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8F666A6D-4527-B7D0-6A5E-56FF57DD1A96}"/>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CD3DE7B-D5BE-B16A-AE77-1075E1149FA4}"/>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55DCC7F1-DB15-6C68-CEDC-32EED309F7F1}"/>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D8130376-04AF-C01A-8D24-4778A812C52B}"/>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B359BE0-A835-F975-F21F-F4EDB25BA27D}"/>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3BDF58D4-3D64-A4CD-5A63-51737ABF0965}"/>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3BDF58D4-3D64-A4CD-5A63-51737ABF0965}"/>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3F767BB-423C-C7B7-4BB7-A183E668080E}"/>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3F767BB-423C-C7B7-4BB7-A183E668080E}"/>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E5DA71DB-2821-D41E-EEA1-286ACEEBBAE3}"/>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E5DA71DB-2821-D41E-EEA1-286ACEEBBAE3}"/>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C21A9E06-6458-A466-0766-480911592DD3}"/>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F502E25-D1B9-04BC-29F2-9A7BB7C90AAE}"/>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67C1F7B8-5C7E-778B-24B2-F1E59480005C}"/>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817F3FB-82C9-3084-4C0B-958BE8688B2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65AA9EE-5E6E-6555-E0ED-C203E20E2F77}"/>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EBB6CE34-A878-64B2-6490-5D118CE11F9B}"/>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27FA4A38-95A7-759F-86BA-11EE347BD79A}"/>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E7A6B7AC-7C03-2DD6-9906-9B0BAD4F7910}"/>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092D04AA-FEFB-5907-3A2F-660A633ACD59}"/>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DFB3DBB-A09E-D152-D16C-F37BFA6893BC}"/>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3D30290-A82D-5B00-ABBD-86C921D599AF}"/>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EC76D4E-635E-F9BA-E55E-ECF8F020AF1C}"/>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8F61F51-CBFD-C670-1EFF-84AE53662A99}"/>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DC6F037-A954-3E56-0F65-C50357C1D3BA}"/>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3C830D8-2B40-2482-AF99-4A0039BD861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74FDE16E-F67F-B3F9-3A68-DF659ED1B9B6}"/>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758CE06-AEA6-B667-13F7-5695370F73A1}"/>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38C917B0-633F-098F-3167-709AC54BAA5B}"/>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0D93134F-7BC8-8E21-03EF-19B89AD076DE}"/>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52AD3DC-1C61-7FA7-C54E-BBA9F327B681}"/>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9EEDC56D-3FAD-A083-825B-C081EFF193D6}"/>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EF96EA0-EDEE-597B-E78A-E22D9A717BF9}"/>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5A63D9AA-36A3-9513-634C-09954F8B8AD8}"/>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9AD6580-5847-6255-B37B-B35A62B39396}"/>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7457B4B-5B72-8FDD-8202-5F237DB2E7E2}"/>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6E722F9C-F2D1-8BB3-065F-89A7DBD5580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189EE33-D927-8CDF-CB6D-C28F3608706D}"/>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250AB4AD-D3B2-46B3-1334-0D69F743E933}"/>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8139BC1D-C430-7529-E04D-3DF8A057603F}"/>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A710F1B-478D-14ED-6C04-B761A83DF822}"/>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62513141-D9CF-2CA9-E7B1-F4B69C05DB4F}"/>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9596ABB-29C0-45C7-D6E2-5DED8AC1D07B}"/>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555DCBF8-F277-1252-7BA6-F72C423859BC}"/>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0F1C6D03-5CBE-0617-1117-EF5399A46FE3}"/>
              </a:ext>
            </a:extLst>
          </p:cNvPr>
          <p:cNvCxnSpPr/>
          <p:nvPr/>
        </p:nvCxnSpPr>
        <p:spPr>
          <a:xfrm>
            <a:off x="3396215" y="502218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EFFB97FC-7AA3-3EDE-A0C1-25ECCC28E567}"/>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E3C631EE-19AA-50BA-EBC4-1CB4AA12ADCF}"/>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91F3E77D-270A-8C1E-A588-0DCA94F178E8}"/>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AD4948F-FB1D-4B45-60FC-B17970FF6C34}"/>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4FEF5E7D-0093-6F5A-9C27-92AF93E6300B}"/>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2371A65B-04F5-B6DD-3548-88C929C06D4F}"/>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EAA14A9-D49D-D927-7D95-734D2E4A88F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597A757F-407B-B7A1-3070-0DD784B786A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0C988B7D-5DFC-034A-266E-E03E8518E84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DF61C115-07EF-C6B8-D641-6B6C382B856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A42077B7-F1E9-B783-FA35-F76991F97F6C}"/>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757D962-C343-84C1-4D02-6710BD09F17F}"/>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2F7AE4B-4E82-4909-789E-D2F8EEFF9661}"/>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A809CAD-DDEB-E22C-7C27-FD3226AAC819}"/>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2CFAA13A-D43A-4593-D954-7536FCECBCF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E171B92F-0541-622E-6154-DF08A960311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1062FBB1-135C-8BF3-9630-90A8AAE0E3C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C8388555-1C7C-47F2-407D-258BEF5A8B0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91E06482-E198-DB8B-6DB0-1484D93C91B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C8BBBB65-C25E-1783-ACBE-6DDB6FA843C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9F4AEB47-2ABF-7C90-D1C3-FC42B85C8EB1}"/>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5BF8B829-64BD-2595-B174-C01EEE2ED2E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74B02AE-B924-CA82-DFFE-709060C1EE7E}"/>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F7C9D54C-1ED5-2A92-604C-0EFC6459D59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38E902B-9686-2A19-8E8A-87E8FB05F26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787656BB-B06E-E5E8-4078-98AABB3D0F5E}"/>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9255CA1-81F7-905F-7688-FB956536EC8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1A9CC43B-9416-E305-D3C8-EE4C365018A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79326B2E-605F-EEB7-1B77-4143400E638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D3A6DAA7-ECCE-6CB2-C18E-4E881641FCBE}"/>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2E43654-6275-7B2A-EED7-5FCB5C8030A6}"/>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70A3D222-14E5-0C2A-3F73-92D6B2F8F15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6A02AD6-B1FD-A5DA-7406-E8274BE7A16F}"/>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31CAD96-0A87-72CF-9ABB-3A5B88007B40}"/>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5FA5A388-2B86-F469-5FF2-ABB3BF05177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F2C0A6EF-E723-AFB6-AD59-0208AB49D41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790B8AF3-0BA1-AE2C-8DFB-7370350454A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059E54E9-DA11-0BEA-DA5C-AB7BFE2F572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1360DBA-E144-B9C3-6752-2744C05F4A4A}"/>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4F4CD6FF-C9E1-F458-4FDE-3E1E2118D951}"/>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4ED99764-572C-27CF-0F05-3F02C996432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D8E7F15-7D92-FD91-53F2-88CB75B5EDC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77DEF46-58B7-D678-E871-DE0DD43BF89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443ED150-608C-D9FC-7801-C7BE21FFFD7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EFA5FE85-6CEA-A055-7932-6DE60E82282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FB7629BC-E0A3-0291-4668-81590204378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788863D6-03BD-D24A-9F08-C9E648C1177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F8BDED8-D512-DB80-7956-0CFD43DAF76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42F202C9-30E9-48A6-1BEC-EB37EA46FDB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1A773CC6-2283-6E6E-521B-3707314159B7}"/>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28FDF049-5182-4EEF-301B-0A171362978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B58FB2D-A669-E3AE-D6C6-2ABAAB9CA5E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F33AF86D-3C06-875C-A053-882C00590DE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6A0918AE-6017-8465-2B73-4E0BF3AAB846}"/>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0994532C-8077-E73F-6EAD-39D89252ED8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FAF7EAB-63F2-9FD5-F0B9-15C79A221F8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39283EE1-50B3-855A-EEE2-D2CB093FD1E0}"/>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4D344CA-2981-92E4-4330-B774F4544225}"/>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D8F8F940-2B3C-40DD-5648-F874FD680D2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FC9E9DF2-D69D-4536-2D42-1521CD055BA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F4F78830-9596-AE28-D6EC-ED38CE5735B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ABD0BDCC-6151-D40B-F1C3-7CA724A744E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2CD0492-9EE3-62BB-37DF-D6B081F877E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1286D18-5CC8-6025-6523-67637853F61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6193CB87-E199-B553-A065-ED9BCF0CF30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C0E0058E-0420-D8ED-4EF1-241DE90BCB2A}"/>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96FAF5F-7E7E-F556-ECB7-580851BCF147}"/>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0D615689-A6E1-47BD-B82D-9BFF3AD3827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9E5AB66-293A-2979-8AB8-16846164DA0C}"/>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C58F7075-F0F2-F4A5-9668-FC39C95B859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DB022AEF-A24A-C0E5-A716-8E3E1CB2DFB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2FF87677-518D-048D-CDA7-EAA856DC029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AC923B5-E79E-BC97-40AD-B68145F7508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0FFC006-725E-7207-6FC0-8C363E7E44C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BF65FCFF-CADC-C28B-A6D7-D9D4C9313D0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4978AE0A-7981-6BFA-E703-AE61AC0B78B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9014CB4C-E9D9-AABA-9953-128FD6508D6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4E2887EC-F505-DB22-2807-4581F565620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2248DCD-F61C-3AD6-B5EC-D64F26E998DE}"/>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B4B8BBAF-0F93-8373-243C-76512F6A1E7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C0A1BC6-73B3-814F-F9BB-3DBB72595E7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457B8F9-EFB6-1F45-D406-32DC97F06B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A360009-944B-8C5F-FC40-A28C902D03C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A85224D9-1F3F-DE80-0F51-F2FFED2AA6F0}"/>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5BAD636-0EE8-6C13-1D84-54ABC3A1F112}"/>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4368FEAD-5067-2F2D-E10D-653615E36E3B}"/>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4368FEAD-5067-2F2D-E10D-653615E36E3B}"/>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3A7EA6C1-60B1-3F28-A6A5-BC1B42E06797}"/>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3A7EA6C1-60B1-3F28-A6A5-BC1B42E06797}"/>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ABD0242-3959-8C2A-F12B-10D38892C7F4}"/>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0512CDD-70FE-6E72-E5A9-74E0E93A1665}"/>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B10936CB-3F08-9651-681D-682D84C87D0E}"/>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B10936CB-3F08-9651-681D-682D84C87D0E}"/>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E13F236E-C527-57CB-29D3-43455E2DD21B}"/>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D87BE7E-E591-363E-887A-5EE0D891C130}"/>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54C88623-8A31-C719-8722-DB3608BEF7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21FB6F5-BC00-1523-2472-2816F8FD8D53}"/>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21FB6F5-BC00-1523-2472-2816F8FD8D53}"/>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226D2AA2-B981-1258-C50F-A924D1BDB1F0}"/>
              </a:ext>
            </a:extLst>
          </p:cNvPr>
          <p:cNvSpPr txBox="1"/>
          <p:nvPr/>
        </p:nvSpPr>
        <p:spPr>
          <a:xfrm>
            <a:off x="2351644" y="272828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A345C27A-4118-C112-4D97-6E25991A2462}"/>
                  </a:ext>
                </a:extLst>
              </p:cNvPr>
              <p:cNvSpPr txBox="1"/>
              <p:nvPr/>
            </p:nvSpPr>
            <p:spPr>
              <a:xfrm>
                <a:off x="192583" y="296327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A345C27A-4118-C112-4D97-6E25991A2462}"/>
                  </a:ext>
                </a:extLst>
              </p:cNvPr>
              <p:cNvSpPr txBox="1">
                <a:spLocks noRot="1" noChangeAspect="1" noMove="1" noResize="1" noEditPoints="1" noAdjustHandles="1" noChangeArrowheads="1" noChangeShapeType="1" noTextEdit="1"/>
              </p:cNvSpPr>
              <p:nvPr/>
            </p:nvSpPr>
            <p:spPr>
              <a:xfrm>
                <a:off x="192583" y="2963274"/>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76468C5E-967F-FA97-16C6-D95624B755DD}"/>
              </a:ext>
            </a:extLst>
          </p:cNvPr>
          <p:cNvSpPr txBox="1"/>
          <p:nvPr/>
        </p:nvSpPr>
        <p:spPr>
          <a:xfrm>
            <a:off x="82486" y="477546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C45295EA-8385-371C-3C9D-E6FDAF940A1B}"/>
              </a:ext>
            </a:extLst>
          </p:cNvPr>
          <p:cNvSpPr/>
          <p:nvPr/>
        </p:nvSpPr>
        <p:spPr>
          <a:xfrm>
            <a:off x="2448415" y="205850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E776BDFC-BA31-7711-2415-5BEB426D5327}"/>
              </a:ext>
            </a:extLst>
          </p:cNvPr>
          <p:cNvSpPr/>
          <p:nvPr/>
        </p:nvSpPr>
        <p:spPr>
          <a:xfrm>
            <a:off x="2960666" y="188237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8D00F223-E1EF-7FA1-3D67-95485697DA91}"/>
              </a:ext>
            </a:extLst>
          </p:cNvPr>
          <p:cNvSpPr/>
          <p:nvPr/>
        </p:nvSpPr>
        <p:spPr>
          <a:xfrm>
            <a:off x="3231395" y="181296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1EFA78C7-C308-52E7-2A71-E1B92C80208D}"/>
              </a:ext>
            </a:extLst>
          </p:cNvPr>
          <p:cNvSpPr/>
          <p:nvPr/>
        </p:nvSpPr>
        <p:spPr>
          <a:xfrm>
            <a:off x="2704541" y="195352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80A2BBC0-074B-8799-82DF-54EE06FDC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845740"/>
            <a:ext cx="188505" cy="188505"/>
          </a:xfrm>
          <a:prstGeom prst="rect">
            <a:avLst/>
          </a:prstGeom>
        </p:spPr>
      </p:pic>
      <p:cxnSp>
        <p:nvCxnSpPr>
          <p:cNvPr id="134" name="直接箭头连接符 133">
            <a:extLst>
              <a:ext uri="{FF2B5EF4-FFF2-40B4-BE49-F238E27FC236}">
                <a16:creationId xmlns:a16="http://schemas.microsoft.com/office/drawing/2014/main" id="{174D3B1B-ED6D-19F1-7856-6DB7888926DF}"/>
              </a:ext>
            </a:extLst>
          </p:cNvPr>
          <p:cNvCxnSpPr>
            <a:cxnSpLocks/>
          </p:cNvCxnSpPr>
          <p:nvPr/>
        </p:nvCxnSpPr>
        <p:spPr>
          <a:xfrm>
            <a:off x="3611778" y="213656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B143BF0D-AB7C-2523-EE8E-39154456EC97}"/>
              </a:ext>
            </a:extLst>
          </p:cNvPr>
          <p:cNvSpPr/>
          <p:nvPr/>
        </p:nvSpPr>
        <p:spPr>
          <a:xfrm>
            <a:off x="3837229" y="201066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EC35728D-554E-53CD-8AF7-4940DA5FD00F}"/>
              </a:ext>
            </a:extLst>
          </p:cNvPr>
          <p:cNvSpPr txBox="1"/>
          <p:nvPr/>
        </p:nvSpPr>
        <p:spPr>
          <a:xfrm>
            <a:off x="3755229" y="198038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F609476E-B75C-FAC1-A46F-6C4234F4592A}"/>
              </a:ext>
            </a:extLst>
          </p:cNvPr>
          <p:cNvSpPr/>
          <p:nvPr/>
        </p:nvSpPr>
        <p:spPr>
          <a:xfrm>
            <a:off x="4254659" y="171816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389EA14-0847-F4A0-403E-0D4E89F1C773}"/>
              </a:ext>
            </a:extLst>
          </p:cNvPr>
          <p:cNvSpPr/>
          <p:nvPr/>
        </p:nvSpPr>
        <p:spPr>
          <a:xfrm>
            <a:off x="4386592" y="176165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D2737A0-EDD1-0BC8-20ED-E34BC000F6F5}"/>
              </a:ext>
            </a:extLst>
          </p:cNvPr>
          <p:cNvSpPr/>
          <p:nvPr/>
        </p:nvSpPr>
        <p:spPr>
          <a:xfrm>
            <a:off x="4390560" y="175783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53EF212-80F1-7AEB-479B-72FA6015EFB7}"/>
              </a:ext>
            </a:extLst>
          </p:cNvPr>
          <p:cNvSpPr/>
          <p:nvPr/>
        </p:nvSpPr>
        <p:spPr>
          <a:xfrm>
            <a:off x="4386592" y="193935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0AE408B7-FDDC-20ED-2DDD-D1CE4E1200C6}"/>
              </a:ext>
            </a:extLst>
          </p:cNvPr>
          <p:cNvSpPr/>
          <p:nvPr/>
        </p:nvSpPr>
        <p:spPr>
          <a:xfrm>
            <a:off x="4390560" y="193553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C5BE1DC-3D8C-7EE2-E45C-60A6EE569442}"/>
              </a:ext>
            </a:extLst>
          </p:cNvPr>
          <p:cNvSpPr/>
          <p:nvPr/>
        </p:nvSpPr>
        <p:spPr>
          <a:xfrm>
            <a:off x="4386592" y="214247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05811DAE-6CCF-E3E6-B08C-28DE84D420B4}"/>
              </a:ext>
            </a:extLst>
          </p:cNvPr>
          <p:cNvSpPr/>
          <p:nvPr/>
        </p:nvSpPr>
        <p:spPr>
          <a:xfrm>
            <a:off x="4390560" y="213865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CBE5E89F-57AB-0DB6-C6DC-2C77CCA0D8BD}"/>
              </a:ext>
            </a:extLst>
          </p:cNvPr>
          <p:cNvSpPr/>
          <p:nvPr/>
        </p:nvSpPr>
        <p:spPr>
          <a:xfrm>
            <a:off x="4386592" y="232380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2DD6F46B-2BBA-0729-8AD9-149E9A07878E}"/>
              </a:ext>
            </a:extLst>
          </p:cNvPr>
          <p:cNvSpPr/>
          <p:nvPr/>
        </p:nvSpPr>
        <p:spPr>
          <a:xfrm>
            <a:off x="4390560" y="231998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1AACFB9B-8056-16FC-4101-CF9B6777E555}"/>
              </a:ext>
            </a:extLst>
          </p:cNvPr>
          <p:cNvCxnSpPr>
            <a:cxnSpLocks/>
          </p:cNvCxnSpPr>
          <p:nvPr/>
        </p:nvCxnSpPr>
        <p:spPr>
          <a:xfrm>
            <a:off x="4774565" y="247071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6F39FF58-3B62-EB95-B009-8D1F29933138}"/>
              </a:ext>
            </a:extLst>
          </p:cNvPr>
          <p:cNvSpPr txBox="1"/>
          <p:nvPr/>
        </p:nvSpPr>
        <p:spPr>
          <a:xfrm>
            <a:off x="4416897" y="151595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B867F93A-EAE1-4F16-EA07-300211201355}"/>
              </a:ext>
            </a:extLst>
          </p:cNvPr>
          <p:cNvSpPr txBox="1"/>
          <p:nvPr/>
        </p:nvSpPr>
        <p:spPr>
          <a:xfrm>
            <a:off x="4753970" y="239280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B4A7BAAC-3446-AA95-F39C-45B3AC56C498}"/>
              </a:ext>
            </a:extLst>
          </p:cNvPr>
          <p:cNvSpPr/>
          <p:nvPr/>
        </p:nvSpPr>
        <p:spPr>
          <a:xfrm>
            <a:off x="3601097" y="382159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1" name="直接箭头连接符 180">
            <a:extLst>
              <a:ext uri="{FF2B5EF4-FFF2-40B4-BE49-F238E27FC236}">
                <a16:creationId xmlns:a16="http://schemas.microsoft.com/office/drawing/2014/main" id="{60601868-FE56-7795-C116-2EB0E5C7C16A}"/>
              </a:ext>
            </a:extLst>
          </p:cNvPr>
          <p:cNvCxnSpPr>
            <a:cxnSpLocks/>
          </p:cNvCxnSpPr>
          <p:nvPr/>
        </p:nvCxnSpPr>
        <p:spPr>
          <a:xfrm flipV="1">
            <a:off x="4557947" y="4224806"/>
            <a:ext cx="0" cy="2921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7E3C4475-E625-5C05-4881-9BF0968A5878}"/>
                  </a:ext>
                </a:extLst>
              </p:cNvPr>
              <p:cNvSpPr txBox="1"/>
              <p:nvPr/>
            </p:nvSpPr>
            <p:spPr>
              <a:xfrm>
                <a:off x="3584477" y="385154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7E3C4475-E625-5C05-4881-9BF0968A5878}"/>
                  </a:ext>
                </a:extLst>
              </p:cNvPr>
              <p:cNvSpPr txBox="1">
                <a:spLocks noRot="1" noChangeAspect="1" noMove="1" noResize="1" noEditPoints="1" noAdjustHandles="1" noChangeArrowheads="1" noChangeShapeType="1" noTextEdit="1"/>
              </p:cNvSpPr>
              <p:nvPr/>
            </p:nvSpPr>
            <p:spPr>
              <a:xfrm>
                <a:off x="3584477" y="385154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C9F62609-66A2-0496-923F-3651380F4865}"/>
                  </a:ext>
                </a:extLst>
              </p:cNvPr>
              <p:cNvSpPr txBox="1"/>
              <p:nvPr/>
            </p:nvSpPr>
            <p:spPr>
              <a:xfrm>
                <a:off x="4220990" y="384891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C9F62609-66A2-0496-923F-3651380F4865}"/>
                  </a:ext>
                </a:extLst>
              </p:cNvPr>
              <p:cNvSpPr txBox="1">
                <a:spLocks noRot="1" noChangeAspect="1" noMove="1" noResize="1" noEditPoints="1" noAdjustHandles="1" noChangeArrowheads="1" noChangeShapeType="1" noTextEdit="1"/>
              </p:cNvSpPr>
              <p:nvPr/>
            </p:nvSpPr>
            <p:spPr>
              <a:xfrm>
                <a:off x="4220990" y="384891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4E791091-4626-D756-EE2F-2E298F68733E}"/>
                  </a:ext>
                </a:extLst>
              </p:cNvPr>
              <p:cNvSpPr txBox="1"/>
              <p:nvPr/>
            </p:nvSpPr>
            <p:spPr>
              <a:xfrm>
                <a:off x="4917301" y="385604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4E791091-4626-D756-EE2F-2E298F68733E}"/>
                  </a:ext>
                </a:extLst>
              </p:cNvPr>
              <p:cNvSpPr txBox="1">
                <a:spLocks noRot="1" noChangeAspect="1" noMove="1" noResize="1" noEditPoints="1" noAdjustHandles="1" noChangeArrowheads="1" noChangeShapeType="1" noTextEdit="1"/>
              </p:cNvSpPr>
              <p:nvPr/>
            </p:nvSpPr>
            <p:spPr>
              <a:xfrm>
                <a:off x="4917301" y="385604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BF2455E-D9C9-27F5-5B3A-91623D2B3118}"/>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2EECB27-3E18-D82F-3EB0-2413C161B67B}"/>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16B3E52-E8E1-1D9D-CE8D-B1610F8E8190}"/>
              </a:ext>
            </a:extLst>
          </p:cNvPr>
          <p:cNvCxnSpPr>
            <a:cxnSpLocks/>
          </p:cNvCxnSpPr>
          <p:nvPr/>
        </p:nvCxnSpPr>
        <p:spPr>
          <a:xfrm flipH="1">
            <a:off x="854688" y="337607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3110DEC-BE30-440D-42C0-3161AD209478}"/>
              </a:ext>
            </a:extLst>
          </p:cNvPr>
          <p:cNvSpPr/>
          <p:nvPr/>
        </p:nvSpPr>
        <p:spPr>
          <a:xfrm>
            <a:off x="4942813" y="279795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9F74220-A007-9044-63C1-A8C99EB7B367}"/>
              </a:ext>
            </a:extLst>
          </p:cNvPr>
          <p:cNvSpPr/>
          <p:nvPr/>
        </p:nvSpPr>
        <p:spPr>
          <a:xfrm>
            <a:off x="4352915" y="269100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1E9A5597-B85C-021D-F803-2D0AB31B7E6B}"/>
              </a:ext>
            </a:extLst>
          </p:cNvPr>
          <p:cNvSpPr/>
          <p:nvPr/>
        </p:nvSpPr>
        <p:spPr>
          <a:xfrm>
            <a:off x="4447401" y="27978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8F3C2FB-5FA9-88F1-7975-7FDE8FAF64FC}"/>
              </a:ext>
            </a:extLst>
          </p:cNvPr>
          <p:cNvSpPr/>
          <p:nvPr/>
        </p:nvSpPr>
        <p:spPr>
          <a:xfrm>
            <a:off x="4700452" y="2797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94BE25B-9DA3-2476-F76E-B360BE7BA4E1}"/>
              </a:ext>
            </a:extLst>
          </p:cNvPr>
          <p:cNvSpPr txBox="1"/>
          <p:nvPr/>
        </p:nvSpPr>
        <p:spPr>
          <a:xfrm>
            <a:off x="3943636" y="300673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022E6E5D-FB36-9746-53E4-09DE9EAB2CE5}"/>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90D97179-ADE1-06C5-763E-1BD0624AD596}"/>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F9F54B79-9615-D63F-EB17-6CB4341CC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641080"/>
            <a:ext cx="258664" cy="258664"/>
          </a:xfrm>
          <a:prstGeom prst="rect">
            <a:avLst/>
          </a:prstGeom>
        </p:spPr>
      </p:pic>
      <p:cxnSp>
        <p:nvCxnSpPr>
          <p:cNvPr id="173" name="直接箭头连接符 172">
            <a:extLst>
              <a:ext uri="{FF2B5EF4-FFF2-40B4-BE49-F238E27FC236}">
                <a16:creationId xmlns:a16="http://schemas.microsoft.com/office/drawing/2014/main" id="{947B2002-BB2C-84CF-D4D6-E27E98B4E14C}"/>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653B7607-37D1-B977-6E2F-78C9B26DDD17}"/>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32CC205B-713A-86A6-3B92-AD034FC456FD}"/>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0D2124D3-6294-827C-7D99-D0E8A8EEDE37}"/>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C78D4B7E-1931-BD16-F396-5D6EFE645ED6}"/>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C78D4B7E-1931-BD16-F396-5D6EFE645ED6}"/>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D9EFE44-1758-DB77-25CA-1B85C9B27A1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BFC817FF-869E-50BD-3FCC-C51D4CAA28BD}"/>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F67C89C8-504B-4740-21CD-E56701D1E243}"/>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6FF47DC1-28A0-3040-55A8-F7E56E0297D9}"/>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C8C05616-9287-1C6E-C810-F79716EFF5DE}"/>
              </a:ext>
            </a:extLst>
          </p:cNvPr>
          <p:cNvSpPr/>
          <p:nvPr/>
        </p:nvSpPr>
        <p:spPr>
          <a:xfrm>
            <a:off x="195838" y="178109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A7B13C0-62BD-4FEA-6C0B-F3849B9BE74B}"/>
              </a:ext>
            </a:extLst>
          </p:cNvPr>
          <p:cNvSpPr/>
          <p:nvPr/>
        </p:nvSpPr>
        <p:spPr>
          <a:xfrm>
            <a:off x="2318717" y="149885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B7782DA-CF50-BB9C-6954-42758976EFFD}"/>
              </a:ext>
            </a:extLst>
          </p:cNvPr>
          <p:cNvSpPr/>
          <p:nvPr/>
        </p:nvSpPr>
        <p:spPr>
          <a:xfrm>
            <a:off x="132201" y="381644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03940BBA-A4C7-5D94-9994-0487E0928559}"/>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487A5B63-C9C2-63A9-EF54-B8091209D945}"/>
              </a:ext>
            </a:extLst>
          </p:cNvPr>
          <p:cNvCxnSpPr>
            <a:cxnSpLocks/>
          </p:cNvCxnSpPr>
          <p:nvPr/>
        </p:nvCxnSpPr>
        <p:spPr>
          <a:xfrm>
            <a:off x="5335648" y="209601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37B161D6-7611-40D6-34E6-16966DAFA7B0}"/>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D8E5EFEF-3B72-3A8F-0F4D-F00A54F68CEE}"/>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5A3C1F5C-54B7-C22A-7BBF-AA23D2058E3F}"/>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35A24255-175B-9E27-D3E5-6850386EACD9}"/>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BD213067-EDEE-59E1-0F09-4E123EE3759C}"/>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383855F2-71F6-C36A-59B5-40A5E9F574AD}"/>
              </a:ext>
            </a:extLst>
          </p:cNvPr>
          <p:cNvCxnSpPr>
            <a:cxnSpLocks/>
          </p:cNvCxnSpPr>
          <p:nvPr/>
        </p:nvCxnSpPr>
        <p:spPr>
          <a:xfrm flipH="1">
            <a:off x="5464383" y="3993818"/>
            <a:ext cx="18286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307C9D58-924F-5A5E-7B1E-DA39136B5B87}"/>
              </a:ext>
            </a:extLst>
          </p:cNvPr>
          <p:cNvSpPr txBox="1"/>
          <p:nvPr/>
        </p:nvSpPr>
        <p:spPr>
          <a:xfrm>
            <a:off x="2241641" y="123045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0C00B01A-B1AE-97CF-E7BD-C91A303C1E75}"/>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8D8EF7C4-1B95-3DAB-747A-35042183CDAE}"/>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2D6C2786-5DB8-7C76-4FB7-42F8805777EC}"/>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8052E5DA-323C-87FE-DC02-3DD2D6F2BD4F}"/>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958EC44-434E-5C66-6064-779861B48C5F}"/>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2D542F54-E6A0-160B-C63B-D38D6D3C25F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ABA11051-1447-CB44-25C5-0682994EE7DD}"/>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E63EE558-8775-7B2D-73ED-E2A7BC21DC53}"/>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AAEA2DA8-D56C-A3B9-5DA4-73CFCB13BF5D}"/>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B8D8252-F4D6-BC24-A89C-CC918B2587EC}"/>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8CAB3FC7-57C4-4784-9AF4-C45B97E27F1B}"/>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CBDE1608-3D92-DF27-3C57-E12EDB66ABDD}"/>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5D6E957-F525-8B9A-5831-C6368D99781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2D667D11-FAB2-EBE1-1013-D5E1E8BFF2E2}"/>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234FC65C-17C8-2C41-E517-760989AC2D1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D9228B64-AF1F-8DA1-ED9E-3E9779022AC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84D57B5-A519-42EA-F903-921B7041BD7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75F6F106-C07D-0293-BDE6-EBAC926F541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7C0E011F-0292-CADE-225D-AE4EAB9DCD4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27DDE55-4558-2DF2-FE5C-DBB30E36DFF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F41C2F11-B456-DB3E-366B-0DB45E8EC82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6043E86-5D71-A2D4-FADA-3F05E5E1FCF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AC2D7BF-8140-ED16-F61D-F48A5332F95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53300E1C-038E-0AA4-870E-879939AA3F2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13D03CA4-8952-E697-FA6E-45D974237B1D}"/>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CA678966-0800-DE23-8C06-FBA5F122CDB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8DBB2585-9666-0736-2A90-B251FE2595B0}"/>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2B8D8CFF-1BF1-7435-C527-632F50754A8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F3E1150-D84D-4822-BBB2-D1057E524554}"/>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B4AC07CC-82EA-AD1A-0B32-CDCD5572E81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DCD48614-119F-319B-F570-DE9F63F7821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FA04A4C5-10E0-9EE3-2C02-7AE1808D4B40}"/>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DEC087F5-A35A-6221-C212-4004011371A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DEF0E079-B8B1-9DFF-B7C2-110C17B1327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6278FCC9-7672-8DA7-9876-1915CA2309B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89EEC0D3-424D-8188-8879-DE70BA3C5AC5}"/>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A5412FC5-4349-5760-8043-D940FC83F2D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0D2DEEF1-A624-7679-3FEA-118ABF16AD2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2878E1AA-C1F1-D372-9F1A-B114907CFAA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49D590A5-B000-B43C-C80C-A66A8379659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E34505D2-9A93-86E1-AE00-AFF22CFDC411}"/>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A523EFB9-67C0-7918-69AC-18CD207ED49C}"/>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0B6F503D-AD37-5AED-965E-387C13F670A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F4E474B4-17E8-63DA-5A06-B88FBA49B679}"/>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E8239822-26AA-59B8-8ACC-F792687F927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6C4FB0D9-2977-5343-AA48-52F164011A5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95100813-2D43-8C2B-5C4B-27899A8726A8}"/>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8936F548-1057-E3D0-6AB6-6A61564B865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A18A5AD5-D730-1A52-1B56-96AFC3CAE144}"/>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4595201C-D0F9-9EE0-4FB7-60FA030F5C04}"/>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A6D776E4-CEA5-C179-C367-9C80C31BEA40}"/>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1A8DEA98-C605-5B06-4168-1EE07B16793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FD6A652F-AAA2-23DD-60D1-ABCC1E66EBB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E42C254-2E4D-3D69-5A5D-2FC33E8280D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BE5DB861-E67D-438E-6F8E-90EE6AD69BE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5438D9BA-2858-EDDC-EF3E-E454EF52B2E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D0A0938-60D5-E804-24B3-757EA7E48A47}"/>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E5B16D7A-9199-D4F9-F37F-AEA2DD91BDB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8258F84E-48A6-AB76-7854-5C2F84A0325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B7F81A9-D84C-4409-FEE5-FA36AA3D1471}"/>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E1CB2649-F5E4-B8DF-39EC-3A4C55F9B62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69E4A21A-61FA-5751-749D-FB71674D35C3}"/>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CB6F3B8-CBC6-F7EC-7F99-20F4B5F51375}"/>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19034728-6760-8221-C893-B27AC2608A6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307136ED-0AC7-4DD9-5B6A-B7C1015D8EAE}"/>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AB0E089F-0981-AE20-46FB-D8F5937F7A8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A1C9E33-D841-257A-AA95-C3B8ABC24C4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E74760A5-639E-623B-C831-19B5DB0C000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FC5A806-A6A6-56CE-6AA0-9A0C66F014E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FABA9755-0FB1-9AD2-1377-237AF913217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8DFF698-F437-DAEE-3035-D061162D52E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535BE92-D368-0D25-50CA-0AD59A968DD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04DCE0B-CC9A-A496-99AA-F4512E65B1EA}"/>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B72E2536-E915-5E19-8E92-584AA60992F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6775273E-855D-7082-A253-16AA939E657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AFB70CE6-5C4E-5ACD-EBDA-CE720E29D0E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8BF92ED0-2CF1-0252-47FC-AB2BFDDE0EC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3E3B8DC0-0A91-DF19-7165-6639D5A6A0E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A9B8F824-8475-192B-E72B-9CA94D271D5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C15DD4A8-3182-5480-8567-0A84B17DC81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0A67958-6BDD-F3C7-D3D9-B64879ED0F9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26E75FC-4791-CE15-4ACF-5228D42CCC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5F7FD725-BDF6-A7FB-6FA2-009F3C9A53E3}"/>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5A6A775-916E-1D29-546B-EF6AAA3EF6D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B1DC6472-415F-D59D-BD04-161A8B7B237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3F9C799F-6F0B-6879-05B8-F720F2E33F7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9D5933E-5B86-0089-FE41-B4133DF637F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3061ABBC-1075-4124-DC6C-0AB7DA3FC74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32303F4-4106-15EF-AE22-44E37504524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79AF5D8C-2243-1BA6-CD7B-7923E366DD9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5AFAB32D-6BF1-EB1B-7BAA-271BC4A16AC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3C6126C1-A3F3-1E68-1C36-CDE9D5F8A900}"/>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91A638D0-9AEB-41CB-3667-6E3278F57845}"/>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CED70C7B-3890-EAD8-D1CD-95CA37BB83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19B6591C-58D0-8263-A91D-DE20DE85EB1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79BB636-8492-6D5C-0384-BFEAC4236D81}"/>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72387A6E-628A-4601-5A24-773EB1609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CD615B2D-DA35-4256-9BA3-F743DFF69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DEEB9692-9BD6-439F-C96C-1DEF90541929}"/>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0F2A1D62-DB69-3141-01B1-16DAFA31DE3F}"/>
              </a:ext>
            </a:extLst>
          </p:cNvPr>
          <p:cNvSpPr txBox="1"/>
          <p:nvPr/>
        </p:nvSpPr>
        <p:spPr>
          <a:xfrm>
            <a:off x="3270296" y="472257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845FE89-2581-5B55-0072-C85E9C5BFFF3}"/>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E6807415-5C71-B1BE-BDF7-FD4252DD8E48}"/>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964AF38-BF34-A1E2-6B5C-8D6C705BBE87}"/>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CCBB4A8-804A-20E7-F186-FD78569A8595}"/>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6B88B18D-1056-0EA9-74B9-043B416F3C45}"/>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B4CF68BB-FE2D-08E1-5748-350480D3BA41}"/>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BB1D98DA-E34A-A4B2-BEF3-350F4C890B9D}"/>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AF49AAB6-ADD4-50D7-4860-7A71D8280D47}"/>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0384A9D1-0D22-ABE5-795F-BFDF0F96EBAD}"/>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D41434E6-ADC4-06AC-0A40-01A7A5992DE0}"/>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99A7699A-43A8-423D-75BF-96F685162D20}"/>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99302F7A-EC19-D89F-7F9A-5AD354681E44}"/>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08C8A97C-2962-3B34-1117-FC887426CAE4}"/>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6A988BA6-7EB0-732B-DA6A-8A4506713E44}"/>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5765A3FF-EAF0-FB94-17A5-68740E83F92B}"/>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631FD423-AFBB-6139-5DF5-0A609671EB61}"/>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55FBEB6-A69A-1D97-2A2E-6337E0640883}"/>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8C089EF7-E065-EC00-9661-0456E92FE2E1}"/>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0858D094-E15B-0808-49B6-B96B1A2A4CC5}"/>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507B8455-8288-CAF3-F498-ACDAAC64D650}"/>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AE1FB5DC-36AC-2B79-EBD3-4785D5570708}"/>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62FF9B15-693B-E47A-2C9F-93118342F8EA}"/>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C4D834B1-6401-3A46-BB3F-777A70941A27}"/>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F291715-0B7C-5BE2-3D42-377530A0AE04}"/>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00B7CE42-5F00-1903-B156-2D466E8349FD}"/>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AD397D83-3EDE-0148-4C3E-1480691D47C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F8CD7959-36A3-DA38-FDE5-69BF325C8550}"/>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F589FE64-47D5-C080-ED33-D90D2D79D286}"/>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420F20E5-BE43-4C56-70E5-A1B40A2E53CE}"/>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B7AC91F1-D741-4F4B-D136-9F8BCB15B075}"/>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8CDFD952-2B73-96B8-4191-E114DA78C9CD}"/>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C662D6B8-50A2-F6CA-752D-E84EA90EDDB7}"/>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9891654F-2A98-AF65-9EDC-44D7566BF1E1}"/>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FEDCE2B-103A-C048-A728-17A65AFE0B9F}"/>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1B3E8EE5-EF6D-CC0D-88FB-00C8C8D135DC}"/>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69ADEFA-8ACD-1061-83EE-03D9316787AB}"/>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9AF3233-8191-8D22-866A-C97C9B77B4F3}"/>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DEC621B4-6621-0547-E9D5-4A4E50D0A537}"/>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91567EE0-19D7-F3FB-FC8A-EBB8146662F1}"/>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ACFAF613-8426-C7EB-4061-6EAC406BF8CC}"/>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538AAA66-4F24-CF9E-86C8-5C30657E5912}"/>
              </a:ext>
            </a:extLst>
          </p:cNvPr>
          <p:cNvSpPr txBox="1"/>
          <p:nvPr/>
        </p:nvSpPr>
        <p:spPr>
          <a:xfrm>
            <a:off x="10099454" y="2409660"/>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A33A746-7CDC-DB09-2E68-02F899D4DA10}"/>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C9CBEDC5-2EE5-D686-19D6-5A925B28108C}"/>
              </a:ext>
            </a:extLst>
          </p:cNvPr>
          <p:cNvCxnSpPr>
            <a:cxnSpLocks/>
          </p:cNvCxnSpPr>
          <p:nvPr/>
        </p:nvCxnSpPr>
        <p:spPr>
          <a:xfrm>
            <a:off x="1741472" y="231157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90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1301-A8B4-560F-A883-68E8DF272711}"/>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1FC10CE7-0358-ED6E-ABBB-AC094E78C0C9}"/>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BA0748C-C772-159A-62CF-58A8168A39B8}"/>
              </a:ext>
            </a:extLst>
          </p:cNvPr>
          <p:cNvSpPr/>
          <p:nvPr/>
        </p:nvSpPr>
        <p:spPr>
          <a:xfrm rot="16200000">
            <a:off x="2376204" y="1146708"/>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D0A8CFF6-0CB9-0BE7-1825-3E84448AD296}"/>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4A497B9-25FB-9029-AE26-B0C4A21C8D27}"/>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C42B925-B069-4F3C-B86A-0DCC8FC39F1C}"/>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6B82BF6-FC7E-E79C-17CD-8868BEF33120}"/>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0F5F6FB7-8555-FB5C-D642-EA2BD1F7AC32}"/>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6D2BE533-04C5-E7A8-7818-39FB82421A8D}"/>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CA2D45E-3BAD-440A-8A91-DABBA65F578A}"/>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A956FD3-6B9F-77D5-E9C4-861A0DF0E3C2}"/>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3F848DA-1100-1254-0F5D-DD13C781C8F7}"/>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24FC864A-B862-0B21-B364-5AC366356460}"/>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6859DE28-87FE-AECF-5EBC-DBBDF4121AC3}"/>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3CF6D371-C3D3-989B-A6B2-9C4B0EC1C1DB}"/>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9C0A020-9DF3-CA19-B6CD-CFAFADEA8B09}"/>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C37C68F8-A10D-497D-EF3F-DD4AE828ABE4}"/>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CC3FA34-19E0-F3BE-6045-303A44B86542}"/>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21F98C58-EA47-8250-35D7-6ECA352F02BE}"/>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FC33A91-A44B-6B81-7258-79887B5F7BA8}"/>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462AB8F7-A70B-318B-96D1-7B27C61AB209}"/>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CC406686-FB6F-12B2-2A77-5419A8DF03FD}"/>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D9763087-F64A-BCEA-4223-97B6620D1AC1}"/>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B5F3C950-D908-1DD9-38D5-44019A0526CC}"/>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39E201BC-EA5B-4733-23D2-0B8B93D8F886}"/>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EB89428E-02F4-7CB3-EE8F-CC8B1446B092}"/>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6332EE2D-150E-9C06-967C-DF992F4FD0CE}"/>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32DEFA1-F46F-A599-6707-FB93C4753228}"/>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8CC54BB2-3D11-503A-D697-4C29D0672BD9}"/>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13FBEC4A-F7BA-2B49-EB95-93D8245B895B}"/>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1EB313F-845E-A844-5E49-4E39983474E1}"/>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0F632403-F011-8C22-983B-8C53DC18C02B}"/>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3B222D70-2AAB-FC1E-E440-FC5472E2C785}"/>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C58F95DA-8829-6BCE-B991-21B587108683}"/>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5C38D62-CE8C-2DB3-498F-DAD409EB903C}"/>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262011C4-874E-7AE0-2288-F24CE4926FA7}"/>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9F8489A-E855-3B97-4C47-6BA39BB78F8C}"/>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9710F331-E808-69B5-CDFB-ABDD090A6AE7}"/>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0B1287E2-5C5B-2D2E-BC13-1386EFF20289}"/>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DFF65FED-CA1F-0344-8032-37EBA5409C22}"/>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7D38D776-BC44-00E6-2575-613D7CB27A08}"/>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8D06B47F-BB05-2C44-E1DC-9379255D0825}"/>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4380A83-5A81-656F-8DFC-9D5AB24F3AB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08E906E-C561-83FF-0FE2-7E2D993730CF}"/>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F79A4A0-8F2F-9A72-EFD0-FE40699EED86}"/>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F4FEC9A3-D562-9986-B161-6AA3BDE860EA}"/>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4114357D-987F-A965-BC94-B05650BFC2D0}"/>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8B4EBD1C-31BE-908D-0CC3-C605E4D888FA}"/>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4CC2514-16F6-066C-E842-C3FB6EF40B80}"/>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BCD786A3-193D-02F2-AAB2-D56C84A2043D}"/>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7150CE3-4726-E766-91B7-3722D7CB2EDF}"/>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1773A769-387D-DFEF-D8D5-A433874E995B}"/>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F35E1BED-42F4-C1D2-B4B0-BB20AE366016}"/>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0FB9CB0B-A53E-3360-D022-19F2C0E915D9}"/>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08FE3CB4-7057-45B8-D146-20D76503AF6F}"/>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7B988193-4BC6-F18E-0147-2F0CA2C49287}"/>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84E25E63-1800-BD95-EDD4-3A6549594A39}"/>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8A0C1299-C5BF-8247-4699-F1E4CBA0CB9D}"/>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150E69E4-A8B0-0EEB-29A7-D3FA63D77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7860332B-FC69-3CE8-98C8-3D127A2F869C}"/>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3EF53E6C-7B4A-37EA-7FEE-10242C1E2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6853D5CC-9DB9-F806-5B3A-CE2377CD1846}"/>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79D679A-D294-BAEB-21FF-48FBA80E498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9929CAD8-CF70-DB2A-F863-4A94DD5F63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1F67A16F-6A9F-3D8E-5E06-DCC8F6EDB6B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40DD2F9-BF20-FC11-886C-954FB11142BE}"/>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2D3F642-4DF9-4468-D073-4F41E05D0D2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8747D7D8-19AD-FB0A-6FA4-614B31EA56E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03BD4D9-B7AE-2078-D065-662D266779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53DD6826-50CF-1AED-5CEB-E5E42B6D944E}"/>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6AC761E-25FC-49CC-56E7-23A7CA52E9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17B43C74-1F40-DCAB-9FD6-2173A65AC20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03AB8380-1F45-69C8-A20B-08FC4EA5C4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940A9F6A-73E0-4508-0C53-F563F9C0796C}"/>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8FD94D0-C5EC-1C02-97BC-7BB0E1F886F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873D56AA-02E0-864F-B996-977FACEA81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C692D851-B518-6FB0-B459-05A444A2142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63BD4F18-24EB-3BF6-33BA-24259A083777}"/>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EFE0B110-210E-1D4D-94A8-C607F38A885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8D14D4C7-0C96-5F8A-1B07-BA6E510CE67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828EDCED-5F63-B8F6-F35C-DF6F932D05B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2233E326-D719-AD1E-CFAF-8E066C64006C}"/>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50ED5F26-0F6D-5320-53D1-82708C8E32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C702C27-7290-335D-3013-7FFD35B8213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41AC2307-23A8-BF5E-8FAB-6CB21F43C2A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47EF78A-2306-DBE5-EAB6-9ADFC8EB3B93}"/>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602C637-7ABE-0B4B-701E-C0BC69867E3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AB84A73-424D-E737-2DEC-D187A5D06E7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4B7BC3ED-F132-4A4A-329A-AE861D8EFA2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C1C90D41-252D-60F9-B637-D62F4B296F81}"/>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1BC991F-5A41-FED0-E85E-A2BA3E28DDA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394989B9-47A8-B33D-9E89-023665BEFC1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F8A03054-9649-9836-68A3-6FDAA3678FC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D345F3F9-C71D-93B7-8170-8E54C5B58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92CA7227-907B-DC00-B1EB-0D04E3C7D318}"/>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6267EA4F-86CA-11D8-3F2A-78A5823D4E1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77341993-18E3-AE19-AD92-35EEFFE6FCF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E6479893-0613-C3C1-B2A4-64ED1D8E7D29}"/>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08F50F47-6F26-6C5B-7BE9-7C52581D2BCF}"/>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2335537-3C24-267B-B1C2-C022256F3E55}"/>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31AF16F-896B-87E7-9D95-AE07C3C61B9A}"/>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81E80F52-6448-2F01-56B6-452FC46DE972}"/>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5AA57CCA-2094-B01D-97B9-F6CA2CE9AC6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A775B905-39B8-6627-27C7-D5AFBF2F3AF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D652D165-DE42-EAE9-97BC-A452C601A101}"/>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953BF6D2-E1C1-B961-F777-3DB0486204D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5CAB622-8B73-0E53-BF58-46C595B3F629}"/>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1AF1A82-C48B-4DEE-3A14-65274C7C66B6}"/>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E35CEEB8-8596-AF4E-7B72-8C155BE1FEBF}"/>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E5184CB5-A204-91B3-3275-A8A4729D95E1}"/>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21D5410-201F-8D9E-DDFB-7787CDAE292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92AD1420-BEF3-231C-D701-14E14CDF9EE3}"/>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00C125DC-84E7-59E8-11E4-1F48F66EEE62}"/>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620C0289-C880-B320-4FB6-EAB98BB41C66}"/>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961304B5-65EB-D60B-8A8D-4E3EA0F7E0D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120702C4-B49D-71B0-626C-6A5A5D480458}"/>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331C0556-2E53-98DD-D0A2-8DC7DFE1BA7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E6C922E3-DAC2-3AAF-6598-0E664B10C34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67F01B2A-EA99-2C40-38A9-881771D5675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302F20C-E09F-204A-3429-3649A1D252D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5C5FDE0-30DF-FC66-9D75-1104AA226476}"/>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55FCEBF-B72F-414E-73AD-892645F26EC0}"/>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7E476403-0F13-ADA3-CC16-080E6A3BCD3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7E476403-0F13-ADA3-CC16-080E6A3BCD3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E7868D3-FC4D-736C-BF75-9904C4EE8D62}"/>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E7868D3-FC4D-736C-BF75-9904C4EE8D62}"/>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50D23FA3-CB0A-54D4-90C7-734731326D24}"/>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50D23FA3-CB0A-54D4-90C7-734731326D24}"/>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D06D4BA-D520-4432-5526-983828C5DB7A}"/>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A29D19F7-8C2F-56CD-37C5-4A2F43222B59}"/>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78F2D77F-D3C2-D57B-B119-CB9B37ADD52E}"/>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6950693F-64CB-200D-0BB6-2552B107F624}"/>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894E65E5-8FA0-547A-D9EF-3AD6B6656C56}"/>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F94E5BCD-65A6-6061-B198-5A79AB5198AF}"/>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C0CEE606-3E8F-13D1-BAC2-D949E4BF319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2966A099-E388-E4C7-9716-C5D9282B6F06}"/>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DE4691BB-208D-32D1-8F3F-BEE5B270892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0F2E0898-0E1B-C232-F71D-7F8E4600D62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658DA4BB-3611-AABF-0513-F807F87F4E29}"/>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9FA3B39D-0132-DD0F-CDB8-50924C36AFF9}"/>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4C86A919-06AD-A820-6E43-3DBC09D3C1D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54D72D5-6472-8DEB-0E1B-E2450ED769CE}"/>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6C5B5FB5-E30F-4A77-8E0B-1E3AABECC484}"/>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FB051433-C8D4-75A5-22D0-E2DAC94719BB}"/>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B130E444-4C0F-CFFD-4ECA-0CF86F7F178C}"/>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AFE7ACF-9A55-D257-6B74-6B71FC852752}"/>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D0869B01-ACDC-9C9B-970A-FFDA7997697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08B921AD-ACC0-CCE9-648A-1EE7EF72B499}"/>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CAE484EA-96D8-1741-CFFA-3AF4260948B4}"/>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461B497-474A-213E-902F-104195B3976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FB635221-2640-F3D6-9E2F-D4FAAB5C96C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966153A-EF25-2B9C-DACA-F0EE49CB88B6}"/>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D5C1F385-171D-42C2-EA32-372F7942ED89}"/>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385CA681-FD53-C1EB-F6C7-51681D12A56A}"/>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598AE5A0-320A-E2C6-1560-1C89F678D4F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17ED6271-BC89-0257-AF0D-9FAF8F517AB6}"/>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9D589F6C-DCE7-FDF8-0458-68F56DB272A4}"/>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062E967-1F78-4869-F789-2A1099831045}"/>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4C6C6BC-F0C3-5830-5B5B-3D8497E824DE}"/>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9576A9E-0A6E-40F9-A920-CDCA07312CC8}"/>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600B9C0D-03E2-45F3-D8F5-17D38BE8843D}"/>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4D797F0-51A8-ED0B-337F-1CCDC13657E6}"/>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97E05D51-F14E-CD2F-91F8-8D74FAB2325B}"/>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5F25CAF7-6E02-858E-EEB1-22CD0856FA1C}"/>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47814A6-18E0-5D12-8AD2-2B0412F3E9A6}"/>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5ECBC11A-45F1-18CB-9FCB-E90EF52A586C}"/>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79F7D2A-291B-AD3B-4A1A-D2A122D35FD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C77E212F-AEC8-016D-2ADA-D07E7E2BDFD7}"/>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699036E-4BEE-AC85-7C44-100A7F7B818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A3687B2C-2ED4-100A-68C5-E8A9B42B16D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B6AC7A9-9FC9-A592-8FB4-5F024F79BD4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E9DFAB7-1AD9-06A7-1FF3-8405E1F0855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D836E90F-81C4-9440-6AD2-1DD43CD2F56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0668A50D-34C3-145E-6B85-EA7D6093EC82}"/>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4DE5178-43D0-97B8-2945-0F51C69A363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908F9B50-449C-C309-B664-A6F85AC0BD9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A25DE25E-62F4-7F0E-04D0-6C89E647E53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75C56CEC-C3C3-F638-F7BC-20692A041459}"/>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05DA252-E0F7-3041-9EE2-7C3E829103C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F32C9B0-DF9C-94CB-218A-6939DEF40E1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66775D72-D153-A8BE-C5F1-0BA8A3ABA703}"/>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007B6B6F-3832-0AD3-F932-726E6C6658A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E94B23C4-6494-365F-C69B-A03C1C60517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38341905-890C-80AB-4B2B-4B90D025E16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2D426D71-A8D0-2ADE-1DEB-9176F3098E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874177DB-E1C0-E6BC-56C9-11B20C1E895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290EA6F1-D1CF-0D7C-96CB-9DD759D45601}"/>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35B25EC7-A194-6615-09B9-6468DB5C89E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8623749-96E4-49BD-3AB9-4767ABCC3B43}"/>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7B8D2E8E-BFDB-7E72-FAB3-24CACAD9EBC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790EDA60-E421-7BEA-0C8E-B954835A706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A1AE95A0-4078-BA3D-05DE-1485F83480D5}"/>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B6D1AF0D-2EF8-5285-D31C-F0B7E0613F2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DB75479C-8D61-5542-6232-8CFFB6BC64F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14E563C-DF95-FD58-DC1F-FF259EF9A948}"/>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704EFA71-286F-F0E4-966A-27FD894FF5B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2DA2EB58-F3CD-96D9-CD70-92EB53BCA28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7E12B14-6C23-6536-86A0-289451937E2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BDE93C4-46D1-9EFA-1DC4-CB0822586359}"/>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673E834B-F3BD-8BC8-0747-B511D55BF66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D45478C-A829-B1EE-514E-5C20BB3ACBC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8E033EDC-D0D3-72C4-68A7-0EADF6A8F65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3D2A4BAC-48B1-0B96-661B-C2199078BB9B}"/>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751FF240-AD08-F15E-D716-320BEB5B3FA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AECD234D-5223-21EB-58C8-04D74882773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2B4295DD-44E4-DEF0-5CED-4544FDEF7E19}"/>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9A48B02-4DE9-03D0-D3F6-FA30D2D32D6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861B1AB-D2E8-3B1A-D6D1-2898A7199F8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E71D9CE8-A751-AA51-79B3-FE89A4493B8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2A29148F-6E30-BA6E-26EA-4180ECEFFB5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25D8461F-7F82-31AE-669E-9ABED6CF372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871CB008-56CF-9EA2-24FA-0BE02E81E1D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850130B6-1454-F292-D7BF-37DA1BB8D94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05709826-3481-C7F2-848E-558444A0F1E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03BA933-B146-EB06-AC2B-6083E7C11A4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9898A260-2E38-738E-EFA3-355BECA01CF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1D80FA6B-60BA-AF86-2103-99C43762E8E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79CB1B62-6C0C-4031-DED2-7D556978838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97D4ABB3-FBEA-2B3D-C3D1-1C9BE739A67D}"/>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AAAACF6-9632-CB0F-6410-589F158D4DC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3DC2C960-4A28-7638-B80C-4953F7D4B370}"/>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25B1B98-D547-5340-FE7A-B0D1911D9DDE}"/>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5920C74C-CB0F-F1D5-4F3A-A453394E8CF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BBBB466-5E0E-A1D6-7FC8-D311F1D689C4}"/>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9E7F64E5-1C53-D3C6-4F48-8AD256B2B8F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186C26B-AFC5-7D74-2E69-CDF261F20E3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DDB100CF-4A38-282F-C562-EABF4887F1B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77AE54D5-ACB0-8525-3D87-CE85DAF3FD7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DC9B15A4-EB85-0191-3FEF-E4FE50A2BCC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229832E-E21B-177B-9D1E-28F0116DDEA0}"/>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3F70A547-D4E5-42D5-24E0-8FC51301DB5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7196BC18-30AA-B517-2D32-1BE2259BFE0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57E00AB1-7C0C-0D83-4EF8-D55B0302895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600DC413-2E36-C765-C61E-CBA888FFB89B}"/>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888C2A6A-B3C5-1FCC-B4C8-85926425C77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63EE7FB-449B-DA3B-FB4F-DCBE3690B185}"/>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7694331A-BC21-8AC3-05A3-3B411A27A3E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B028E676-46E4-3A9E-78D5-0B5E55465DAC}"/>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B64EB98-D7EC-7ADB-6DE5-682574316C80}"/>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4EA8DEB2-01F8-05FA-8F8E-131D29F14C1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DE4BE2FF-62B8-AD70-8EEF-F363667CABE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6BBEA67B-426F-178B-10E4-4E76621DF26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4A9A3E03-D5D3-6852-714B-E15744E60FC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B2218FA7-F790-EA95-FF30-39B3EEA31E3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3E604B48-1534-E1E9-A8B0-A4C4C4D37C14}"/>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D289B153-B422-B8A2-B7B1-4814E7FF01CE}"/>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60141858-66A6-4106-44F8-60DB168B521D}"/>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984F5A54-D856-5B47-5BB4-CD6F715CE6EB}"/>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984F5A54-D856-5B47-5BB4-CD6F715CE6EB}"/>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5B9E5F0-06A2-AC2D-CAB6-7586BEB8869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5B9E5F0-06A2-AC2D-CAB6-7586BEB8869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313E825-66B8-15BC-6E94-9BEF2F95B8B4}"/>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0585B4C-24BE-2E56-EA0D-E702C8203F16}"/>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F80CFA3F-1319-47F8-B20B-43B3031DFD83}"/>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F80CFA3F-1319-47F8-B20B-43B3031DFD83}"/>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97B9444-CDE2-B694-596E-EE0E794D8609}"/>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181AC872-24EA-BC65-583D-F5FFA910B93E}"/>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2617A79D-4E64-6C72-C783-39EFA1FD1A2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6E5F164-3B9C-DFC0-C35B-A2F391A471C9}"/>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6E5F164-3B9C-DFC0-C35B-A2F391A471C9}"/>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4A05B69C-8EC5-9667-5871-6CA2002312FE}"/>
              </a:ext>
            </a:extLst>
          </p:cNvPr>
          <p:cNvSpPr txBox="1"/>
          <p:nvPr/>
        </p:nvSpPr>
        <p:spPr>
          <a:xfrm>
            <a:off x="2351644" y="2311724"/>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6ABB9AA3-D0A0-8F14-6E8F-DD9834DCB943}"/>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6ABB9AA3-D0A0-8F14-6E8F-DD9834DCB943}"/>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50AD7074-3BCC-66D7-C79F-25B91FC98437}"/>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39328A3F-EAD5-B69B-5619-A05757B9076E}"/>
              </a:ext>
            </a:extLst>
          </p:cNvPr>
          <p:cNvSpPr/>
          <p:nvPr/>
        </p:nvSpPr>
        <p:spPr>
          <a:xfrm>
            <a:off x="2448415" y="164194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13F3841B-6E2B-DCA1-1856-A5AF52C6B0F7}"/>
              </a:ext>
            </a:extLst>
          </p:cNvPr>
          <p:cNvSpPr/>
          <p:nvPr/>
        </p:nvSpPr>
        <p:spPr>
          <a:xfrm>
            <a:off x="2960666" y="1465811"/>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83A9FACC-2C4D-C4EE-1A5B-124659B6461E}"/>
              </a:ext>
            </a:extLst>
          </p:cNvPr>
          <p:cNvSpPr/>
          <p:nvPr/>
        </p:nvSpPr>
        <p:spPr>
          <a:xfrm>
            <a:off x="3231395" y="1396406"/>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DC7D23C2-595C-BB90-B902-E8A723137842}"/>
              </a:ext>
            </a:extLst>
          </p:cNvPr>
          <p:cNvSpPr/>
          <p:nvPr/>
        </p:nvSpPr>
        <p:spPr>
          <a:xfrm>
            <a:off x="2704541" y="153696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DA71ADB5-ABDA-446E-05E3-266CB1533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2132" y="1429180"/>
            <a:ext cx="188505" cy="188505"/>
          </a:xfrm>
          <a:prstGeom prst="rect">
            <a:avLst/>
          </a:prstGeom>
        </p:spPr>
      </p:pic>
      <p:cxnSp>
        <p:nvCxnSpPr>
          <p:cNvPr id="134" name="直接箭头连接符 133">
            <a:extLst>
              <a:ext uri="{FF2B5EF4-FFF2-40B4-BE49-F238E27FC236}">
                <a16:creationId xmlns:a16="http://schemas.microsoft.com/office/drawing/2014/main" id="{1E5C7A56-4DFC-0276-2ED5-2D7606A1FBF7}"/>
              </a:ext>
            </a:extLst>
          </p:cNvPr>
          <p:cNvCxnSpPr>
            <a:cxnSpLocks/>
          </p:cNvCxnSpPr>
          <p:nvPr/>
        </p:nvCxnSpPr>
        <p:spPr>
          <a:xfrm>
            <a:off x="3611778" y="1720000"/>
            <a:ext cx="2026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2" name="矩形: 圆角 141">
            <a:extLst>
              <a:ext uri="{FF2B5EF4-FFF2-40B4-BE49-F238E27FC236}">
                <a16:creationId xmlns:a16="http://schemas.microsoft.com/office/drawing/2014/main" id="{38C55881-BADD-3BF2-7573-968CB3135AF7}"/>
              </a:ext>
            </a:extLst>
          </p:cNvPr>
          <p:cNvSpPr/>
          <p:nvPr/>
        </p:nvSpPr>
        <p:spPr>
          <a:xfrm>
            <a:off x="3837229" y="1594102"/>
            <a:ext cx="400216" cy="24672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D8F2CB1A-F101-1038-6CC9-36AF20679A37}"/>
              </a:ext>
            </a:extLst>
          </p:cNvPr>
          <p:cNvSpPr txBox="1"/>
          <p:nvPr/>
        </p:nvSpPr>
        <p:spPr>
          <a:xfrm>
            <a:off x="3755229" y="1563827"/>
            <a:ext cx="575799" cy="276999"/>
          </a:xfrm>
          <a:prstGeom prst="rect">
            <a:avLst/>
          </a:prstGeom>
          <a:noFill/>
        </p:spPr>
        <p:txBody>
          <a:bodyPr wrap="none" rtlCol="0">
            <a:spAutoFit/>
          </a:bodyPr>
          <a:lstStyle/>
          <a:p>
            <a:r>
              <a:rPr lang="en-US" altLang="zh-CN" sz="1200" dirty="0">
                <a:solidFill>
                  <a:schemeClr val="bg1"/>
                </a:solidFill>
                <a:latin typeface="Times New Roman" panose="02020603050405020304" pitchFamily="18" charset="0"/>
                <a:cs typeface="Times New Roman" panose="02020603050405020304" pitchFamily="18" charset="0"/>
              </a:rPr>
              <a:t>SHAP</a:t>
            </a:r>
            <a:endParaRPr lang="zh-CN" altLang="en-US" sz="1200" dirty="0">
              <a:solidFill>
                <a:schemeClr val="bg1"/>
              </a:solidFill>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5BD498AB-D1D8-7EB9-B1A9-54D2346DC39B}"/>
              </a:ext>
            </a:extLst>
          </p:cNvPr>
          <p:cNvSpPr/>
          <p:nvPr/>
        </p:nvSpPr>
        <p:spPr>
          <a:xfrm>
            <a:off x="4254659" y="130160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0D979EF7-9013-0283-D819-7E56354F6FC8}"/>
              </a:ext>
            </a:extLst>
          </p:cNvPr>
          <p:cNvSpPr/>
          <p:nvPr/>
        </p:nvSpPr>
        <p:spPr>
          <a:xfrm>
            <a:off x="4386592" y="1345099"/>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CCB9CB9C-91E3-A127-8981-69E637503F46}"/>
              </a:ext>
            </a:extLst>
          </p:cNvPr>
          <p:cNvSpPr/>
          <p:nvPr/>
        </p:nvSpPr>
        <p:spPr>
          <a:xfrm>
            <a:off x="4390560" y="13412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2A33FF3-55AE-4C81-D837-1084B524D703}"/>
              </a:ext>
            </a:extLst>
          </p:cNvPr>
          <p:cNvSpPr/>
          <p:nvPr/>
        </p:nvSpPr>
        <p:spPr>
          <a:xfrm>
            <a:off x="4386592" y="1522797"/>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158DC8AF-BEEC-B255-F8B5-535FAF185B77}"/>
              </a:ext>
            </a:extLst>
          </p:cNvPr>
          <p:cNvSpPr/>
          <p:nvPr/>
        </p:nvSpPr>
        <p:spPr>
          <a:xfrm>
            <a:off x="4390560" y="151897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9FE16B22-39A9-BF56-4C96-5F9ED201D03A}"/>
              </a:ext>
            </a:extLst>
          </p:cNvPr>
          <p:cNvSpPr/>
          <p:nvPr/>
        </p:nvSpPr>
        <p:spPr>
          <a:xfrm>
            <a:off x="4386592" y="1725912"/>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7404440E-4652-C0D1-979C-A10A331A746A}"/>
              </a:ext>
            </a:extLst>
          </p:cNvPr>
          <p:cNvSpPr/>
          <p:nvPr/>
        </p:nvSpPr>
        <p:spPr>
          <a:xfrm>
            <a:off x="4390560" y="172209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0C6470B8-04BC-8C05-5336-5768B79651BD}"/>
              </a:ext>
            </a:extLst>
          </p:cNvPr>
          <p:cNvSpPr/>
          <p:nvPr/>
        </p:nvSpPr>
        <p:spPr>
          <a:xfrm>
            <a:off x="4386592" y="1907244"/>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4BCBFB47-F8B2-30B0-76C0-1058CDE7E9C6}"/>
              </a:ext>
            </a:extLst>
          </p:cNvPr>
          <p:cNvSpPr/>
          <p:nvPr/>
        </p:nvSpPr>
        <p:spPr>
          <a:xfrm>
            <a:off x="4390560" y="190342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7B92490-D923-E20C-6B0E-895C56427DF7}"/>
              </a:ext>
            </a:extLst>
          </p:cNvPr>
          <p:cNvCxnSpPr>
            <a:cxnSpLocks/>
          </p:cNvCxnSpPr>
          <p:nvPr/>
        </p:nvCxnSpPr>
        <p:spPr>
          <a:xfrm>
            <a:off x="4774565" y="2054155"/>
            <a:ext cx="0" cy="1960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0AC9D6D4-D6A1-121E-F289-A2A1DE670AC3}"/>
              </a:ext>
            </a:extLst>
          </p:cNvPr>
          <p:cNvSpPr txBox="1"/>
          <p:nvPr/>
        </p:nvSpPr>
        <p:spPr>
          <a:xfrm>
            <a:off x="4416897" y="1099399"/>
            <a:ext cx="10029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SHAP values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ADC71284-783F-B9BE-8386-EA1B2BC985BC}"/>
              </a:ext>
            </a:extLst>
          </p:cNvPr>
          <p:cNvSpPr txBox="1"/>
          <p:nvPr/>
        </p:nvSpPr>
        <p:spPr>
          <a:xfrm>
            <a:off x="4753970" y="1976247"/>
            <a:ext cx="41549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sort</a:t>
            </a:r>
            <a:endParaRPr lang="zh-CN" altLang="en-US" sz="12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6408C883-F4CD-F3A6-EDEA-6FD5623DF5E2}"/>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3CF6331-E765-603A-D4D2-989934789F40}"/>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3CF6331-E765-603A-D4D2-989934789F40}"/>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35886157-8F90-46D4-E2CC-C84DA8136F4C}"/>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35886157-8F90-46D4-E2CC-C84DA8136F4C}"/>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92653F99-38A8-67AF-372F-B8E7B22D8380}"/>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92653F99-38A8-67AF-372F-B8E7B22D8380}"/>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63715D47-DF82-1366-5ACE-B80FA37BD60B}"/>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2E9A964-476D-FE0D-CE2B-4A8E8C0B4525}"/>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8AF5982-CA9F-5248-DC7C-F6971D9C43DB}"/>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3C03D6D8-9209-356E-56A6-09DDD0439D9D}"/>
              </a:ext>
            </a:extLst>
          </p:cNvPr>
          <p:cNvSpPr/>
          <p:nvPr/>
        </p:nvSpPr>
        <p:spPr>
          <a:xfrm>
            <a:off x="4942813" y="238139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23EE4C7-8358-4E25-0386-BBA2C011BEA3}"/>
              </a:ext>
            </a:extLst>
          </p:cNvPr>
          <p:cNvSpPr/>
          <p:nvPr/>
        </p:nvSpPr>
        <p:spPr>
          <a:xfrm>
            <a:off x="4352915" y="2274443"/>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82CF1734-AFD1-4938-5D45-E887A9F69565}"/>
              </a:ext>
            </a:extLst>
          </p:cNvPr>
          <p:cNvSpPr/>
          <p:nvPr/>
        </p:nvSpPr>
        <p:spPr>
          <a:xfrm>
            <a:off x="4447401" y="238124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F87179A3-22BF-370A-AACC-591EFF53F59C}"/>
              </a:ext>
            </a:extLst>
          </p:cNvPr>
          <p:cNvSpPr/>
          <p:nvPr/>
        </p:nvSpPr>
        <p:spPr>
          <a:xfrm>
            <a:off x="4700452" y="23812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80BB20F7-7423-AF5D-57BB-B6D04D35D225}"/>
              </a:ext>
            </a:extLst>
          </p:cNvPr>
          <p:cNvSpPr txBox="1"/>
          <p:nvPr/>
        </p:nvSpPr>
        <p:spPr>
          <a:xfrm>
            <a:off x="3943636" y="259017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69E55885-4B82-A212-38CF-A00DB3807FA4}"/>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D2AC3F5-FE43-039C-2C38-26B5FEB05D6A}"/>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2221AABE-9BA6-5561-B302-C1B7CFDDC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AB8495E3-4EF0-A081-112E-8EA76271B109}"/>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EE6F45F-D86D-A9C9-96A4-7BDCC5D08D78}"/>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8D45BE28-1EFC-1911-2F03-6D51122306C3}"/>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6DC1D1D0-BE6C-AAE8-6563-E033A22F9EE6}"/>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33F95C1-439C-1EF1-D96E-E4E9877AF942}"/>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33F95C1-439C-1EF1-D96E-E4E9877AF942}"/>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7459FA53-EFF8-B02F-48DD-9205D05CA2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940B6A63-2BC5-AD3F-0010-8C72D3BAD945}"/>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E6CD309-410A-03B7-A08A-6EACD39A6D20}"/>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916D04F0-EBDA-E4C4-C0E8-D92BCADB1908}"/>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7116230E-A174-BCA4-8C1D-EEF34347C486}"/>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20ABA2B-0A5F-8A47-F4D2-238FD94AC227}"/>
              </a:ext>
            </a:extLst>
          </p:cNvPr>
          <p:cNvSpPr/>
          <p:nvPr/>
        </p:nvSpPr>
        <p:spPr>
          <a:xfrm>
            <a:off x="2318717" y="1082298"/>
            <a:ext cx="3048575" cy="177654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5596BD92-CEAC-8F4E-4C16-094C9FC787BC}"/>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A539EF61-B6F4-594F-178E-87FECD71016A}"/>
              </a:ext>
            </a:extLst>
          </p:cNvPr>
          <p:cNvSpPr/>
          <p:nvPr/>
        </p:nvSpPr>
        <p:spPr>
          <a:xfrm>
            <a:off x="8277401" y="1045685"/>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03C027BA-D479-57B8-90A8-7E8A0A4EB64D}"/>
              </a:ext>
            </a:extLst>
          </p:cNvPr>
          <p:cNvCxnSpPr>
            <a:cxnSpLocks/>
          </p:cNvCxnSpPr>
          <p:nvPr/>
        </p:nvCxnSpPr>
        <p:spPr>
          <a:xfrm>
            <a:off x="5335648" y="1679459"/>
            <a:ext cx="2218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77E1611A-FCE6-E2C0-BE47-10F652261EF5}"/>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3878AD8F-75BC-D73F-1BA8-8DAD4057FBA7}"/>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8A65C769-7D21-6E87-A6B2-F3C4F96005B0}"/>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1BFABC6-BAEE-88E4-978F-97F9609EBC68}"/>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302D3BF-7CC1-473F-BD81-6352877297FD}"/>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AEE42BC7-9F68-45FC-F23D-CC324CEFEC56}"/>
              </a:ext>
            </a:extLst>
          </p:cNvPr>
          <p:cNvCxnSpPr>
            <a:cxnSpLocks/>
          </p:cNvCxnSpPr>
          <p:nvPr/>
        </p:nvCxnSpPr>
        <p:spPr>
          <a:xfrm flipH="1">
            <a:off x="5464383" y="376399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25AA9179-F95F-1A97-31E7-00D493A74E7E}"/>
              </a:ext>
            </a:extLst>
          </p:cNvPr>
          <p:cNvSpPr txBox="1"/>
          <p:nvPr/>
        </p:nvSpPr>
        <p:spPr>
          <a:xfrm>
            <a:off x="2241641" y="813898"/>
            <a:ext cx="3175165"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SHAP-driven representative node selection</a:t>
            </a:r>
          </a:p>
        </p:txBody>
      </p:sp>
      <p:sp>
        <p:nvSpPr>
          <p:cNvPr id="326" name="文本框 325">
            <a:extLst>
              <a:ext uri="{FF2B5EF4-FFF2-40B4-BE49-F238E27FC236}">
                <a16:creationId xmlns:a16="http://schemas.microsoft.com/office/drawing/2014/main" id="{FCD6B113-1CD5-5FFE-5186-39A1B098A8D3}"/>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5B256094-2228-5CC4-2951-D06FCD2083FD}"/>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CE48453B-74BB-B997-8966-37D08B5A3C6F}"/>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BCC150CD-4DB1-BA3C-2979-C49E37A7CC91}"/>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C967252F-AA3C-0B5B-2374-018330926955}"/>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94CB54BF-851C-EF43-D6FD-1657DF180F4D}"/>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88AF1139-D9FB-DF81-8163-821125E12A06}"/>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F82567B-901E-A7D1-AFFA-0571EAB10337}"/>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371D4130-81BD-F495-9431-4DCD98755CCE}"/>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66F28B32-41ED-4425-087D-8A043CA86690}"/>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531FB954-BE04-A8D9-C488-BD6747298AF5}"/>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B9C297F-6B8F-1E6B-4E48-C8EBAA18FE6E}"/>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9803224-AFF7-8232-2B3C-7BA566AA243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85DDFA60-F9FC-2BB0-C3AA-1D4D644175EC}"/>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F9AAA86E-13BA-7D07-525F-F05B06F7343E}"/>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BB99880-9A36-4F6E-5F99-09C2A4CAC62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AEAEA0F-8155-A4F2-D31F-E216A162457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B28C5C0D-61EF-A1FB-1BC6-C7109658C90E}"/>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02F90EF9-262D-846D-D4F7-55583ACDF4DF}"/>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9CD7B5F-6E48-76A7-5D62-6AD0AABCFCB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55389DD-3CF0-B521-A4AA-480FF5C2B76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BE44BC53-F686-A0DA-0374-EF4A661CE51E}"/>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08AD1BD6-A186-3698-29A9-E0D1EA6998A8}"/>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C813684C-389D-57DE-42B7-4D6506EC9FA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9F063EA-8AC6-AE0B-4154-EEB35F248A6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CD3BEA80-13BA-036E-6C3F-53C7D6B36F3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DC43913F-5160-D4A1-5782-BF85023EAC8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CC705A7A-0F85-8D31-C532-A95EA7D8FBF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CC4809A-DB77-E8F7-A94A-893C3D9F41B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3AD78280-D8B7-AD3F-D9F9-ACA4AF5817B2}"/>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AB380B10-FD4D-DA77-F89E-B562B68B527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E1D7854-D971-53AF-A8AB-08A3A72FCB99}"/>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3A61C167-C531-4E62-7EF1-4BBA8BFD4D75}"/>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9D4483A8-948F-A2F4-A454-781F8F42687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8E3748B-407A-F0A8-A44E-40AF7AE6AB3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B991444-EA19-2938-A457-BC5C5558EEAF}"/>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F2CAAD86-B806-F364-85DC-A7FD07B25E9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B257E426-1C1E-1674-84F4-432EFBA3DCF6}"/>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4CB3DD24-5D01-A017-E57B-41CCD410CF8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E37EE71B-E7AF-8BE1-7C6C-F29C853E9C8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B30C2ACF-CD2E-66AC-4289-3F6F0C18C62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CF7A666A-0EC5-97CD-F273-A597CACE2E9A}"/>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0CED4E1-A4CF-6C20-A603-010FEA5BA3C7}"/>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29BAC5E9-32E2-7EA5-6326-C6BE9B6664F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3B11F93-2D52-187C-F1FC-8B51D788E42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CCE5BCDF-A85E-B61A-7392-8EDE8EF11AA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7010F22-5B29-BD2D-4DEC-5A559ABB481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58D7C024-84F9-1783-5611-22F16D8D3B9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44919F25-5D00-CC04-F217-5D636C874482}"/>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86B080F1-063A-C4D7-0A09-60C6F0A19E72}"/>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71AB0E53-F2F7-B2C0-F11F-7485B4F7483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094B1A40-4B58-D1B7-8F03-8240161D858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DD7DED3-6CFC-7C34-F722-031FD0936C9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BF2AB21-1C7A-D44F-EDB0-EC3E17099D96}"/>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D2C0B899-9814-241C-3C7C-CDC5A8AAABE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2A1D9DD8-B002-425A-7FCA-A88E4EB2A80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1F23DCA-1DC5-379E-6AE2-B1ECC6ABFA00}"/>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510F5C74-E8A2-C990-7447-F4E33142962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5E69F361-1CB6-E069-ABB0-3C05727D2BA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7EDE5279-8AE3-77C5-D73B-7A9AEF38E38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4317772B-9D18-B8D4-094F-2D80AF44DF0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F00FE1A6-6B25-91B8-BE47-43EC7F9E321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6582F459-2F8C-868E-FCA0-F840413DBC8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E44B9E4-6701-F91E-D661-B93B303F35A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10383A64-C50E-DD66-9BF0-61819C116B86}"/>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22D2CE36-E1C7-5D8C-9733-A229ECFC3A5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07359B38-1B45-9DE5-53FC-4A3793FDBE6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3529E9F9-4D9F-8F51-3688-62FFDDAA4A5E}"/>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34D0806-7D67-E160-5E25-DA1FFC30E72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4508FC7F-0312-2785-DD6D-DE8051AC1D5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B68337C7-9DBA-9CFE-1DD5-B4557B24E87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EDCB1152-B7F4-39CA-2C5C-C948117ADF8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7C75683-6F32-AF17-1E34-75833E745CEC}"/>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11F7629E-1A85-4503-3618-D8B04EDC1FD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06C1936C-6246-4E7C-9C84-2E3E23E17137}"/>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8AF5F5CE-25DF-7234-A3CE-7533BE109E5E}"/>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63F258C-3CED-23FA-0385-855C192202E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4B9FB3BE-9D7D-D3AD-EC14-5D0DB224A25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9B639038-9945-A65C-17A2-D0983578C5C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20478716-BC6F-9B29-5F99-35AC6833989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E5AE5EF4-DD7E-FD5F-048E-95E02CABBD7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7EE35D5-DB92-6831-1883-0CCB1C5BE8B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388B5E9-5CBA-8FAF-754D-F4DE1B71588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30D33D93-6DFA-2360-0013-2A24036D851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58CBED78-D21F-756E-819D-82800F471F0E}"/>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9A1FCCD0-C58F-96FD-2425-3193DB95153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11ED2BBF-ED7C-B4CC-4CF1-3DB87729CA2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F226534-8221-77FC-DA90-970F4C07A4B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4A4220BE-C227-6B68-CFEB-73C6A6933E82}"/>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7A4AD03B-B0EC-7CEA-106A-0114C226118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4E7D7C2C-0230-E8C0-1198-B45AD6F797D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1536B6A4-AC55-89E8-6475-A2C952B8AFA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EF925790-7416-F660-156E-10ADCDC5B99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6D3C7D5-D789-CB67-7E56-6DCB5D6F4C3F}"/>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25F3765-6491-C2E8-19C4-57BE67420CD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A82F2528-6CBD-E29C-599F-F3DBD183B082}"/>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55F26A3F-E164-5DA7-2ACF-CCB3389A7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A36165CB-9EFD-1BD7-8DB6-72E2644FA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5" name="文本框 144">
            <a:extLst>
              <a:ext uri="{FF2B5EF4-FFF2-40B4-BE49-F238E27FC236}">
                <a16:creationId xmlns:a16="http://schemas.microsoft.com/office/drawing/2014/main" id="{3DE959FF-A376-8F08-04D0-A8C83585B074}"/>
              </a:ext>
            </a:extLst>
          </p:cNvPr>
          <p:cNvSpPr txBox="1"/>
          <p:nvPr/>
        </p:nvSpPr>
        <p:spPr>
          <a:xfrm>
            <a:off x="4697733" y="491190"/>
            <a:ext cx="265647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Topological isotope  injection </a:t>
            </a:r>
            <a:endParaRPr lang="zh-CN" altLang="en-US" sz="1400" b="1" dirty="0">
              <a:latin typeface="Times New Roman" panose="02020603050405020304" pitchFamily="18" charset="0"/>
              <a:cs typeface="Times New Roman" panose="02020603050405020304" pitchFamily="18" charset="0"/>
            </a:endParaRPr>
          </a:p>
        </p:txBody>
      </p:sp>
      <p:sp>
        <p:nvSpPr>
          <p:cNvPr id="149" name="文本框 148">
            <a:extLst>
              <a:ext uri="{FF2B5EF4-FFF2-40B4-BE49-F238E27FC236}">
                <a16:creationId xmlns:a16="http://schemas.microsoft.com/office/drawing/2014/main" id="{CF1DBA28-907D-939F-0C01-140EFE131383}"/>
              </a:ext>
            </a:extLst>
          </p:cNvPr>
          <p:cNvSpPr txBox="1"/>
          <p:nvPr/>
        </p:nvSpPr>
        <p:spPr>
          <a:xfrm>
            <a:off x="3270296" y="454985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179DCFA8-4D7C-1543-96C6-54752AA0A147}"/>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E3F74715-7B4A-2DD7-0647-D84AE1095362}"/>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66690F7-5BAB-913A-D28F-9F4C179F89F0}"/>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CB67A885-1168-C991-E454-922A47A3DE96}"/>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7D5D3C0E-2B36-9236-040D-E471BE3F6138}"/>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0D511EFC-EF69-9E56-87D9-C94CF75A3C1C}"/>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29983771-9583-3352-29F2-FA207F42C08A}"/>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91DFBE3E-E47F-A492-B2EB-C57295D31867}"/>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53A565E6-8119-78A3-2A76-92C06685E066}"/>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FE34724F-0A8F-324F-BA53-2DABB5BF8BB7}"/>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C68A2F7B-646F-0C26-C2B4-9C3C54E262E9}"/>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92A5F3C2-F76D-3053-0D21-654B7EB53ABA}"/>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78E937D1-36A7-F721-B01E-2C15CD4A2705}"/>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E934823-CB3E-E6BC-5C98-7AEE15C657A3}"/>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24A4E8F-5140-7516-0F8F-9E97215DBA25}"/>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748877B-69A9-D029-8674-681CFC6DE9EB}"/>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87341A73-C57F-FE40-774E-8756D9BA5BE0}"/>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30932273-D888-2D37-5429-0DE264BEF2FE}"/>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AE054DD8-D7CF-17AA-1079-04FA38C68470}"/>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E094B95D-E3EF-8479-F8E8-B2EFA65402D4}"/>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EEF5E442-BD21-4CDE-1B31-A942B6F0F177}"/>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5639A11F-A7AC-B4EB-8EC7-098931AC5AB6}"/>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9BFB0C04-0362-9040-8B77-5E2FE09E9E59}"/>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BE9114DB-D53B-6C0A-A13D-B2C79FDFCAA0}"/>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3A1B5FB-1D70-AD0E-BE29-80487D8405D5}"/>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BDE4E7B6-D93E-E78B-23B8-4291741654F4}"/>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592101FE-CB21-0BDB-80E7-AE563E71ACD1}"/>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1D029A94-5864-08CA-29BE-29C15E2758CD}"/>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AFC42A2D-BEA1-4A96-A078-58863FABF47E}"/>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89320383-2930-2C2B-78BF-9D403193AF7F}"/>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6F91766-808C-2F69-27B7-259144C691A2}"/>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1957BCA2-D6D1-89AB-9A10-C4A6A2D5C9E0}"/>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39C54908-9F34-CAD2-8FEB-4AE59B9EA104}"/>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60A39713-FD64-7F2D-8B39-5FC57C12017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8B76548-1010-9E1E-30CD-BED37017462E}"/>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3586DE12-F654-0768-5FDA-AB747F7E92CA}"/>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75A47AF3-743B-AFEA-6623-460211830B25}"/>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982B345F-68DD-CFC9-E138-F9C75E13F2BC}"/>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E47BBABB-D385-427C-FBD8-D92138AD9A6A}"/>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47D8EE3-B62C-928D-4AF8-CF4DBC83B5A0}"/>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1EA89FD2-E9D7-0973-010E-C97FE3A9B0AC}"/>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186E7467-4066-AEBE-89B7-963BFD5428EF}"/>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DC8241FB-DA23-1528-D7DF-E3079DE09E37}"/>
              </a:ext>
            </a:extLst>
          </p:cNvPr>
          <p:cNvCxnSpPr>
            <a:cxnSpLocks/>
          </p:cNvCxnSpPr>
          <p:nvPr/>
        </p:nvCxnSpPr>
        <p:spPr>
          <a:xfrm>
            <a:off x="1782112"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660F7254-ACE4-11E5-9E35-DC3D9E921A39}"/>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D490B024-252F-703E-CBDB-36A4D2E01094}"/>
              </a:ext>
            </a:extLst>
          </p:cNvPr>
          <p:cNvSpPr txBox="1"/>
          <p:nvPr/>
        </p:nvSpPr>
        <p:spPr>
          <a:xfrm>
            <a:off x="238034" y="5283535"/>
            <a:ext cx="5628464" cy="369332"/>
          </a:xfrm>
          <a:prstGeom prst="rect">
            <a:avLst/>
          </a:prstGeom>
          <a:noFill/>
        </p:spPr>
        <p:txBody>
          <a:bodyPr wrap="none" rtlCol="0">
            <a:spAutoFit/>
          </a:bodyPr>
          <a:lstStyle/>
          <a:p>
            <a:r>
              <a:rPr lang="zh-CN" altLang="en-US" dirty="0"/>
              <a:t>双层优化 分类损失</a:t>
            </a:r>
            <a:r>
              <a:rPr lang="en-US" altLang="zh-CN" dirty="0"/>
              <a:t>+</a:t>
            </a:r>
            <a:r>
              <a:rPr lang="zh-CN" altLang="en-US" dirty="0"/>
              <a:t>提示向量相似性损失      </a:t>
            </a:r>
            <a:r>
              <a:rPr lang="en-US" altLang="zh-CN" dirty="0"/>
              <a:t>MLP</a:t>
            </a:r>
            <a:r>
              <a:rPr lang="zh-CN" altLang="en-US" dirty="0"/>
              <a:t>损失</a:t>
            </a:r>
          </a:p>
        </p:txBody>
      </p:sp>
    </p:spTree>
    <p:extLst>
      <p:ext uri="{BB962C8B-B14F-4D97-AF65-F5344CB8AC3E}">
        <p14:creationId xmlns:p14="http://schemas.microsoft.com/office/powerpoint/2010/main" val="903109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4E981C8C-CAD3-536F-EA28-848AF099ACCC}"/>
              </a:ext>
            </a:extLst>
          </p:cNvPr>
          <p:cNvSpPr/>
          <p:nvPr/>
        </p:nvSpPr>
        <p:spPr>
          <a:xfrm>
            <a:off x="6903152" y="2658759"/>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DDC202D-EA70-BDC1-4749-53E0ECFE6E92}"/>
              </a:ext>
            </a:extLst>
          </p:cNvPr>
          <p:cNvSpPr/>
          <p:nvPr/>
        </p:nvSpPr>
        <p:spPr>
          <a:xfrm>
            <a:off x="8938054" y="2641690"/>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1A88F193-8ECC-88C6-55AF-20CAD66C9BC6}"/>
              </a:ext>
            </a:extLst>
          </p:cNvPr>
          <p:cNvSpPr txBox="1"/>
          <p:nvPr/>
        </p:nvSpPr>
        <p:spPr>
          <a:xfrm>
            <a:off x="460029" y="2168974"/>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EDBDA155-E407-051C-F99B-F91EEA73AA59}"/>
              </a:ext>
            </a:extLst>
          </p:cNvPr>
          <p:cNvSpPr txBox="1"/>
          <p:nvPr/>
        </p:nvSpPr>
        <p:spPr>
          <a:xfrm>
            <a:off x="4635593" y="3888348"/>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C5E3E696-7C0C-CAA1-50AB-6D48AEB9CE61}"/>
                  </a:ext>
                </a:extLst>
              </p:cNvPr>
              <p:cNvSpPr txBox="1"/>
              <p:nvPr/>
            </p:nvSpPr>
            <p:spPr>
              <a:xfrm>
                <a:off x="8941644" y="2665684"/>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C5E3E696-7C0C-CAA1-50AB-6D48AEB9CE61}"/>
                  </a:ext>
                </a:extLst>
              </p:cNvPr>
              <p:cNvSpPr txBox="1">
                <a:spLocks noRot="1" noChangeAspect="1" noMove="1" noResize="1" noEditPoints="1" noAdjustHandles="1" noChangeArrowheads="1" noChangeShapeType="1" noTextEdit="1"/>
              </p:cNvSpPr>
              <p:nvPr/>
            </p:nvSpPr>
            <p:spPr>
              <a:xfrm>
                <a:off x="8941644" y="2665684"/>
                <a:ext cx="2315126" cy="1015663"/>
              </a:xfrm>
              <a:prstGeom prst="rect">
                <a:avLst/>
              </a:prstGeom>
              <a:blipFill>
                <a:blip r:embed="rId2"/>
                <a:stretch>
                  <a:fillRect l="-263" r="-789" b="-3593"/>
                </a:stretch>
              </a:blipFill>
              <a:ln>
                <a:noFill/>
                <a:prstDash val="lgDash"/>
              </a:ln>
            </p:spPr>
            <p:txBody>
              <a:bodyPr/>
              <a:lstStyle/>
              <a:p>
                <a:r>
                  <a:rPr lang="zh-CN" altLang="en-US">
                    <a:noFill/>
                  </a:rPr>
                  <a:t> </a:t>
                </a:r>
              </a:p>
            </p:txBody>
          </p:sp>
        </mc:Fallback>
      </mc:AlternateContent>
      <p:sp>
        <p:nvSpPr>
          <p:cNvPr id="2" name="椭圆 1">
            <a:extLst>
              <a:ext uri="{FF2B5EF4-FFF2-40B4-BE49-F238E27FC236}">
                <a16:creationId xmlns:a16="http://schemas.microsoft.com/office/drawing/2014/main" id="{617D70BC-A4C0-2DF3-1276-21E53D9A663E}"/>
              </a:ext>
            </a:extLst>
          </p:cNvPr>
          <p:cNvSpPr/>
          <p:nvPr/>
        </p:nvSpPr>
        <p:spPr>
          <a:xfrm>
            <a:off x="676032" y="283424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72DAC9E8-F2C9-421B-4692-16765393665A}"/>
              </a:ext>
            </a:extLst>
          </p:cNvPr>
          <p:cNvSpPr/>
          <p:nvPr/>
        </p:nvSpPr>
        <p:spPr>
          <a:xfrm>
            <a:off x="962973" y="24808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6E1B5BE0-0E65-7090-2C01-41A34F6931C4}"/>
              </a:ext>
            </a:extLst>
          </p:cNvPr>
          <p:cNvSpPr/>
          <p:nvPr/>
        </p:nvSpPr>
        <p:spPr>
          <a:xfrm>
            <a:off x="898679" y="322280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527469BC-B9F1-80A7-B3DD-B1AEED0A1973}"/>
              </a:ext>
            </a:extLst>
          </p:cNvPr>
          <p:cNvSpPr/>
          <p:nvPr/>
        </p:nvSpPr>
        <p:spPr>
          <a:xfrm>
            <a:off x="1267773" y="28541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4D980037-2198-D262-3787-9063D1F9DB42}"/>
              </a:ext>
            </a:extLst>
          </p:cNvPr>
          <p:cNvSpPr/>
          <p:nvPr/>
        </p:nvSpPr>
        <p:spPr>
          <a:xfrm>
            <a:off x="1555907" y="250247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848492E3-6B77-E9EF-318D-DD3170D5C305}"/>
              </a:ext>
            </a:extLst>
          </p:cNvPr>
          <p:cNvSpPr/>
          <p:nvPr/>
        </p:nvSpPr>
        <p:spPr>
          <a:xfrm>
            <a:off x="1689260" y="3192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F1E052E1-ED0C-8E07-4497-A5660DB3FD87}"/>
              </a:ext>
            </a:extLst>
          </p:cNvPr>
          <p:cNvSpPr/>
          <p:nvPr/>
        </p:nvSpPr>
        <p:spPr>
          <a:xfrm>
            <a:off x="1769023" y="293627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7D02DC86-B196-6EEC-31E9-A4C0B21EBA53}"/>
              </a:ext>
            </a:extLst>
          </p:cNvPr>
          <p:cNvSpPr/>
          <p:nvPr/>
        </p:nvSpPr>
        <p:spPr>
          <a:xfrm>
            <a:off x="1399929" y="340636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EC06D32E-C8FA-8F72-C273-1E025D93684E}"/>
              </a:ext>
            </a:extLst>
          </p:cNvPr>
          <p:cNvCxnSpPr>
            <a:cxnSpLocks/>
            <a:stCxn id="3" idx="3"/>
            <a:endCxn id="2" idx="0"/>
          </p:cNvCxnSpPr>
          <p:nvPr/>
        </p:nvCxnSpPr>
        <p:spPr>
          <a:xfrm flipH="1">
            <a:off x="740326" y="259671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C45EE7F1-FE66-060B-4CA1-B492FC0C7012}"/>
              </a:ext>
            </a:extLst>
          </p:cNvPr>
          <p:cNvCxnSpPr>
            <a:cxnSpLocks/>
            <a:stCxn id="3" idx="5"/>
            <a:endCxn id="17" idx="1"/>
          </p:cNvCxnSpPr>
          <p:nvPr/>
        </p:nvCxnSpPr>
        <p:spPr>
          <a:xfrm>
            <a:off x="1072730" y="259671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46D5D4BB-AAC1-7EA6-6C82-54EAE2EED560}"/>
              </a:ext>
            </a:extLst>
          </p:cNvPr>
          <p:cNvCxnSpPr>
            <a:cxnSpLocks/>
            <a:stCxn id="2" idx="5"/>
            <a:endCxn id="4" idx="1"/>
          </p:cNvCxnSpPr>
          <p:nvPr/>
        </p:nvCxnSpPr>
        <p:spPr>
          <a:xfrm>
            <a:off x="785789" y="295010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7CA2BE50-82C2-0862-770F-CAD1487BD2F1}"/>
              </a:ext>
            </a:extLst>
          </p:cNvPr>
          <p:cNvCxnSpPr>
            <a:cxnSpLocks/>
            <a:stCxn id="17" idx="3"/>
            <a:endCxn id="4" idx="7"/>
          </p:cNvCxnSpPr>
          <p:nvPr/>
        </p:nvCxnSpPr>
        <p:spPr>
          <a:xfrm flipH="1">
            <a:off x="1008436" y="296997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F16B77D-67FA-AED4-4B48-3A7B34AE69B8}"/>
              </a:ext>
            </a:extLst>
          </p:cNvPr>
          <p:cNvCxnSpPr>
            <a:cxnSpLocks/>
            <a:stCxn id="18" idx="3"/>
            <a:endCxn id="17" idx="6"/>
          </p:cNvCxnSpPr>
          <p:nvPr/>
        </p:nvCxnSpPr>
        <p:spPr>
          <a:xfrm flipH="1">
            <a:off x="1396361" y="261832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AEFC2664-C46E-F749-201A-541B10B400E8}"/>
              </a:ext>
            </a:extLst>
          </p:cNvPr>
          <p:cNvCxnSpPr>
            <a:cxnSpLocks/>
            <a:stCxn id="34" idx="0"/>
            <a:endCxn id="17" idx="4"/>
          </p:cNvCxnSpPr>
          <p:nvPr/>
        </p:nvCxnSpPr>
        <p:spPr>
          <a:xfrm flipH="1" flipV="1">
            <a:off x="1332067" y="298985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DCF54BC9-28C7-06DF-C33F-5E7003F520A2}"/>
              </a:ext>
            </a:extLst>
          </p:cNvPr>
          <p:cNvCxnSpPr>
            <a:cxnSpLocks/>
            <a:stCxn id="24" idx="1"/>
            <a:endCxn id="17" idx="5"/>
          </p:cNvCxnSpPr>
          <p:nvPr/>
        </p:nvCxnSpPr>
        <p:spPr>
          <a:xfrm flipH="1" flipV="1">
            <a:off x="1377530" y="296997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C8DC7DFE-D404-A07B-548A-6AF3C40D33BD}"/>
              </a:ext>
            </a:extLst>
          </p:cNvPr>
          <p:cNvCxnSpPr>
            <a:cxnSpLocks/>
            <a:stCxn id="18" idx="5"/>
            <a:endCxn id="25" idx="1"/>
          </p:cNvCxnSpPr>
          <p:nvPr/>
        </p:nvCxnSpPr>
        <p:spPr>
          <a:xfrm>
            <a:off x="1665664" y="261832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3CE5B4D5-F5DE-244B-5B5A-75C4AE989CB8}"/>
              </a:ext>
            </a:extLst>
          </p:cNvPr>
          <p:cNvCxnSpPr>
            <a:cxnSpLocks/>
            <a:stCxn id="3" idx="4"/>
            <a:endCxn id="4" idx="0"/>
          </p:cNvCxnSpPr>
          <p:nvPr/>
        </p:nvCxnSpPr>
        <p:spPr>
          <a:xfrm flipH="1">
            <a:off x="962973" y="261659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FE19703D-B0EB-9977-FF61-DB2540B1310C}"/>
              </a:ext>
            </a:extLst>
          </p:cNvPr>
          <p:cNvCxnSpPr>
            <a:stCxn id="4" idx="5"/>
            <a:endCxn id="34" idx="2"/>
          </p:cNvCxnSpPr>
          <p:nvPr/>
        </p:nvCxnSpPr>
        <p:spPr>
          <a:xfrm>
            <a:off x="1008436" y="333865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47" name="矩形 46">
            <a:extLst>
              <a:ext uri="{FF2B5EF4-FFF2-40B4-BE49-F238E27FC236}">
                <a16:creationId xmlns:a16="http://schemas.microsoft.com/office/drawing/2014/main" id="{FC7EED4D-FBFC-A5F9-31F4-77387286F6A6}"/>
              </a:ext>
            </a:extLst>
          </p:cNvPr>
          <p:cNvSpPr/>
          <p:nvPr/>
        </p:nvSpPr>
        <p:spPr>
          <a:xfrm>
            <a:off x="583770" y="2421510"/>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00C6649-C64C-B0B4-24D6-FF8176EB6181}"/>
              </a:ext>
            </a:extLst>
          </p:cNvPr>
          <p:cNvSpPr/>
          <p:nvPr/>
        </p:nvSpPr>
        <p:spPr>
          <a:xfrm rot="453782">
            <a:off x="2457965" y="2896359"/>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0" name="椭圆 49">
            <a:extLst>
              <a:ext uri="{FF2B5EF4-FFF2-40B4-BE49-F238E27FC236}">
                <a16:creationId xmlns:a16="http://schemas.microsoft.com/office/drawing/2014/main" id="{B7E1A71B-91C4-409C-20B6-BE0F461FC0B9}"/>
              </a:ext>
            </a:extLst>
          </p:cNvPr>
          <p:cNvSpPr/>
          <p:nvPr/>
        </p:nvSpPr>
        <p:spPr>
          <a:xfrm rot="453782">
            <a:off x="2613048" y="3049045"/>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46B8AC17-1AA5-E284-E97D-BC5506E47003}"/>
              </a:ext>
            </a:extLst>
          </p:cNvPr>
          <p:cNvSpPr/>
          <p:nvPr/>
        </p:nvSpPr>
        <p:spPr>
          <a:xfrm rot="453782">
            <a:off x="2371849" y="314068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2" name="直接连接符 51">
            <a:extLst>
              <a:ext uri="{FF2B5EF4-FFF2-40B4-BE49-F238E27FC236}">
                <a16:creationId xmlns:a16="http://schemas.microsoft.com/office/drawing/2014/main" id="{8ECD6384-1286-8B52-298B-65C5FCBCF0BC}"/>
              </a:ext>
            </a:extLst>
          </p:cNvPr>
          <p:cNvCxnSpPr>
            <a:cxnSpLocks/>
          </p:cNvCxnSpPr>
          <p:nvPr/>
        </p:nvCxnSpPr>
        <p:spPr>
          <a:xfrm rot="453782">
            <a:off x="2563693" y="3018065"/>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18C38738-8E62-2ED1-378B-6C3181E6A1FD}"/>
              </a:ext>
            </a:extLst>
          </p:cNvPr>
          <p:cNvCxnSpPr>
            <a:cxnSpLocks/>
            <a:endCxn id="51" idx="0"/>
          </p:cNvCxnSpPr>
          <p:nvPr/>
        </p:nvCxnSpPr>
        <p:spPr>
          <a:xfrm flipH="1">
            <a:off x="2445075" y="3011758"/>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F49BA2DA-DD85-89E8-BAC3-2C41EA35DBC5}"/>
              </a:ext>
            </a:extLst>
          </p:cNvPr>
          <p:cNvCxnSpPr>
            <a:cxnSpLocks/>
            <a:endCxn id="51" idx="6"/>
          </p:cNvCxnSpPr>
          <p:nvPr/>
        </p:nvCxnSpPr>
        <p:spPr>
          <a:xfrm flipH="1">
            <a:off x="2499878" y="3167050"/>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58" name="图片 57">
            <a:extLst>
              <a:ext uri="{FF2B5EF4-FFF2-40B4-BE49-F238E27FC236}">
                <a16:creationId xmlns:a16="http://schemas.microsoft.com/office/drawing/2014/main" id="{9C145468-8780-99CA-E25B-FACD7B104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323" y="3038982"/>
            <a:ext cx="222267" cy="222267"/>
          </a:xfrm>
          <a:prstGeom prst="rect">
            <a:avLst/>
          </a:prstGeom>
        </p:spPr>
      </p:pic>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752DC82C-1775-5D5D-DAF9-935426D33335}"/>
                  </a:ext>
                </a:extLst>
              </p:cNvPr>
              <p:cNvSpPr txBox="1"/>
              <p:nvPr/>
            </p:nvSpPr>
            <p:spPr>
              <a:xfrm>
                <a:off x="583771" y="348090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7" name="文本框 66">
                <a:extLst>
                  <a:ext uri="{FF2B5EF4-FFF2-40B4-BE49-F238E27FC236}">
                    <a16:creationId xmlns:a16="http://schemas.microsoft.com/office/drawing/2014/main" id="{752DC82C-1775-5D5D-DAF9-935426D33335}"/>
                  </a:ext>
                </a:extLst>
              </p:cNvPr>
              <p:cNvSpPr txBox="1">
                <a:spLocks noRot="1" noChangeAspect="1" noMove="1" noResize="1" noEditPoints="1" noAdjustHandles="1" noChangeArrowheads="1" noChangeShapeType="1" noTextEdit="1"/>
              </p:cNvSpPr>
              <p:nvPr/>
            </p:nvSpPr>
            <p:spPr>
              <a:xfrm>
                <a:off x="583771" y="3480905"/>
                <a:ext cx="1368003" cy="276999"/>
              </a:xfrm>
              <a:prstGeom prst="rect">
                <a:avLst/>
              </a:prstGeom>
              <a:blipFill>
                <a:blip r:embed="rId4"/>
                <a:stretch>
                  <a:fillRect l="-44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FB467BA3-4478-56FA-6F13-8E57DA55C713}"/>
                  </a:ext>
                </a:extLst>
              </p:cNvPr>
              <p:cNvSpPr txBox="1"/>
              <p:nvPr/>
            </p:nvSpPr>
            <p:spPr>
              <a:xfrm>
                <a:off x="2210509" y="346206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8" name="文本框 67">
                <a:extLst>
                  <a:ext uri="{FF2B5EF4-FFF2-40B4-BE49-F238E27FC236}">
                    <a16:creationId xmlns:a16="http://schemas.microsoft.com/office/drawing/2014/main" id="{FB467BA3-4478-56FA-6F13-8E57DA55C713}"/>
                  </a:ext>
                </a:extLst>
              </p:cNvPr>
              <p:cNvSpPr txBox="1">
                <a:spLocks noRot="1" noChangeAspect="1" noMove="1" noResize="1" noEditPoints="1" noAdjustHandles="1" noChangeArrowheads="1" noChangeShapeType="1" noTextEdit="1"/>
              </p:cNvSpPr>
              <p:nvPr/>
            </p:nvSpPr>
            <p:spPr>
              <a:xfrm>
                <a:off x="2210509" y="3462064"/>
                <a:ext cx="693014" cy="27699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C83BCD07-96BA-2788-D5BC-DA41CE871B4B}"/>
                  </a:ext>
                </a:extLst>
              </p:cNvPr>
              <p:cNvSpPr txBox="1"/>
              <p:nvPr/>
            </p:nvSpPr>
            <p:spPr>
              <a:xfrm>
                <a:off x="3661530" y="2793118"/>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9" name="文本框 68">
                <a:extLst>
                  <a:ext uri="{FF2B5EF4-FFF2-40B4-BE49-F238E27FC236}">
                    <a16:creationId xmlns:a16="http://schemas.microsoft.com/office/drawing/2014/main" id="{C83BCD07-96BA-2788-D5BC-DA41CE871B4B}"/>
                  </a:ext>
                </a:extLst>
              </p:cNvPr>
              <p:cNvSpPr txBox="1">
                <a:spLocks noRot="1" noChangeAspect="1" noMove="1" noResize="1" noEditPoints="1" noAdjustHandles="1" noChangeArrowheads="1" noChangeShapeType="1" noTextEdit="1"/>
              </p:cNvSpPr>
              <p:nvPr/>
            </p:nvSpPr>
            <p:spPr>
              <a:xfrm>
                <a:off x="3661530" y="2793118"/>
                <a:ext cx="693014" cy="276999"/>
              </a:xfrm>
              <a:prstGeom prst="rect">
                <a:avLst/>
              </a:prstGeom>
              <a:blipFill>
                <a:blip r:embed="rId6"/>
                <a:stretch>
                  <a:fillRect/>
                </a:stretch>
              </a:blipFill>
            </p:spPr>
            <p:txBody>
              <a:bodyPr/>
              <a:lstStyle/>
              <a:p>
                <a:r>
                  <a:rPr lang="zh-CN" altLang="en-US">
                    <a:noFill/>
                  </a:rPr>
                  <a:t> </a:t>
                </a:r>
              </a:p>
            </p:txBody>
          </p:sp>
        </mc:Fallback>
      </mc:AlternateContent>
      <p:cxnSp>
        <p:nvCxnSpPr>
          <p:cNvPr id="89" name="直接箭头连接符 88">
            <a:extLst>
              <a:ext uri="{FF2B5EF4-FFF2-40B4-BE49-F238E27FC236}">
                <a16:creationId xmlns:a16="http://schemas.microsoft.com/office/drawing/2014/main" id="{0A182055-413D-5D9E-9218-6295FF7504AF}"/>
              </a:ext>
            </a:extLst>
          </p:cNvPr>
          <p:cNvCxnSpPr>
            <a:cxnSpLocks/>
          </p:cNvCxnSpPr>
          <p:nvPr/>
        </p:nvCxnSpPr>
        <p:spPr>
          <a:xfrm>
            <a:off x="9750123" y="8564600"/>
            <a:ext cx="3801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2" name="文本框 131">
                <a:extLst>
                  <a:ext uri="{FF2B5EF4-FFF2-40B4-BE49-F238E27FC236}">
                    <a16:creationId xmlns:a16="http://schemas.microsoft.com/office/drawing/2014/main" id="{5205855E-3CB6-DDB2-093A-DA383BBCE723}"/>
                  </a:ext>
                </a:extLst>
              </p:cNvPr>
              <p:cNvSpPr txBox="1"/>
              <p:nvPr/>
            </p:nvSpPr>
            <p:spPr>
              <a:xfrm>
                <a:off x="3678489" y="374516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32" name="文本框 131">
                <a:extLst>
                  <a:ext uri="{FF2B5EF4-FFF2-40B4-BE49-F238E27FC236}">
                    <a16:creationId xmlns:a16="http://schemas.microsoft.com/office/drawing/2014/main" id="{5205855E-3CB6-DDB2-093A-DA383BBCE723}"/>
                  </a:ext>
                </a:extLst>
              </p:cNvPr>
              <p:cNvSpPr txBox="1">
                <a:spLocks noRot="1" noChangeAspect="1" noMove="1" noResize="1" noEditPoints="1" noAdjustHandles="1" noChangeArrowheads="1" noChangeShapeType="1" noTextEdit="1"/>
              </p:cNvSpPr>
              <p:nvPr/>
            </p:nvSpPr>
            <p:spPr>
              <a:xfrm>
                <a:off x="3678489" y="3745164"/>
                <a:ext cx="693014" cy="276999"/>
              </a:xfrm>
              <a:prstGeom prst="rect">
                <a:avLst/>
              </a:prstGeom>
              <a:blipFill>
                <a:blip r:embed="rId7"/>
                <a:stretch>
                  <a:fillRect/>
                </a:stretch>
              </a:blipFill>
            </p:spPr>
            <p:txBody>
              <a:bodyPr/>
              <a:lstStyle/>
              <a:p>
                <a:r>
                  <a:rPr lang="zh-CN" altLang="en-US">
                    <a:noFill/>
                  </a:rPr>
                  <a:t> </a:t>
                </a:r>
              </a:p>
            </p:txBody>
          </p:sp>
        </mc:Fallback>
      </mc:AlternateContent>
      <p:sp>
        <p:nvSpPr>
          <p:cNvPr id="183" name="等腰三角形 182">
            <a:extLst>
              <a:ext uri="{FF2B5EF4-FFF2-40B4-BE49-F238E27FC236}">
                <a16:creationId xmlns:a16="http://schemas.microsoft.com/office/drawing/2014/main" id="{E6839716-BC4D-D1F8-E617-29AB482BB5EF}"/>
              </a:ext>
            </a:extLst>
          </p:cNvPr>
          <p:cNvSpPr/>
          <p:nvPr/>
        </p:nvSpPr>
        <p:spPr>
          <a:xfrm>
            <a:off x="3829515" y="3405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A25CB3D5-F7E8-8660-D9C7-09FF4F5EF8EF}"/>
              </a:ext>
            </a:extLst>
          </p:cNvPr>
          <p:cNvSpPr/>
          <p:nvPr/>
        </p:nvSpPr>
        <p:spPr>
          <a:xfrm rot="453782">
            <a:off x="3931295" y="3365224"/>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5" name="椭圆 184">
            <a:extLst>
              <a:ext uri="{FF2B5EF4-FFF2-40B4-BE49-F238E27FC236}">
                <a16:creationId xmlns:a16="http://schemas.microsoft.com/office/drawing/2014/main" id="{1760AA62-C7AB-1F32-168C-B69C40496619}"/>
              </a:ext>
            </a:extLst>
          </p:cNvPr>
          <p:cNvSpPr/>
          <p:nvPr/>
        </p:nvSpPr>
        <p:spPr>
          <a:xfrm rot="453782">
            <a:off x="3779508" y="3678083"/>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6" name="椭圆 185">
            <a:extLst>
              <a:ext uri="{FF2B5EF4-FFF2-40B4-BE49-F238E27FC236}">
                <a16:creationId xmlns:a16="http://schemas.microsoft.com/office/drawing/2014/main" id="{3D3AFAA8-B648-AE11-8B60-475B5B4419E6}"/>
              </a:ext>
            </a:extLst>
          </p:cNvPr>
          <p:cNvSpPr/>
          <p:nvPr/>
        </p:nvSpPr>
        <p:spPr>
          <a:xfrm rot="453782">
            <a:off x="4114572" y="3678083"/>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7" name="等腰三角形 186">
            <a:extLst>
              <a:ext uri="{FF2B5EF4-FFF2-40B4-BE49-F238E27FC236}">
                <a16:creationId xmlns:a16="http://schemas.microsoft.com/office/drawing/2014/main" id="{0AAD2F26-C762-345F-1304-2C31DB66DB7F}"/>
              </a:ext>
            </a:extLst>
          </p:cNvPr>
          <p:cNvSpPr/>
          <p:nvPr/>
        </p:nvSpPr>
        <p:spPr>
          <a:xfrm>
            <a:off x="3835968" y="246444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855AD585-7B6B-8D86-7C27-744D16ACDF53}"/>
              </a:ext>
            </a:extLst>
          </p:cNvPr>
          <p:cNvSpPr/>
          <p:nvPr/>
        </p:nvSpPr>
        <p:spPr>
          <a:xfrm rot="453782">
            <a:off x="3937748" y="242447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9" name="椭圆 188">
            <a:extLst>
              <a:ext uri="{FF2B5EF4-FFF2-40B4-BE49-F238E27FC236}">
                <a16:creationId xmlns:a16="http://schemas.microsoft.com/office/drawing/2014/main" id="{28351350-35E4-F388-BF4D-74788ED32351}"/>
              </a:ext>
            </a:extLst>
          </p:cNvPr>
          <p:cNvSpPr/>
          <p:nvPr/>
        </p:nvSpPr>
        <p:spPr>
          <a:xfrm rot="453782">
            <a:off x="3785961" y="27373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0" name="椭圆 189">
            <a:extLst>
              <a:ext uri="{FF2B5EF4-FFF2-40B4-BE49-F238E27FC236}">
                <a16:creationId xmlns:a16="http://schemas.microsoft.com/office/drawing/2014/main" id="{49F0E33C-0121-F9CE-8927-77F38F51387F}"/>
              </a:ext>
            </a:extLst>
          </p:cNvPr>
          <p:cNvSpPr/>
          <p:nvPr/>
        </p:nvSpPr>
        <p:spPr>
          <a:xfrm rot="453782">
            <a:off x="4121025" y="27373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1" name="矩形 190">
            <a:extLst>
              <a:ext uri="{FF2B5EF4-FFF2-40B4-BE49-F238E27FC236}">
                <a16:creationId xmlns:a16="http://schemas.microsoft.com/office/drawing/2014/main" id="{8B87DF18-AFA5-E747-DFA1-6DA5A3DF94AC}"/>
              </a:ext>
            </a:extLst>
          </p:cNvPr>
          <p:cNvSpPr/>
          <p:nvPr/>
        </p:nvSpPr>
        <p:spPr>
          <a:xfrm>
            <a:off x="3583109" y="2344988"/>
            <a:ext cx="788393" cy="167717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2" name="图片 191">
            <a:extLst>
              <a:ext uri="{FF2B5EF4-FFF2-40B4-BE49-F238E27FC236}">
                <a16:creationId xmlns:a16="http://schemas.microsoft.com/office/drawing/2014/main" id="{ACCAD218-C076-EFB1-C75B-4ACB4B571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03" y="3020413"/>
            <a:ext cx="222267" cy="222267"/>
          </a:xfrm>
          <a:prstGeom prst="rect">
            <a:avLst/>
          </a:prstGeom>
        </p:spPr>
      </p:pic>
      <p:cxnSp>
        <p:nvCxnSpPr>
          <p:cNvPr id="200" name="直接箭头连接符 199">
            <a:extLst>
              <a:ext uri="{FF2B5EF4-FFF2-40B4-BE49-F238E27FC236}">
                <a16:creationId xmlns:a16="http://schemas.microsoft.com/office/drawing/2014/main" id="{A81C2062-E620-8698-700E-D65936D68C6E}"/>
              </a:ext>
            </a:extLst>
          </p:cNvPr>
          <p:cNvCxnSpPr>
            <a:cxnSpLocks/>
          </p:cNvCxnSpPr>
          <p:nvPr/>
        </p:nvCxnSpPr>
        <p:spPr>
          <a:xfrm>
            <a:off x="4462403" y="3665969"/>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文本框 5">
            <a:extLst>
              <a:ext uri="{FF2B5EF4-FFF2-40B4-BE49-F238E27FC236}">
                <a16:creationId xmlns:a16="http://schemas.microsoft.com/office/drawing/2014/main" id="{60A53ADD-1A18-607B-CC29-2866414595C7}"/>
              </a:ext>
            </a:extLst>
          </p:cNvPr>
          <p:cNvSpPr txBox="1"/>
          <p:nvPr/>
        </p:nvSpPr>
        <p:spPr>
          <a:xfrm>
            <a:off x="3389340" y="2077630"/>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CC92A82-7D65-26BF-8B4A-6C3033E9EEDA}"/>
              </a:ext>
            </a:extLst>
          </p:cNvPr>
          <p:cNvSpPr txBox="1"/>
          <p:nvPr/>
        </p:nvSpPr>
        <p:spPr>
          <a:xfrm>
            <a:off x="6992552" y="2677164"/>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6ED2C52-3CF0-C511-92E6-860E77737E0F}"/>
              </a:ext>
            </a:extLst>
          </p:cNvPr>
          <p:cNvSpPr txBox="1"/>
          <p:nvPr/>
        </p:nvSpPr>
        <p:spPr>
          <a:xfrm>
            <a:off x="7058845" y="3344909"/>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20" name="矩形 19">
            <a:extLst>
              <a:ext uri="{FF2B5EF4-FFF2-40B4-BE49-F238E27FC236}">
                <a16:creationId xmlns:a16="http://schemas.microsoft.com/office/drawing/2014/main" id="{B9C6BF6B-F558-2040-9D3D-689A5B5F4FDA}"/>
              </a:ext>
            </a:extLst>
          </p:cNvPr>
          <p:cNvSpPr/>
          <p:nvPr/>
        </p:nvSpPr>
        <p:spPr>
          <a:xfrm>
            <a:off x="6897488" y="2642360"/>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F645FCB-50EB-51C3-3F7D-EE1E8FD6C0EA}"/>
                  </a:ext>
                </a:extLst>
              </p:cNvPr>
              <p:cNvSpPr txBox="1"/>
              <p:nvPr/>
            </p:nvSpPr>
            <p:spPr>
              <a:xfrm>
                <a:off x="7477398" y="280391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BF645FCB-50EB-51C3-3F7D-EE1E8FD6C0EA}"/>
                  </a:ext>
                </a:extLst>
              </p:cNvPr>
              <p:cNvSpPr txBox="1">
                <a:spLocks noRot="1" noChangeAspect="1" noMove="1" noResize="1" noEditPoints="1" noAdjustHandles="1" noChangeArrowheads="1" noChangeShapeType="1" noTextEdit="1"/>
              </p:cNvSpPr>
              <p:nvPr/>
            </p:nvSpPr>
            <p:spPr>
              <a:xfrm>
                <a:off x="7477398" y="2803911"/>
                <a:ext cx="871421" cy="276999"/>
              </a:xfrm>
              <a:prstGeom prst="rect">
                <a:avLst/>
              </a:prstGeom>
              <a:blipFill>
                <a:blip r:embed="rId8"/>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834482CE-AF66-665A-25A9-03DFDAD8329E}"/>
              </a:ext>
            </a:extLst>
          </p:cNvPr>
          <p:cNvSpPr txBox="1"/>
          <p:nvPr/>
        </p:nvSpPr>
        <p:spPr>
          <a:xfrm>
            <a:off x="6817173" y="2365361"/>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4913C83-A65A-0749-8925-690770C31FB1}"/>
                  </a:ext>
                </a:extLst>
              </p:cNvPr>
              <p:cNvSpPr txBox="1"/>
              <p:nvPr/>
            </p:nvSpPr>
            <p:spPr>
              <a:xfrm>
                <a:off x="7498255" y="3492663"/>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3" name="文本框 32">
                <a:extLst>
                  <a:ext uri="{FF2B5EF4-FFF2-40B4-BE49-F238E27FC236}">
                    <a16:creationId xmlns:a16="http://schemas.microsoft.com/office/drawing/2014/main" id="{54913C83-A65A-0749-8925-690770C31FB1}"/>
                  </a:ext>
                </a:extLst>
              </p:cNvPr>
              <p:cNvSpPr txBox="1">
                <a:spLocks noRot="1" noChangeAspect="1" noMove="1" noResize="1" noEditPoints="1" noAdjustHandles="1" noChangeArrowheads="1" noChangeShapeType="1" noTextEdit="1"/>
              </p:cNvSpPr>
              <p:nvPr/>
            </p:nvSpPr>
            <p:spPr>
              <a:xfrm>
                <a:off x="7498255" y="3492663"/>
                <a:ext cx="871421" cy="276999"/>
              </a:xfrm>
              <a:prstGeom prst="rect">
                <a:avLst/>
              </a:prstGeom>
              <a:blipFill>
                <a:blip r:embed="rId9"/>
                <a:stretch>
                  <a:fillRect/>
                </a:stretch>
              </a:blipFill>
            </p:spPr>
            <p:txBody>
              <a:bodyPr/>
              <a:lstStyle/>
              <a:p>
                <a:r>
                  <a:rPr lang="zh-CN" altLang="en-US">
                    <a:noFill/>
                  </a:rPr>
                  <a:t> </a:t>
                </a:r>
              </a:p>
            </p:txBody>
          </p:sp>
        </mc:Fallback>
      </mc:AlternateContent>
      <p:cxnSp>
        <p:nvCxnSpPr>
          <p:cNvPr id="45" name="直接箭头连接符 44">
            <a:extLst>
              <a:ext uri="{FF2B5EF4-FFF2-40B4-BE49-F238E27FC236}">
                <a16:creationId xmlns:a16="http://schemas.microsoft.com/office/drawing/2014/main" id="{0579F90A-D9F1-43F7-E15F-D867B3C482ED}"/>
              </a:ext>
            </a:extLst>
          </p:cNvPr>
          <p:cNvCxnSpPr>
            <a:cxnSpLocks/>
          </p:cNvCxnSpPr>
          <p:nvPr/>
        </p:nvCxnSpPr>
        <p:spPr>
          <a:xfrm>
            <a:off x="8562895" y="2868438"/>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a:extLst>
              <a:ext uri="{FF2B5EF4-FFF2-40B4-BE49-F238E27FC236}">
                <a16:creationId xmlns:a16="http://schemas.microsoft.com/office/drawing/2014/main" id="{4601C282-0061-6699-11F4-9D425486C2B0}"/>
              </a:ext>
            </a:extLst>
          </p:cNvPr>
          <p:cNvCxnSpPr>
            <a:cxnSpLocks/>
          </p:cNvCxnSpPr>
          <p:nvPr/>
        </p:nvCxnSpPr>
        <p:spPr>
          <a:xfrm flipV="1">
            <a:off x="8556778" y="3414744"/>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5" name="图片 54">
            <a:extLst>
              <a:ext uri="{FF2B5EF4-FFF2-40B4-BE49-F238E27FC236}">
                <a16:creationId xmlns:a16="http://schemas.microsoft.com/office/drawing/2014/main" id="{7B5501EE-E055-4661-45CD-EDBACABCD4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1989" y="2641690"/>
            <a:ext cx="237525" cy="237525"/>
          </a:xfrm>
          <a:prstGeom prst="rect">
            <a:avLst/>
          </a:prstGeom>
        </p:spPr>
      </p:pic>
      <p:sp>
        <p:nvSpPr>
          <p:cNvPr id="61" name="文本框 60">
            <a:extLst>
              <a:ext uri="{FF2B5EF4-FFF2-40B4-BE49-F238E27FC236}">
                <a16:creationId xmlns:a16="http://schemas.microsoft.com/office/drawing/2014/main" id="{C7015A3F-2389-4774-3953-F2617844D992}"/>
              </a:ext>
            </a:extLst>
          </p:cNvPr>
          <p:cNvSpPr txBox="1"/>
          <p:nvPr/>
        </p:nvSpPr>
        <p:spPr>
          <a:xfrm>
            <a:off x="4147370" y="1713337"/>
            <a:ext cx="4048563"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Prompt-driven dataset provenance verification</a:t>
            </a:r>
          </a:p>
        </p:txBody>
      </p:sp>
      <p:pic>
        <p:nvPicPr>
          <p:cNvPr id="19" name="图片 18">
            <a:extLst>
              <a:ext uri="{FF2B5EF4-FFF2-40B4-BE49-F238E27FC236}">
                <a16:creationId xmlns:a16="http://schemas.microsoft.com/office/drawing/2014/main" id="{ECD419BC-11FC-B9EC-43E4-D0A0532C6421}"/>
              </a:ext>
            </a:extLst>
          </p:cNvPr>
          <p:cNvPicPr>
            <a:picLocks noChangeAspect="1"/>
          </p:cNvPicPr>
          <p:nvPr/>
        </p:nvPicPr>
        <p:blipFill>
          <a:blip r:embed="rId11"/>
          <a:stretch>
            <a:fillRect/>
          </a:stretch>
        </p:blipFill>
        <p:spPr>
          <a:xfrm>
            <a:off x="4970847" y="2080849"/>
            <a:ext cx="936876" cy="891690"/>
          </a:xfrm>
          <a:prstGeom prst="rect">
            <a:avLst/>
          </a:prstGeom>
        </p:spPr>
      </p:pic>
      <p:sp>
        <p:nvSpPr>
          <p:cNvPr id="21" name="文本框 20">
            <a:extLst>
              <a:ext uri="{FF2B5EF4-FFF2-40B4-BE49-F238E27FC236}">
                <a16:creationId xmlns:a16="http://schemas.microsoft.com/office/drawing/2014/main" id="{B27F6FC8-E0C0-992B-1FA6-F5BACF670E8E}"/>
              </a:ext>
            </a:extLst>
          </p:cNvPr>
          <p:cNvSpPr txBox="1"/>
          <p:nvPr/>
        </p:nvSpPr>
        <p:spPr>
          <a:xfrm>
            <a:off x="4762054" y="2919698"/>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22" name="直接箭头连接符 21">
            <a:extLst>
              <a:ext uri="{FF2B5EF4-FFF2-40B4-BE49-F238E27FC236}">
                <a16:creationId xmlns:a16="http://schemas.microsoft.com/office/drawing/2014/main" id="{F46123C9-29F8-87E1-9459-737781F5BAC7}"/>
              </a:ext>
            </a:extLst>
          </p:cNvPr>
          <p:cNvCxnSpPr>
            <a:cxnSpLocks/>
          </p:cNvCxnSpPr>
          <p:nvPr/>
        </p:nvCxnSpPr>
        <p:spPr>
          <a:xfrm>
            <a:off x="4492120" y="2633534"/>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4BD9196E-A26B-D4AF-905F-A4111D2708C5}"/>
              </a:ext>
            </a:extLst>
          </p:cNvPr>
          <p:cNvCxnSpPr>
            <a:cxnSpLocks/>
          </p:cNvCxnSpPr>
          <p:nvPr/>
        </p:nvCxnSpPr>
        <p:spPr>
          <a:xfrm>
            <a:off x="6413930" y="2748985"/>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 name="图片 30">
            <a:extLst>
              <a:ext uri="{FF2B5EF4-FFF2-40B4-BE49-F238E27FC236}">
                <a16:creationId xmlns:a16="http://schemas.microsoft.com/office/drawing/2014/main" id="{B64A0545-58C0-AA81-77F9-53554DC5E9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22845" y="3243672"/>
            <a:ext cx="696556" cy="696556"/>
          </a:xfrm>
          <a:prstGeom prst="rect">
            <a:avLst/>
          </a:prstGeom>
        </p:spPr>
      </p:pic>
      <p:cxnSp>
        <p:nvCxnSpPr>
          <p:cNvPr id="46" name="直接箭头连接符 45">
            <a:extLst>
              <a:ext uri="{FF2B5EF4-FFF2-40B4-BE49-F238E27FC236}">
                <a16:creationId xmlns:a16="http://schemas.microsoft.com/office/drawing/2014/main" id="{5395AA65-0EF9-D3AA-B2CC-6792BA1E0E4D}"/>
              </a:ext>
            </a:extLst>
          </p:cNvPr>
          <p:cNvCxnSpPr>
            <a:cxnSpLocks/>
          </p:cNvCxnSpPr>
          <p:nvPr/>
        </p:nvCxnSpPr>
        <p:spPr>
          <a:xfrm flipV="1">
            <a:off x="6320480" y="3665969"/>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51689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0B78A-C796-AB7E-C1D4-F93E12A6D739}"/>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A66E7B0D-666E-E0DF-0139-E57FE361346A}"/>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E6ED5EB-495F-71FA-DFC6-0A78708A510F}"/>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093D1761-3218-55AB-A20A-A23ED5F4B741}"/>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B450C51-F15A-2574-1091-289E658064CD}"/>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5F5CB4C0-6C98-2D14-EE6E-D1DBEDA2BB69}"/>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0F43DE3-F829-13D9-1FD6-24A280859F83}"/>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258423C-E3F1-346E-15AC-34E1D4D44C31}"/>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BCFEB522-0E28-AEBD-2E17-9A752F34F455}"/>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A28D6A6A-EFF5-4BFF-977C-810856C1B30D}"/>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CF46248-8D66-ABD1-F6CA-3637EAE2D0D8}"/>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5A60D26-0181-0CB1-660A-94BEB3B82930}"/>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6C8972B8-95CF-B28E-135C-52B5A888A97A}"/>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08ED82DB-7F91-B3F6-1925-52FFFEAD90B1}"/>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B3B104D-D9F0-80E5-16EB-F60311E45375}"/>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430603A-33F5-AFA8-9DA2-66866F474C82}"/>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7FE188F5-020D-BDE6-E13C-D5229997628D}"/>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919255C4-DB16-7475-8F44-AAB8B3181B13}"/>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63D1F3B-C1B2-F309-9937-F409A6715BA7}"/>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75C1C0FB-A730-39F7-4A68-E11B7DDFF711}"/>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21031EC-53F5-C44F-87EA-EF2C1C615B9B}"/>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2E40EEEF-662B-814B-0948-0C0B3543975F}"/>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D491BFB9-4EDA-5048-5378-0ECD868E55E6}"/>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A2B73CC-7A02-72E4-EDA3-1F70080C51DB}"/>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3639CCA-B8EB-EA7E-6DE3-972AB93FAF46}"/>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6818890C-AF25-F8B3-B0CD-C0D572918F5B}"/>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8CC61A0C-93DD-5C9D-D7D6-946AC0A1D33D}"/>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E9CF5B09-D3C9-2A31-367B-678577C27D20}"/>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02786F00-8156-783F-E2A1-E4713FB69EBC}"/>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FC3EF945-782F-C44C-01B7-A115A2FD2E03}"/>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52E38560-C478-C15C-029B-AC2299253EB2}"/>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5C44962-9458-15F3-B752-B6B3B3C79113}"/>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E3A16FB5-2EF4-0078-1BF7-A02BF341F20E}"/>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0A7BB798-078D-3068-C912-3F670CAAE5BB}"/>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AB447E37-1EE4-60FC-6640-8EC3810CE509}"/>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ACE1413-EE11-466E-0094-0DC8A8AB81E5}"/>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BFE64EC3-4C61-F7CA-A5AA-40159DA65515}"/>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FF4E4CCA-9D45-4248-28D9-E1F42C599C37}"/>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EC726323-6821-7B93-D07E-49B3094DF5A3}"/>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5A58BA52-9880-4D33-383A-AE70A1E2BB39}"/>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D7DEC879-B346-96EE-1458-1A2874ED69B4}"/>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66F453EA-BD60-4089-6397-A3591E74D4BB}"/>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3D1A902B-8F74-7D6C-2E7E-2AB342C80F0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434173A0-AA11-34E2-C920-D4F5A15A0D59}"/>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CAC32C44-7AF1-8DFD-E30A-5E01CFC695DA}"/>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CCC56437-6BE5-6813-142F-39972A206EC5}"/>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2EAC5463-011C-42BE-9850-09399E65D58C}"/>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6C464B0F-899F-8286-85D1-B83806C76C64}"/>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96C041E3-61AE-D32A-95A9-42643E4063E8}"/>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272CE793-6F54-9CE9-7462-B0FCBA09FA56}"/>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29D6DE3-228C-E5A4-EF62-0FA2C724CA52}"/>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B39E7916-DB0B-E956-3BDD-5E7ED12D70BD}"/>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27F5DB23-46F3-ACF9-CEE9-75435C553A3F}"/>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53524A28-2D7E-6891-F589-8D1B232FEFFD}"/>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695B4DFC-E091-AB65-B1CE-F38E85A730FD}"/>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4CA3B791-B812-4F2F-8434-42D65BF53887}"/>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9D9F860A-7E63-B59C-1BC7-FBBF7763D0BA}"/>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4E812FA0-6218-D839-0E05-59C9E26EB836}"/>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61D24BC9-E2E3-03BC-D148-AE900D2307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8418F0D0-9454-EC79-3E18-AF7F38D12C83}"/>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FF2EEC1C-ABAA-2316-CF03-F11E1F5DA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F7A78C3A-5F04-C941-E2D5-C6B4FAC32F3D}"/>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204EF81F-B156-76C5-9B88-B1A72B43FB5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D09E97CE-A8B7-4AB8-9EC1-E6B9C457E32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0E2DC7C7-ACF5-B731-A3BB-92B9CC5A4C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11C38E8-DE98-37F4-9BD2-BA40D8F24B02}"/>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412CFC68-3D93-2091-78CA-C216722873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F21FDB25-FCFE-9B9B-2373-0EA0DCF65A0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242F293E-A191-C361-B124-9A7A69254A2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D525B30-D6B4-A847-9AF7-990F03CC3474}"/>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A4B57634-C363-7D7F-BC8B-4EE5613660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FA89516C-C35C-914F-8A0B-C25C9BB49E7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6A48FAD9-3BF1-2D65-F9D5-EBF2539EE84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7066FBD4-1215-0BFE-E773-CFBC50D16D6D}"/>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9C82C92E-8E92-B82D-C9DC-DF8A0FA4A48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ED0D50ED-0712-44F4-1B69-2BF59C14E05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0B8BFFD-D686-472E-852D-0453F48ACB1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EB6A5AE4-29E3-9AF5-29DC-3CB215A8646B}"/>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F4B03528-5249-4B12-5338-F667B72B881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37277694-06E8-AAC3-0BEF-5CA947771D4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DCBCFDAE-EE2A-1182-2638-FBF3D36560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4A6E0361-25A2-C49E-A1A8-675074BF5218}"/>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F6D0ABD5-F90F-E57B-B6A8-4A48E97815B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0BBB6F8A-5546-D93E-58B5-D381D757B7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EAD48AA4-9F1A-4501-6A0B-91709AEBFE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75455C6-C35F-5E84-C754-F53C58C61D43}"/>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DA118DF3-C340-51CF-5CAF-B889D5A32D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50C4F63-8AF2-3E36-BCB3-C04D60D661E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FF16E018-C924-3182-39D5-D40BA51B8A5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FEC5FE69-0B49-6AFF-98FE-600FB2A426A7}"/>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2476FED6-D2A1-6DB0-2E57-EDE1A90E21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0BFE3B52-2A2E-0CC7-3C5E-C9A9E0BA75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2B452B52-75C8-65FD-2788-6DC737314DA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269B156-3C2E-0D08-701C-6C2DC9A9D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832231F0-7B7B-14B3-98F9-472ED3EE13B8}"/>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D7CBE8CC-77DC-02EA-A230-AD1CE332B13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68598F3-B7C5-054F-07DA-2B95AFBA8227}"/>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0CDC7AC-CFFD-785B-4936-6D16624819D2}"/>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9E573FE0-6FFE-E823-FB27-3A3345E2FDD9}"/>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2A726A7E-0B8A-5A5A-4846-D09F03A6CC94}"/>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05D27E2-AE9D-A1F1-7E57-C436BF30B9AC}"/>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75D966FC-CEC1-3837-4463-C68AA1D799FC}"/>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0B3F55D-0C68-DE38-3BC7-A001CAA93A0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D30F8B8-4140-DB71-841A-E0354901606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A814A268-82EF-3B5F-F313-7E805C158C8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6C02B5FD-1398-7FC9-7122-E502A74B7C77}"/>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8EA1A8DC-0FAF-020C-7B26-C48331CD1E5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C40B968-9AF5-03CC-7395-6DFB79BF31F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2DE92DB-801D-33AB-0C07-3B30A8D2E621}"/>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006D2405-ACAB-FDF4-E197-CC63BA9C079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2A712DF-B30A-6870-3202-97D5D1E49AC8}"/>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7C404D86-CA32-B832-DA02-7ECD7985CB13}"/>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37733507-A8F4-869A-A597-736F9D40F5CE}"/>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68FC1C0-8580-5908-D965-915D5C8F01D5}"/>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BBABC51-C09A-A436-94A2-D9ABD1D4C042}"/>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31060A44-EFD1-3261-E92B-548DBBC371DC}"/>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DB74D262-6169-D253-E4DE-95344C0484D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A67CDC08-F1D3-B480-561E-327BA80E11D5}"/>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6AD1335-682D-AA3B-7F1D-5375B07E7AE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D3FF666-42E0-773C-44E1-5891326B036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F80F262-1EC5-C140-4AA6-5E41FD6A6354}"/>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098E9316-F250-663B-5846-17654256638F}"/>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C5C3BDE-8376-BC84-8F39-830257DA9A9A}"/>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C5C3BDE-8376-BC84-8F39-830257DA9A9A}"/>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5B0955AD-5139-CA02-71DB-85514C7D40CF}"/>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5B0955AD-5139-CA02-71DB-85514C7D40CF}"/>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70F6004-3331-28E5-C9E6-EE64F25222AD}"/>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70F6004-3331-28E5-C9E6-EE64F25222AD}"/>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4A6E99DD-7866-E4CD-9CF1-43371DB2CAD8}"/>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7212EFDC-4594-D403-EB26-FD93DFB35DAB}"/>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EE231537-00CD-26B8-2327-BC91EE96D928}"/>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3FC2EE07-A484-FC7B-81CA-AE9CCB2B22A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03C1052-2BFF-987C-AC5D-B58F065C570F}"/>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DCFC369-CDAC-8340-EB7A-3194B8F88BBB}"/>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58A88AE-EDFF-04CF-9D52-88F913D57E3D}"/>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B5B84335-4260-EE9E-5B23-06AB2756D24E}"/>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4F001EBD-FF99-3EF4-FBAF-743D6C9FA58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B7CEF70E-77B0-6B13-AF21-2878AE03D275}"/>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8517AADE-193D-AA7F-359B-5E7CFC0BBA7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60961127-6CAA-DD40-A126-641343B7833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26FF0360-A424-0439-C1BB-4211A55F2938}"/>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2C67111-AD0A-B133-F804-D56A210250C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E16B445D-8E55-2210-BC94-8CCA8E5793BC}"/>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4290C90B-261A-33A7-33D9-26BAF4393DA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7B07CE0-F969-D06E-8B5E-6BBCC9C5E40B}"/>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CF1B34EC-D2EE-6E3D-14AB-3B4B77E5487F}"/>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802A22B9-4118-BB24-18E3-ADA3F6CDA3AB}"/>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3008E4E0-DC15-D0A4-AD68-3DB10A5B0514}"/>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15A5F53-F151-B460-CADE-ABDBCC861A3E}"/>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9C06F09D-1763-C2B0-91C8-CBE6B76C774D}"/>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C516908-7FED-57D4-A6DA-25A5E938BCB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B15B0FA-CC84-AB38-BB59-29866AD7116B}"/>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AB55B2A9-3D86-9319-3E23-C45902E902C7}"/>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49D5D47C-1E7C-B377-83FA-94EB4D592DB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D75DB808-748E-D224-0474-D75AD6B6DF2F}"/>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DBAA9C96-6904-E9D8-4DFF-B4BE7FE2085D}"/>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E5B9C3B5-FE72-8FBE-5619-C9FF064CA6ED}"/>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3C8AF0EA-23FA-1010-A33B-EA84A9C5D21C}"/>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88652FC-52FA-3FF1-FDBC-645ED6AF1CD2}"/>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5D903BAA-5355-1B00-007D-329BCDDCCE12}"/>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FA372C-CE20-78FD-7747-036900B00980}"/>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715C5B72-2914-4BEE-AD69-D8D6B94E2799}"/>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0BACD83C-F765-67BD-8772-8D94EAF905C5}"/>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37AE3CCC-985C-DBD9-B769-951BE4272C40}"/>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B19BF59-21D7-89BA-4BC3-785A8B85D4EA}"/>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156C3BD-23B8-8BF8-DB10-D1AD6F3C0A5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23B8FB6-E7DF-EBE2-3196-12E83E3DB7EC}"/>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1BD485D2-522C-2A3C-BFD8-5C6E8CF69C3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1AAB827B-FD12-BBC0-6E10-C37CFC37D26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546C4A7-349F-4842-EAEE-E8F7B7E5FD8C}"/>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ADE0FEB5-7102-7DF2-A044-83C6B1F6B7B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6E5D0CBD-D89B-D92D-4C11-8A6403096C0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C44D7B63-518B-CB8F-8E36-202F4B7D7DD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BC3B373-7A4F-68F9-D7EB-95038F016A3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C6FE6799-D1D5-8B97-139C-61530825026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7175EB1E-76E3-D7F1-F498-571389EC879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712DCE21-94E8-E8EA-7899-AAC9180E863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8440049-8945-257F-B989-63E7CFDDE73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140CC33E-1E3A-4F39-9FE8-40B8C839A9D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5C22D65-AA90-DBC9-7E6E-C84D8F4DF48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CF617DF5-933C-FC0A-672B-1F52843407D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3515411-45A1-CF6D-428F-D08EA6FA36F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4F44C780-9952-8DB1-CE71-F8250455EF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D11F8289-3BC4-5C6E-7B2B-4542A6BAC3D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6C7DEC39-C117-60F8-F132-DF02CD014DE8}"/>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1B976DBC-0519-ED23-338D-F9F78336952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DE4E9D1-C7C5-2E6E-E9B7-24D47E55CEF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11A6749-9075-601A-0747-03196E9E1174}"/>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F30EC04A-70B8-0D17-4888-AAC6690EAA01}"/>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F4E3C323-F53E-C70E-798A-E7FE0EAB339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9A261DFF-2399-35CA-BB22-EED0ED51F368}"/>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0979E3F-EC9C-3D28-212B-34D4E85D463B}"/>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345D43D-0C01-20A6-0C2A-16A7CC859306}"/>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0E930214-2F5F-0926-5E1E-464BCCD6ABE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7DA11995-04B2-5894-3433-30B7E734753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23DDB690-90AF-0AE4-BA1F-5C1E9116CE05}"/>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C847F749-DB58-16B0-F740-70CDE023A77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B8C4604D-9CAC-6D4F-1396-1775726EEA6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AE8C99B6-6813-DA4B-FD0A-2A23D55A725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D008110E-CE95-1AB2-9D15-DFFA9204F55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D1FA61DE-019F-05F7-40D2-38FC48EE7A57}"/>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B8787466-408D-517B-D883-30DFC6F74E9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E58F691E-8478-A9E3-E128-7417D00BAC0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8BDA44C7-CDA3-DCF0-75B0-F079F19B205A}"/>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DB7FF347-9E6F-EDA8-E0FE-409C95E713A4}"/>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78A05104-9DE4-443C-D10B-CE7C9059C7F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62D39F14-5F4E-C0F5-129C-8F78A394056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BA2D5DA-9015-CCCB-86EC-F910F36D3922}"/>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B2FAA08-1251-2359-085B-9C9E32C19A2F}"/>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287569F9-1FCB-695B-F282-D122773F1D9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417E68B-5EAF-7475-03B7-0E59097EA56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A3BEBF62-B92A-E872-E511-CE1AE768FF5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A9AC68E8-2E6D-F1B4-6B88-8CEB85A3C16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0ACB5DE-88A5-3E24-6DFF-37EB9F592BD1}"/>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6B87E20-E9B5-D497-9842-6DB962F0C0E9}"/>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A6CD041-9F59-496A-F3D0-57C186E0560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CFA211DB-E8ED-10B4-AD20-1709C1F13F5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0A28D4D4-B568-6B84-8387-0CA45D8E6E17}"/>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23C4602A-3617-E274-C8B3-451F06FF06C0}"/>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143547B6-B597-9466-DEAD-4F4F5E947BC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643FFA07-246D-393E-96F3-DB0984913CD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B0D973C7-413C-AA4D-598E-2EB41A7B7C6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4B4F7C2B-F529-43F1-02CE-1602946FB1CA}"/>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635BA02-01B5-EC2C-B24E-57D9F5813E7E}"/>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C4627352-F1D8-BC10-3B98-40DFE8118D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A193278A-DF55-1BB9-201B-A658B95D29E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F59A3C4-B940-9BF6-F97E-19B9FF802220}"/>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7A499488-CFEE-F1BB-3AD8-483AE8A5D51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67C4770-62E7-7F65-6ADD-1C133EC6EC9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346784DB-F56E-4EF9-4276-126290B2094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7685696-6665-1D20-D1F2-6D2AF07FE6AC}"/>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979BF873-EE57-7724-4DA1-D4121F95A82B}"/>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C7C539EA-95F8-000B-10A9-79F05167EB9B}"/>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49FC1105-35E2-F136-0055-357E312C8A7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F755C7D7-E8BA-13D2-06A2-89E48ED614D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935FA72-AFF3-F2DD-EBAD-73E0D1A798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1B6B0CC-B977-8EB5-146D-A7D6AEFA49AB}"/>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CCBB034C-6EA0-9DFC-359E-694C4A9589C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BA392FA5-1579-E078-C9BF-7B8ACF383B9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035200B0-479F-FFA4-6827-A1E07FB9BBE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1A48B00-A8DF-7669-F57D-7B640CB72692}"/>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785F3DC1-F6CC-928F-2FDB-27D4D40B978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CE9C336A-706F-449D-2F74-BD231F82502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AEB51D7D-40CE-7E5C-551A-39FBDD69E2F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A8CFE0C7-FAEE-23D6-B922-8CF8B8538D4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DC5BBA97-CE4D-D073-6EFC-ACDC9DA7485B}"/>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DC6CCB2C-3084-AB60-156B-B068FA9F0046}"/>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07676AC6-B3FE-30AE-00EA-335B626937E7}"/>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07676AC6-B3FE-30AE-00EA-335B626937E7}"/>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E510AAB3-7360-2E44-DCA7-2E821BF5697E}"/>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E510AAB3-7360-2E44-DCA7-2E821BF5697E}"/>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3C29BB8C-BE89-9200-B760-38E454AE3C13}"/>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538072E4-68F9-28C6-6ADC-C84A4B0360BF}"/>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D408620-0FF4-A172-0A59-EB2D3A9A368D}"/>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1D408620-0FF4-A172-0A59-EB2D3A9A368D}"/>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8B10DEC-C2AC-FF3A-E248-FCA25BE675F9}"/>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D0E5A4B8-3102-36BB-B987-81A67A6DF33C}"/>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C0AEA34-8BED-86DA-A05A-FB9059B662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6FECFBD-69DE-E99D-9264-3A36F4365CFD}"/>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C6FECFBD-69DE-E99D-9264-3A36F4365CFD}"/>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B438FD2-FDB8-35A2-98B7-8C8992DD1497}"/>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1BD57977-B90B-1D91-ACFF-342234E28337}"/>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1BD57977-B90B-1D91-ACFF-342234E28337}"/>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0FBAD63C-E825-4E4F-0EC5-B1F40E8C74EE}"/>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E2843C7D-0D8C-49B3-C517-19B14E161DB0}"/>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1619DCAA-A1FF-F44E-085F-8B6BEECBC8EA}"/>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3BFEF47B-A29C-AF64-9A1A-4A4B3D22AB21}"/>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DF49326E-1614-EC9B-B0B8-0B3B207D1CDD}"/>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8825283-DEB9-246E-F169-E733980E3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843A411F-2E8E-95D0-C15F-9D482A5CC8A0}"/>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256B91E9-D479-A6C0-23E6-0DABBCC099EB}"/>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K-Means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0E46C75C-3266-EF47-503B-DAE5DBD0D490}"/>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D8F28A3A-CFFC-F6AB-96F9-CE704153C991}"/>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FF42164D-9C97-C2C3-E912-B199F64C770F}"/>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92F4C31C-EA05-D43F-C91B-2F5D641E7983}"/>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89B360BF-E2E1-A728-0A5B-45ABCA255AEF}"/>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84B17EA-5213-F465-64FF-99573917A3E5}"/>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F34A1CB0-EE55-3129-7DFD-813989C78C56}"/>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81A490B-C890-316A-1C96-04C0F31B9805}"/>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0332685A-2777-1960-646F-E5FE7356173D}"/>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93FBA468-8A71-3364-7DED-F5E78E9A0398}"/>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B5C0BF33-569B-A383-3584-1801C0BE2F4A}"/>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A9BD733B-CA1C-2CBA-D102-E4551DDD2FBD}"/>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12AFCA44-9619-5FBB-5326-A333F1862197}"/>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4F37EFA6-2B90-7BD3-9696-0F633E55F221}"/>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4F37EFA6-2B90-7BD3-9696-0F633E55F221}"/>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8333586F-0753-958D-7305-6CEB981D6B4A}"/>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8333586F-0753-958D-7305-6CEB981D6B4A}"/>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4D08C40-19F3-C03D-6168-2B0F6368FE74}"/>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4D08C40-19F3-C03D-6168-2B0F6368FE74}"/>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1F9A2100-14AD-C021-DC9B-7D6BF0BE9E2A}"/>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E4AFD23-DE3E-53BA-AA54-753FDADA07E4}"/>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A02E3B8C-E94D-2F52-84CA-761360FC9D60}"/>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23FC7742-2938-6B19-0F01-3B439A354E24}"/>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5C652725-8AD5-846B-D803-28CE2DC9712C}"/>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F197EBAF-8503-19CB-B3F5-14724C5B2662}"/>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5457B5C-ECFD-482A-5B2F-695156E2F030}"/>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F0BE7E61-C238-4687-F410-5C5EB817EC6E}"/>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2772CFC6-B09B-8725-F233-40A347DADE3B}"/>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2CBCB76E-B65E-6329-3748-78E75182C72A}"/>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E4C947C9-B40F-1E27-1E6A-DAC9C8455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5CB01BBC-20A8-4550-E6EE-A6E520B13CB6}"/>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F886A633-8120-5875-DCCB-EB0C3C8CC7B7}"/>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BFE2D356-141C-F633-DFB1-CD63D49BE302}"/>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756F7D45-714F-439C-3879-FF89C54EC477}"/>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5E845682-8DCC-FF46-F19B-705D97A6F188}"/>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5E845682-8DCC-FF46-F19B-705D97A6F188}"/>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0194117-F685-0F16-23DD-5E8142603B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84688F97-485B-B884-6D4E-3F019EB1D2CB}"/>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9AD5A546-7803-B9CC-CC09-30494404621F}"/>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0871C812-45FF-0D5B-EB41-9A2D8F2EE620}"/>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C010407E-B329-E911-53E8-8F0BC3C47619}"/>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B069B34-C4A9-3AB5-5B4A-E47081EF0C1D}"/>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C3B0DF60-ACFE-48E7-BC54-4F07BFC9929C}"/>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254E4F1-3DB6-FBF3-47E4-EB51D01AE37F}"/>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D989D860-D5E9-6A20-2BFF-C5FFB363714D}"/>
              </a:ext>
            </a:extLst>
          </p:cNvPr>
          <p:cNvCxnSpPr>
            <a:cxnSpLocks/>
          </p:cNvCxnSpPr>
          <p:nvPr/>
        </p:nvCxnSpPr>
        <p:spPr>
          <a:xfrm>
            <a:off x="5329644" y="2795227"/>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AAC8AE71-092A-5939-A50D-44B89CF6740E}"/>
              </a:ext>
            </a:extLst>
          </p:cNvPr>
          <p:cNvCxnSpPr>
            <a:cxnSpLocks/>
          </p:cNvCxnSpPr>
          <p:nvPr/>
        </p:nvCxnSpPr>
        <p:spPr>
          <a:xfrm>
            <a:off x="8048300"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49DC6BB-FFDE-E99D-99E2-34BA0EDC775B}"/>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D0DEF14-450C-C8B8-5AE9-CA2C7B494F1C}"/>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6F18599-EC7A-4729-75FA-C1EEF5A730DF}"/>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719A4EB-9738-C9D9-AA2B-BB6250527F63}"/>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CAB9FEC2-3C1F-EFAA-8F48-9C7F13DB427D}"/>
              </a:ext>
            </a:extLst>
          </p:cNvPr>
          <p:cNvCxnSpPr>
            <a:cxnSpLocks/>
          </p:cNvCxnSpPr>
          <p:nvPr/>
        </p:nvCxnSpPr>
        <p:spPr>
          <a:xfrm flipH="1">
            <a:off x="5464383" y="376399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2ED8CDB6-4A47-8C56-F550-2773F99014D6}"/>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7479987D-5E03-3CC0-EF12-D028546FF3A6}"/>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48170C50-347B-BD16-A6DA-A51DF9230C38}"/>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16303D16-ABCB-BE16-B47E-4DCFBF9B5D97}"/>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2858BE7A-8154-B2C4-1918-6ED6C15B50A8}"/>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7A49E79-7FD7-60DB-9C38-02D37181CDE9}"/>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01C34D8F-FAE6-210C-90F5-38458FC4B35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2C6973D1-ADED-8BF3-CA38-C633D2EACA5C}"/>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D4B98468-CEF3-4528-8FB0-39DA284AC0B8}"/>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1E6456A-AE69-A746-4BC0-0E01417C92F0}"/>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E02B42F-2CFD-731B-683C-3B571266F8A1}"/>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FA35440F-04DE-BC05-0AEA-F18CB4ABE81F}"/>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8595DC2-D751-BA90-64D1-636A0416774F}"/>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7886D0C-AC5D-2A85-087C-FA50AB80F1A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6F4129F6-674E-0452-93E8-09D8D4098652}"/>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A80044A5-E23F-816D-FBE0-6B666B7A5AB1}"/>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4E4FC50-4EA1-F3DB-CE8B-4F656FDBA47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9711E710-B3CF-E8FE-FB54-C7EA133854C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19707C8A-CB6D-ED00-057E-6FF334E8EAD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27A03338-B63A-022F-7EF3-60472C9F163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9CE8D9F9-070D-D005-027C-33E4C20395B7}"/>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6FDE0CEA-EC83-D323-B286-692CA1627D0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A928007-C577-18F7-9EC6-E507B222BF8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48516951-B205-13FB-80EA-ECEE48EB539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E2912697-CD96-8A20-08A3-0D83E18108D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0F402793-B9F0-2EDF-D1C7-9560B43E391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1E3F450-8954-DEBA-699B-9B8A7140278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EE5558BD-4F3D-8330-7045-AC036013C1E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4E85AE28-DA85-B1A0-ACE7-88A291FC3E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877ED418-DC7D-A4C6-53D6-0A0972FF7DB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55AD6A95-8363-D2F4-6571-5DF87D4C949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B46A5526-2386-7EF3-1C5F-CF29376DC11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D3D8237C-342E-EFC9-9BBB-B4CB269B067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DFD9ABB2-F061-E787-3C59-7DC45C58221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E1C8F47A-40B5-6E5B-5B6B-18907D43991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135F2B74-146C-C523-D4FA-93BCA7697C0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016BC136-A57C-5128-F3B5-4F96642E462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CAEE6A2F-557A-7F6A-855A-D860F0B0051F}"/>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3205090C-822C-B1F8-A2FF-29DD4643B04A}"/>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568A0309-4450-2905-C733-F010DF9DD17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0CA2281B-5189-8E50-81B8-1764E250BE5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045C828-2E83-D87E-F2D8-EC5203A549B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5CD9717B-4521-64F8-60C1-B8F1C70BE414}"/>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8A62B4C-E4DE-5077-6A6A-9F5A04DAFD8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4AAD86A9-4CD1-7179-D687-FECDF3FE3B98}"/>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3C90A020-D18B-3C1D-AD72-9267A78CA64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26BD8DA1-4044-5CB7-7204-5704972666C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FE40019B-46E2-F5D2-C7E2-C09533315C53}"/>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F6439D2E-D41D-B0F2-ABF2-C6637952642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4902609B-432F-7434-12B3-299D8E18EBC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896FCE9-6CFC-0EDF-2A55-5D4DF556000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64155F90-AD0A-2187-D193-C684DB34249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A9F00510-087B-E191-6AEA-E5A7B1510D1D}"/>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5425486C-1D96-CA1C-B829-043B95F0302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D4BAD49-6F87-3450-D824-1B2D303C94F5}"/>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25A4F03-F5CF-100D-D393-4457434FC76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062C64E2-7996-9B9A-217A-B837409E8F0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B9F8926-681C-8744-6389-A58FE450841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4E264185-EF72-F224-F1B1-83169BD487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268713B6-7BCE-621C-9C85-EA6C5427272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1D5DCEBE-569A-A6B5-9EDF-9E47D8F79686}"/>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223E81C-9085-8756-332F-14F164124EA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0052A275-2D9C-2E6D-D573-F5DE9E85105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BA73FFFD-F1F4-D0B3-CBA7-375D24ED934D}"/>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161F08D-2F66-726E-589F-4D13145616F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7EF39045-65B2-D383-224D-C23DAF9B7954}"/>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B983A849-E746-A96C-138C-1220B8CA320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62F917CC-3241-8B7B-F682-BD35268F66D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8FF02B3-5D74-25A3-EA7E-658A30B6D0C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C48CBAFB-8AA7-ED5E-2DAE-F3F281DB5806}"/>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94AC38A-8EC3-A42B-230A-B5E207E4B2F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379DA86D-766E-7578-A3CD-87E4116AE64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AC6EA34D-2B22-0400-F36C-28BBF1AF29E0}"/>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7E625BC6-3957-AA46-3AEB-AA61D20CE1A7}"/>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68C339C8-3060-B16E-3735-A8A63C232C2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8F0900E-15EE-DA78-12B2-B7718DBC16AF}"/>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619797CE-41BE-FB25-A933-7C43478A60E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02DCCA2-D7FC-C51F-2295-8237A3E4095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74FA3185-DC1C-43FF-3C01-7E835A74EF5A}"/>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5112BBFF-BEB9-BCF0-83E2-41A82007CE9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307BFCB2-17D0-ABB8-9A27-C8EA053A1B37}"/>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4D22BB90-5C63-90D6-6E45-D3D3CD6D6D9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837B482A-D8B3-45DC-E247-430C3AC81F67}"/>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44790D2-5220-01CE-8C9C-72E15D7E5B34}"/>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61D64C4D-3DF0-5F21-F7C4-E65C2D8BA57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2442C3F1-DEC6-8331-462D-6920B57E590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082E687D-3589-78CA-3732-1995013EF44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491925A-72FD-C334-F77D-8B6FF05EB3A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3001C28A-7E00-2615-D330-34D23C949F8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6823AFB3-2224-FD82-7E05-5AC2CC1E605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14DD0CAC-3F92-6229-07BE-CA7E779706A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A81259E2-3BFD-1AB5-03BE-C948A9FED6F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DE60BC9A-3865-00E5-1090-188CD418F7C6}"/>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1775991-AECA-1936-D6D4-8E15D3AE983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6E063B51-0189-CF62-7C88-B0DF1A7910FB}"/>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65989CC5-8970-D594-FC08-7A086F8C8BD6}"/>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CB9BD6DD-83F0-A8BA-CAAD-BD4066027CDF}"/>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B31C2FE8-6796-F86C-0D99-40E0E093A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C0BC47F5-1703-2A26-459B-7F3E65F7E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55554E74-796B-F173-1660-EBFF2612D34D}"/>
              </a:ext>
            </a:extLst>
          </p:cNvPr>
          <p:cNvSpPr txBox="1"/>
          <p:nvPr/>
        </p:nvSpPr>
        <p:spPr>
          <a:xfrm>
            <a:off x="3270296" y="4549858"/>
            <a:ext cx="9447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5EB88996-CD62-443D-74E4-3D91E570CD58}"/>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A54DC31A-8183-426A-BBC0-8C0A769959ED}"/>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33A680DD-2FCB-5E29-3E5C-1175F58EBBE5}"/>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B5FB5D91-41E9-28B9-C55C-8B2C063504D8}"/>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DD952FE7-2C78-BB51-6310-A48104A54A03}"/>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6BB2DCB-7A98-CF75-7EAC-26228E99C9E2}"/>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08C175F-5983-AA8B-5BD3-D74F82387061}"/>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E5DCF07F-D167-D235-EC2B-4E982444DC3E}"/>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FA439C6B-E8E7-4536-5B43-9D47DAB0C4F5}"/>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9B119787-01B1-0DBD-F47C-724E7F7097B0}"/>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3F958FC4-8D4D-C7E0-73B6-73003B022F39}"/>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F6DCA112-6703-AFEC-C583-9DD5A96336B5}"/>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05DDD22-829B-9312-D178-8F6D5C102F5F}"/>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6995ED79-53CF-D56C-EEE4-F46D21BC1F6C}"/>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967690E-9485-E561-8030-9E0FD6016D9A}"/>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6581B997-1AE1-A026-E539-324C07D4E792}"/>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2C7484DA-63D5-83AD-6734-23E2002C20AF}"/>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08349158-872A-5490-F706-2798D66BA62E}"/>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1A4B85E8-24C2-F1B1-0280-81A9A2EF86E8}"/>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8F69F817-B428-78D7-604D-D6303E39CEF6}"/>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397C760-F414-09E8-A6C6-BB2557F4478C}"/>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378572ED-B4BF-0698-0D60-5B36F12AA808}"/>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484AC5C7-0BAE-929F-5EA9-A9DEDF8EFD43}"/>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15635554-1D17-CFC2-4D9A-62D11CC1F9BD}"/>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41971DBB-3F76-2DA2-9E0D-5A973F5A18D2}"/>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53FD1FA8-2646-1DC3-8AC2-CC80A2652F1D}"/>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71DEC02B-B672-599B-A25E-2F1AE9C2A406}"/>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0EE3CBA7-2375-1BD7-8518-43E17860780D}"/>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13C57A7-0B5A-0649-C5EE-AAEEC2A29747}"/>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2B501CB5-384F-E51C-6B70-B9700951327C}"/>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790DA21-0629-1315-5339-2539AA2B1256}"/>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3CD125B0-332A-BFE2-9517-402A6ED9CAAD}"/>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3A5D6AB0-1D22-C4D9-3985-9BE44A605F10}"/>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BFFBFA34-D0CD-E196-4F12-3D0F2E8E14D2}"/>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6BFC971-D44A-D2F2-FE6E-AEE0804E2EF2}"/>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093F3FB3-B7A4-80DD-3D49-EA5AB9EA2DDD}"/>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5D75626B-45FE-8406-5D69-408DB3DE8F74}"/>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265246C4-6D59-AA01-9A07-81361783EBB4}"/>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5824A76B-C0E4-DF47-AF2F-C3C8972C20E0}"/>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DB616763-A2E5-D98C-5C50-2B1DBB21D5F7}"/>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753AC762-9FEE-27B5-05C5-B567A376FEA9}"/>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0280F70-3EDD-18D8-BB37-68E5C33459AD}"/>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7B96717-F7D5-D1A5-5A79-A4AE41F0F54F}"/>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B9D6DF6A-A3B2-E7DC-6B53-C74055A3BF1E}"/>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9B173884-4270-B4BD-8A92-9A5644347C71}"/>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9528441-F534-F3AA-1D0A-CDF849FA7A10}"/>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6517E632-9517-0B76-D01B-62BB9977E15E}"/>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9" name="图片 178">
            <a:extLst>
              <a:ext uri="{FF2B5EF4-FFF2-40B4-BE49-F238E27FC236}">
                <a16:creationId xmlns:a16="http://schemas.microsoft.com/office/drawing/2014/main" id="{7CB5DDE8-4488-BB7F-8FC4-95508DBBFB0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0641" y="1798210"/>
            <a:ext cx="186869" cy="186869"/>
          </a:xfrm>
          <a:prstGeom prst="rect">
            <a:avLst/>
          </a:prstGeom>
        </p:spPr>
      </p:pic>
      <p:sp>
        <p:nvSpPr>
          <p:cNvPr id="182" name="矩形 181">
            <a:extLst>
              <a:ext uri="{FF2B5EF4-FFF2-40B4-BE49-F238E27FC236}">
                <a16:creationId xmlns:a16="http://schemas.microsoft.com/office/drawing/2014/main" id="{8A7B9F36-178F-C332-4073-C5C41EA821CF}"/>
              </a:ext>
            </a:extLst>
          </p:cNvPr>
          <p:cNvSpPr/>
          <p:nvPr/>
        </p:nvSpPr>
        <p:spPr>
          <a:xfrm>
            <a:off x="58832" y="790303"/>
            <a:ext cx="12074335" cy="437941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053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FBEEF-1F27-C4F4-E2E9-7BBDED91DFE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B887079D-C2B4-55F0-1E2E-6CC39434207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B953290-690D-03DB-59C8-40ED1197E110}"/>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BC0E71F1-EA85-9199-E5F0-E0238F9C870B}"/>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2D70634-EEB7-315B-5E13-0817EA04CE75}"/>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746BAFDC-F517-8AA3-6B78-B86597299A92}"/>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49D3CDF4-5242-A380-1521-D9C249310A15}"/>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5EB37601-5BE1-05C5-7724-13619B46F1A7}"/>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7953EF1-F17B-3BFD-5895-649383485EB6}"/>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85879612-FC48-E24E-F3C3-32942DB5B9D5}"/>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F913939-5A9E-0CDA-D31C-C9B1CA2A1A47}"/>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2403982-AAE0-E8D0-AF50-8752BA3A7010}"/>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A5AC64A2-15C0-D094-0FF9-23670374ECCD}"/>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CB2B20FD-415C-A9CB-B863-E76D124655FB}"/>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AD63272D-23C1-3B59-100D-1CDF6B306E4D}"/>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210F89FA-57A6-6303-BF44-711952FDBCCA}"/>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CD0087D8-F53D-F893-3EF7-F13FDF7ECAE9}"/>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E0448FDC-EB92-32D7-7DD4-D0EFCC002884}"/>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8CADFE92-50B4-538A-FA0E-018C8935B980}"/>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C068F02E-9088-588C-D3A4-7054A3614717}"/>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133EC5CE-2B5F-A3D0-7CE5-1910786658FC}"/>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372AC83E-F697-B112-4E3F-5727399F501F}"/>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E6F33097-A6E4-724E-6906-14750F890A1B}"/>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C7342096-E82F-A4F6-D4A5-D062248B5FCF}"/>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94911BE2-80F2-5230-1879-C004B3D89DED}"/>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005C9E03-A5A8-32BB-173D-FC5F36A99464}"/>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3ED0D8A4-EF6D-11B4-6C60-3BA3D53C9C2D}"/>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68925E81-59C4-FDC8-4565-6B0538AD110F}"/>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1D66E359-020C-27E8-59A2-87653E1DDD4E}"/>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103F33E-540D-B8DD-FD37-D35BBEEA52EE}"/>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D2315481-850F-1374-8261-388609DC707F}"/>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0BB84A17-CD0B-675F-0774-47E7ED62479D}"/>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21CD2DD-E3D1-0B15-0C53-18EF0AEDF53C}"/>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9DA70F32-51BB-7EBF-347C-32F70B358102}"/>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45B32415-0E26-15C9-4F73-3351353C2FA3}"/>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F52C38B-098A-F9AE-9683-769FB79282EF}"/>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1CF5251F-CA0F-5F43-0F43-E2C1E29069BA}"/>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3E49464-3A11-1186-DEAA-4144A732741D}"/>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2A309789-32A1-BDAB-AD50-48860C04AE86}"/>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E5128E37-66EC-898F-7062-D0F732B4F245}"/>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41DC8AE8-B397-CB10-F569-584A0675C66A}"/>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E415AA5-4BD1-D864-7753-8D1A857873D0}"/>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FDB55910-6A43-69FB-0135-8B48A5ACE952}"/>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0EC652C8-DBA4-8DA5-99A0-DAFF12331089}"/>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5550F25-5E71-D1A6-542C-B2A778E3552A}"/>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A3F6F5E6-824A-99CF-823B-B67ADA390B55}"/>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60EDA937-8D10-630E-7DFE-E3CF49DA952B}"/>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C0C356F-CF0F-2426-0568-A75E206C73AF}"/>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676AB0E2-C573-DD9F-2B0C-52F3B534C503}"/>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F76F702F-99DC-E914-9ECA-BE0EC4FAEFF7}"/>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066F79D4-CEA2-8FCE-75A1-6A9CCE5494D1}"/>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85551DF7-0147-0268-4DA1-DB17D98A93A4}"/>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D418B6EC-4D0C-FEF4-501B-C485E03E37C0}"/>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83F3EE88-F46E-9592-067A-D5A0093D69B0}"/>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1AF76479-55C3-E9CE-98DD-96411EA43718}"/>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5638840D-D5AB-6BBE-8BC6-94A23234F20B}"/>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1F1E8973-B3E9-D4C7-721C-29658232A5BE}"/>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FE5BDD8-EB17-7595-819D-8C5780135AD0}"/>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21E58157-A07A-1238-ED3F-2E41CA2ED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E861BEC1-7D02-4853-841B-1FDD64B3A31F}"/>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27A77B76-9463-F1CF-A229-0F7A112C1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87AD510F-ECFB-D6FA-EA7F-A95FA07CC0F0}"/>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8BCA50C6-E5A4-6CCD-B6CB-A0372A9609B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ACE758AF-6435-A9F4-8DB4-4C4F92659C8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E56DFA25-8522-6C86-254C-98D85F295AB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76B5E911-5D76-45B4-A9DD-ECEECECB2F30}"/>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79F2AC0-D852-59C0-2AEA-9BED3DE27FE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D9509EC5-48BD-67E6-C04C-FCA40AE62DB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D15BF7ED-678D-13FA-03F2-3857F0441B3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5208D7A-5B54-7CDC-94C8-54BCA3F259C8}"/>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A0C7C085-A081-16AB-6BB2-7B980F5FE52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4B93617-D1B7-6C14-3D14-A5A5DF7BD36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FE4F1383-89A7-9E60-EBA7-FBFBCA3109F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F7D7A485-BB3D-6F91-1C2A-4C2C673B3718}"/>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6D22082-160C-FD15-5F51-921ABDE695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15C12837-4CAA-9D43-C4E2-EC0E771D1B9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A2787CFB-CCAD-4EE4-AA13-A362EDFC945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3D3A78E-B882-6CB0-8E58-D477F50BEF09}"/>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6A76CDBD-7C55-0646-1DD4-7B5927ED72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EA485CF9-3939-6F53-F427-8895D80F0E1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82865AD1-37B7-A7DF-BE0B-B5EAD29BB63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DBB87E40-7D07-D55E-82D1-9445A1AA276E}"/>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D0AABE8B-4448-7A2D-7F9D-8ED0811746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BAAC39CC-6193-EC7A-02BC-3279F9A4233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8041DC4-0F5B-410A-A2C4-E88FF3C3CA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3B16622-8A6F-0A73-652D-6382217381AB}"/>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8D0C7894-F1CC-9B35-3940-C1F2A61E5B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E06D5BDD-5C80-E324-46B9-670A17D8B24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2350FF8-978B-0929-9DE8-67E48121AE12}"/>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72C2C04-522C-09F2-F710-71B575EFE072}"/>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0F0F8E70-39EF-FD9A-1C0A-94978BCE38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3DEEE73-FD58-DCE5-0715-C0C75F71F93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49F73E0D-6825-AEF8-61F9-4867D179BEB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AFA3C645-6294-2C99-6171-6334D2852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347BD316-6526-2313-9F80-ED9724A2F0A1}"/>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A778DACE-5EB3-9C33-88E3-84447A445378}"/>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61CE747-CA55-3F6D-F520-416292187D1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549EC77C-AE1C-C5E8-7527-14E0AEB9493C}"/>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4EC91687-F89E-C989-9595-3AF05DE194C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3B87D937-E3C5-5D86-BEF8-D8FDA4078EE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43D8BF2F-7CB7-531A-DEBD-434FE4A4DF22}"/>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D6BE40C7-2C90-95F1-21D2-2266628E27D0}"/>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545F364F-5AED-8355-BDF9-1F746F8A915D}"/>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59E7D0F7-BBE5-CFB4-4C06-6C0B8FDE203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5D2E0D30-C563-52B6-897D-C78A7916AD4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72E5598-F4AF-3128-E932-E2D8DAEC25E5}"/>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257169FD-A31A-B22B-D841-0545DE7ADB31}"/>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D925549-4F2C-2DF1-E74B-45CF609C7C81}"/>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D5788776-E2B4-BDBE-71F5-DF05B7E8C06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419D39CF-5EB3-92F5-1DAD-5E2DCF3AA5B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49D0FC72-F2FC-7993-7791-2D8C6DF915C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699A5661-3F8C-F41C-73E0-69FD3BA3473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91AAFB39-8EC6-1FDA-CDF6-8C296FE7C6F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1DD7A17-C041-1392-BC73-5995889E52EB}"/>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61D1673D-CA00-E836-A3DD-6676BE864F58}"/>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C3184F0-E0BA-721A-68A7-F8F49D3C33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814ADD91-01B7-B7BC-CDFB-B8B023BDBA8E}"/>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56CE2569-ABF0-0FE5-108F-4866B5D5AB1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E84B21F-8DF9-9347-B6BC-2EEE6039C60C}"/>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CB2D538-C986-B21A-7E52-6D3CDBC1956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2DB8786-BDBB-CAD4-E2CC-18A73A40E9AE}"/>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5A6AE94C-D542-E306-FE70-284D6BF3802A}"/>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3A3BE2A5-1D06-3D34-C353-89361C44892F}"/>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3A3BE2A5-1D06-3D34-C353-89361C44892F}"/>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40BFBE42-9651-DF66-863C-F999002E54E6}"/>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40BFBE42-9651-DF66-863C-F999002E54E6}"/>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C98F797-7B14-F47E-D7A6-CCF9F2D1C4C5}"/>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C98F797-7B14-F47E-D7A6-CCF9F2D1C4C5}"/>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B969D732-AC52-B5A0-20CC-3C91382C1C19}"/>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75DE8E56-68B5-B382-5709-9FF43FDBE0CD}"/>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D9D955A-1FBE-89F6-CDA2-745038140A41}"/>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DAED823A-1BC9-066B-332C-6D73BA237A02}"/>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72F469CF-AE23-EF9A-BBDD-C9106A83BC90}"/>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849A2AD-66CE-30D6-C071-F463A15B25FF}"/>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D795027-583E-9232-0108-A6D40C7A6CA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8555526-4E53-CD23-F693-08CE31E0799D}"/>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D317CD04-1B4E-920D-0559-C025DDF1D76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EE6AE258-6132-582F-71C3-A0A263D34D0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DCC11071-D3B6-EA10-6B67-C65F093F4DFE}"/>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1FB3439-8A6D-1DC6-3471-E5E418095FD6}"/>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137A1E8A-1A9A-6A1F-E757-549699A579C6}"/>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BBE61334-DD7E-94F9-1045-3DF28552738A}"/>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CA16674-77AA-31CB-B00E-5C3E19C1EC15}"/>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942DB797-0CF8-456E-CA05-6F44B71D05CE}"/>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7D1259E3-D0C3-F99F-C318-4BCBCE50353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B3C74785-C334-5E05-F1E9-931802E2BFA3}"/>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FD2DB822-2088-6218-71AB-0487B0CDE3A1}"/>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D797B48A-0938-D533-2304-248B51487315}"/>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473A8258-CA5E-28E4-ACA9-98044E3D1F89}"/>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CACAF9A-8458-F9BA-458C-172AE2A4FEA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BE4802C-55F4-4171-EC96-0CED54DD6496}"/>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C6B2EE0-2F36-0EE0-0960-18855457A4FB}"/>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6F68DF6E-3841-3208-0B98-0EC3A6651921}"/>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CFB3CC31-3DE9-473A-46FA-6091CF2E068A}"/>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751BFB22-72FF-EA19-6AB3-4A11BDFD3336}"/>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F55624D-2D35-8AE9-B7A2-991E4D9ED56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366D494F-E797-2742-9C67-49BBB961B189}"/>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D491BFC2-B242-C52C-4074-BABB68F2F0FF}"/>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B74E18CD-299C-F4A8-A395-B4F308CD39FD}"/>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E81F457A-5E14-76BA-B028-DA6BE433F646}"/>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78C6BFE-35FC-E123-1A25-EAAC8234DAC3}"/>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01E21F45-82B8-343B-17AD-A861F0CF60E0}"/>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A538821-AAF3-7AF3-0218-10F75CF48A19}"/>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26A93B44-2E37-684C-751F-7F11E942E255}"/>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C69CA84B-C407-6787-5ED6-43C5B1C155F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43AE180-908C-8C51-53D9-AE0B645AFCA7}"/>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1D234AF-3400-F96C-14EB-DB4D6FC89AB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92331291-B95C-EA01-068F-09FDA0B570B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4A95BA0-86EF-CED7-91EC-0FE2135EDE6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685BA23B-0944-E481-4E0D-46F906E1592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A9AAB52-42CC-B7D9-FDAA-9455DE3D1587}"/>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5912AAEB-2568-D3C6-DC14-929E3C75009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4155656C-3F72-C300-D2A7-74DD2EE8D3E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6E0E36B6-6903-02B7-FF75-AF23157890A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8AC538C-7276-FB84-0E67-F01A63E84BE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560FC91-2440-67C0-8EE5-5728F7F973D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D9F56428-763E-1695-CE45-F6B4AA2E3AA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425E984B-065D-C8CC-8944-65F693E939FB}"/>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AC615549-C4A9-946A-F27F-05FF322F9163}"/>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95BD8987-2962-8655-30A9-73F2B67E5B7F}"/>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6CA1CB17-E48A-6709-4061-831EEC2C295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B916BD4-BFF5-8106-67A9-78C4E87B37E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D0F40BF0-B3A7-53C2-C145-58F0357E7768}"/>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F10BD430-DCE2-A4B6-46B7-45E247FC862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CB65B7C-ECB8-5031-61B9-C7E88EC7C2C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62A3EE3-5664-C199-E7E6-4981A0523DF1}"/>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70BB838-8E8A-A129-D66E-7C958AEF05F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5F28B0E1-FDDA-607B-FDEB-B7C7A2F7A15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8479397-88F6-A322-D0DC-07CC690910B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9227B451-3394-897C-D825-5C9B9BE96EA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1790BA31-2741-D78B-E12D-578A32488B6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11B5B674-8F52-56AC-21CB-86B33F62B27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8417D22-A916-F249-1641-87E3D1479EE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62F5DC6D-C6DB-B1F2-BBC0-F638110A6CDC}"/>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3947C6B3-84BB-4EE3-21E0-32CB72EB7E1B}"/>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9B52F179-9041-DCF3-2E54-1EAE35B7AC3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CF1703D-CF80-5CB0-B97F-A1CCC8D1B628}"/>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06D0FA23-5D38-755E-3EE9-FCA76658D73C}"/>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7C61065-5E7B-58A0-8DEC-CC687AAE9D5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E846C78C-089A-C41A-E3DF-0AB20BBEE484}"/>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53386DA0-4A28-ED91-A1B2-33B08B957D4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CDBBC9EC-8E3D-A8DF-F1E6-82357027243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B1B6392-8778-A64F-CBF9-F3AB8465EB0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6CBF637A-3A53-8DBE-E5F9-46DBEDF28520}"/>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37DA0522-4F5C-F7C6-4E77-83BD9901F32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665A2934-66E2-D56B-5A7C-465CE77E4FC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33403E9E-8A96-8C09-0A1A-21E7B757D19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98E176E9-8645-0FCC-A131-4592A331C3C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B5E750D2-3114-96F4-4254-955B491025D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0AFF787-74EA-BF93-0899-D04645CAD03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818B3C9-CB15-6DD9-2A4F-A493A695896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61CDD34C-3EEB-BBD9-13B2-E4B852C148F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57C22679-53C8-4277-306F-65E99518B9F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8A235BF1-D36F-59C0-CDE1-BAACA7AF38C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CAA0D820-B4A0-9FF2-FEF0-986306DDF10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15AC593D-6C90-C13D-4B36-D2CAD06F51D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D2389CB6-4A69-8CCD-AA17-FA3A1FDDA14C}"/>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791692D-ED5E-41ED-F63E-435DB96B4E7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C49299AD-4AAB-72CA-86CA-1F13683B452A}"/>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37063F42-0100-6BFE-3EDC-9985098350E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013DEC83-E381-B289-3791-43612555764E}"/>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0FB142E-D33E-AFDD-FBD6-4ADB55E8992C}"/>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30C33E43-5C93-B1F7-6791-77D443C7B39D}"/>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247B8EBD-70D6-A577-F530-638A2B8E985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F251A746-7BC8-3E8F-3324-EE2874186C7B}"/>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B360971C-AAE1-86DE-E8A2-927E82AC835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F546517-6BAC-6FDF-FD90-DAC091DA6A2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3FE231EB-EF7B-80BE-9279-B76A6F4B48C5}"/>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B5A4CF9-06E5-D6A5-DCC7-A7B5C955794B}"/>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C45E7FA9-14E2-67AF-E749-925D75800D4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CEC875D-8334-A5DE-45B6-8A0EF70FB536}"/>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FE7C931B-668E-E2ED-2E0E-328070B21CD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1767729-B668-90EF-B2A0-D6DECFAEF85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91942EBD-2FF3-916B-99E2-0A9B05798BF1}"/>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5423CF1-B420-A570-9126-5DCABC81B8FA}"/>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5834AB4B-7318-F871-0FD7-B241506E390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AA1C4699-AD32-50D1-C17A-2C270BA5534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C22FD384-6161-1351-2FB2-8D8C8FF7948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FACFB5BB-C485-3A3D-95E9-388AE71A409D}"/>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F791E5FF-15E7-A672-F2A8-8285F0CD9B4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7BED9B56-72BA-D692-BA94-2F611844EAC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B345C14-9E98-D7F0-EAFC-87B48DA4FDE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385D261D-C2A7-A36B-8751-8764538ECCD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F30BB08-1EDA-0652-DBC8-EDE46250F2F9}"/>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28836A89-363A-8D29-CCFD-A5B9C3BBC68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3F819663-5835-4A15-1759-AF9C14201030}"/>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87C0382-E8A5-9866-56F5-FFA1244D0A34}"/>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B4E70823-A483-3C11-DA57-F79B1D660C23}"/>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B4E70823-A483-3C11-DA57-F79B1D660C23}"/>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E9E4893-669A-2714-66D7-C5D9A794DD29}"/>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E9E4893-669A-2714-66D7-C5D9A794DD29}"/>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732BEB95-2499-795B-8460-F47844FCC665}"/>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8823A100-83FA-9F81-A70B-579B7CD4922B}"/>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FF3FE74-874D-9A43-970C-EC21DD482D79}"/>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FF3FE74-874D-9A43-970C-EC21DD482D79}"/>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FA76013-AD98-A886-29BD-4E74AD3760B1}"/>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4CDA0EC2-48F5-BD90-66C9-5C09261BB233}"/>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38BA22EA-891C-D150-78C7-ECB02A33794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F55FD04-9B95-207D-6141-2393CEDBD4AC}"/>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AF55FD04-9B95-207D-6141-2393CEDBD4AC}"/>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0C51B491-E07E-FADF-A604-D5AC3BF737D7}"/>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779FAA30-1B71-F4FA-34B6-61DA2678D55F}"/>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779FAA30-1B71-F4FA-34B6-61DA2678D55F}"/>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E0C8A7FB-AFE3-062A-84F2-C34DE2B61386}"/>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956F6FFA-B500-92A2-892A-EC7B531E1C94}"/>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8A0E111C-EC85-F62C-7388-87F0CE6AA999}"/>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F815BA1E-9829-6EF1-5C53-6295FC51EB4E}"/>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269C340A-59B8-ADC2-48B0-191F03A57512}"/>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B38DB29B-8CCD-3F9C-812F-4555EE29F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786A175D-A2B8-9CF2-647A-40ECBA88A599}"/>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4F016C1-233A-2723-A160-1E56E84EC0A3}"/>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K-Means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22846AB-518D-A434-77F9-730B4E2267D3}"/>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A6325CF6-DF8B-07A4-BE2A-0F85A9B80E78}"/>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69666310-7812-51F2-B181-B0549A838CB1}"/>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DAFDA48-EAF9-B99D-5385-AED9CCA169F2}"/>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96B9AF-D1FE-D44D-31C8-AD71E78E4449}"/>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55D29686-3783-CB6E-2FE9-564C94460A0F}"/>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8EB9790-3559-6BFD-ADE2-5FDD486F7C52}"/>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E52226D-E3AF-3EB3-C142-9ACFFCAE054E}"/>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9CF98A81-C17E-B220-7903-98FA5C0BB147}"/>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BEDB74F-53E9-30D1-5306-925C71524668}"/>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782617E8-D8DE-83F5-EF6E-1CA6DA0A4284}"/>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260EF123-8FEF-A024-3009-A133DBA4CAF4}"/>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52B94234-9304-3B3C-E3EF-F5E3695A0E80}"/>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F8F85735-E4B2-6D42-E02D-B8A95E1B6A9F}"/>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F8F85735-E4B2-6D42-E02D-B8A95E1B6A9F}"/>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AC164AA9-67F5-C74A-1060-2D57B9395B2F}"/>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AC164AA9-67F5-C74A-1060-2D57B9395B2F}"/>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16924AF4-37ED-CB3A-663B-7FC83AA82813}"/>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16924AF4-37ED-CB3A-663B-7FC83AA82813}"/>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D42C52E-719F-6352-C2E9-9114DFD5C918}"/>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0C8B75B-70DA-72F1-960D-7DDB61DBF2F0}"/>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00D7BBE6-6575-20F8-63B7-339E4CA7D19B}"/>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DF18A1F-9983-D2F9-6D4B-DC6AD82939A0}"/>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1730D3C-9BC6-E7FD-B141-2A068054111E}"/>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CA30BB09-6918-A6E9-5B4F-6F1DDB98416D}"/>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72C61B98-C750-98AB-9FF2-4ACA1707701E}"/>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6F45E536-740E-4B7F-6ED6-ECC3FE12BBC5}"/>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5B8BC284-8B3C-EB2B-0118-0032832C34E5}"/>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7FC73DAA-119F-DBBF-48CB-8221F5652BE1}"/>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8C01ED4E-4BD0-1007-D5E3-FE3A871F3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97072217-AE2F-729A-5042-2DB3A44CB151}"/>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AF4B101C-B5BF-98B1-E988-E5D99D29BE11}"/>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71ED139C-2067-C247-F51A-1806DD44E36D}"/>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BEC91613-E9E6-ACE6-66D4-4855B76374AA}"/>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21D8E6E-B7A8-DD51-5F63-A0FFCA5A92A9}"/>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21D8E6E-B7A8-DD51-5F63-A0FFCA5A92A9}"/>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2E9D5399-984D-4BEE-658E-3F0C1837F75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8C1DDE02-77F1-66C4-AD4B-B14E580F474C}"/>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C822125E-248B-4B03-2CFD-A8A10D146EDA}"/>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5F462F43-B85A-E6D7-57A2-36E34D73D0B5}"/>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BEC78211-2F13-6C60-899E-0B4A0C4D97F0}"/>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A52F168-CCA4-3599-A4BA-3A122B3EA5E5}"/>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B4478806-F1AF-E2FE-3FB7-35B7DC1CF7DB}"/>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89C69370-77F4-0C63-A5D7-613F3AC6D446}"/>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3EA5E9EA-E8C4-8DEE-AC6F-37F538C1B148}"/>
              </a:ext>
            </a:extLst>
          </p:cNvPr>
          <p:cNvCxnSpPr>
            <a:cxnSpLocks/>
          </p:cNvCxnSpPr>
          <p:nvPr/>
        </p:nvCxnSpPr>
        <p:spPr>
          <a:xfrm>
            <a:off x="5336175" y="2298841"/>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B112A35F-2723-2A1F-C38E-896426B0BD97}"/>
              </a:ext>
            </a:extLst>
          </p:cNvPr>
          <p:cNvCxnSpPr>
            <a:cxnSpLocks/>
          </p:cNvCxnSpPr>
          <p:nvPr/>
        </p:nvCxnSpPr>
        <p:spPr>
          <a:xfrm>
            <a:off x="8022176"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F0E57B55-E008-B41F-F15B-4C8634B6C2D0}"/>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A4BF7BC8-4CFE-EDF3-C322-81155231B144}"/>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861469F-6A24-F26C-E834-9150561B8864}"/>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567E3AA-038B-88FD-C8DB-BE32856ADDC6}"/>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902C14AC-020F-5AF1-2F9D-70B6502EEA01}"/>
              </a:ext>
            </a:extLst>
          </p:cNvPr>
          <p:cNvCxnSpPr>
            <a:cxnSpLocks/>
          </p:cNvCxnSpPr>
          <p:nvPr/>
        </p:nvCxnSpPr>
        <p:spPr>
          <a:xfrm flipH="1">
            <a:off x="5444063" y="375383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65901A9D-4ED1-3DA6-9F06-84325DF275C2}"/>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7DC69268-E226-454A-7965-D237078E168B}"/>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CD360004-DB9D-8F0D-48B6-4B85CF609E43}"/>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6F9BD3D0-C10C-3C5F-D611-A023A147223F}"/>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3E403878-BEA5-7B5A-7ADB-1F8AA22DD327}"/>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57451F6-3B23-55F7-6EF9-89E315162B78}"/>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1D901E54-E133-CA6E-56B8-7D2A7708BE45}"/>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0AE3703-586F-F05A-FC52-0BB4A97B5C72}"/>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7CCBFAB2-046A-776A-E384-354769C2A0E4}"/>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BC4CEA45-2426-2FC1-737F-9AB76C3770B4}"/>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A5AFD5C5-8E22-C0DC-FFC6-EB1FBFE777E5}"/>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2C3CEB06-44F1-AFE3-0380-121A9610D821}"/>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091D5F2-3351-4B4A-553A-26D332852EE3}"/>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CF2EF49-BAE0-794E-486E-493F1AC2510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4731FD6F-B90D-0AEF-FAF2-592F84EE5574}"/>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AE852C05-3EE7-3301-2994-675DFACCD101}"/>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F9B097A-9E6B-1EF3-83DF-638B7586CBB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BE7FF4E5-2A05-DE84-7FC5-3C38901C8C3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485F1F07-EB0E-019C-85D6-E3A8CAB9108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9EFDFDCC-5849-7AAB-AEDA-79C8C0F0082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FD3A3E0-E81A-2E2D-9CF1-03525988D223}"/>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B5893F51-7AC7-5A6D-4DDF-A5DA3811499C}"/>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79E36839-83B5-87F8-8853-02F2C2D1D3D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0811069C-73B6-BAE6-2BE3-597CF9D5807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38BA22D-278B-3F0C-5A9B-0E0FC985BDFB}"/>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AA5454B-6D1B-D3D5-8E41-E66DC3EA09C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25A1AF32-DAB3-A6B0-CAE4-4B4A4250E2A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DD48B0E4-0C62-3136-A0FA-BC57C9853D0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20DC0EB1-0F49-72FA-BB03-20F58F48C03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45967610-094E-0B7D-F9FE-09468814FB1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C7054A4A-25AB-57A3-F7DA-AA1C1A0744DE}"/>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62325E78-EADB-1B64-4E5B-B1702C11B5F9}"/>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94CD3D5C-ED70-A6B0-0CB1-4AFDCBE94708}"/>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6347A32-72B1-CA54-C747-EBFE7C01686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9EF906B8-0D18-A7E7-547B-BE4767FA143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3823EC3-E694-A712-40F9-DBF3708B8C0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EFB9DEEA-82DD-43C2-4C9E-B5E1BDD6942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AC9BDB20-D687-7173-C4DB-84B72B8D8F52}"/>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FAE941E7-B2EA-D1D5-BD14-0E7FA3CC101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FC8504BB-18AC-BE0F-BAD8-E2CA2CAC579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840C1D6-B5DF-0046-3790-34393BCA96F4}"/>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627CC58-86E9-F283-5DA0-F90DE7E7931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3FCE3667-1A84-D37D-C9B5-6BA78EB9514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C904C5A2-B1F5-F1D0-A820-EEB84B6D8BF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144078C5-43AA-4F55-7209-C4D6F819430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F68DB489-1201-1E1C-AACB-C32F35D4B89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99FB0A53-1B19-7DF3-5635-75DCC40ADB0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A2663594-03C3-7ED3-421D-06299A22EFEA}"/>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0E9323AE-D7C5-1823-4D93-DBC9477F22AA}"/>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F2DAA68A-A3BC-7D1D-B880-7FBAA930D5FF}"/>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8A31D34-B084-42A4-3549-46AC02327FA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38A3FAA6-D484-0ABE-EE59-2CA524CA84A3}"/>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FBB2F6D9-1766-BFE7-EEA3-BACBC5CE748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B35A9666-9F97-90B8-DA3E-858E49410B12}"/>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00D62F1E-5875-DA12-439E-82399BBFE32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2152C787-F744-2795-000A-D374D9CF3474}"/>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A27838B8-197C-A68B-686F-7FDC2C44ACF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C91DA908-948A-2808-9FDE-DE470384163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27DB4AE4-BBBB-B1B7-1586-E6B4DBF5EC7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9C4E56EA-4D37-EE49-B941-7EA67846780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C21AE460-8D9D-B934-FB7A-DF08BCE2479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19160CE4-5813-A7EB-C6E6-4111D780261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5DB48EBE-90E0-37E3-5799-A24310F96C9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E175A3EC-7106-91E1-648A-68998B9FC9C0}"/>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D35EB987-06C3-0A0D-ECB0-B0F2FA2DBFC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0BECE138-CA38-CC7C-925C-21E14DD92925}"/>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BC8682E9-3E99-7C18-1451-5A54B696BAF2}"/>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7C452F69-4D1C-6516-BE21-73C4497F34DC}"/>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F5EB174-ABF5-14DD-B439-185239F5CE0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4232CA1-96B5-7966-2AA2-A49AAE69793E}"/>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7636CBD-EBE2-051C-B171-047D677DBBBA}"/>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BFA0D8CF-FFD0-1C19-94F0-68DB9B2EF0A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E692B68-6A71-967B-339C-8B86EA3D9D7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468E4BBE-3EB8-DFBC-6122-28C1811A3B7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FC494771-2041-9494-7629-CFC55766DBB3}"/>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53AC82F5-A9F3-9E14-6922-4B0A0EA7CF54}"/>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37B6FDC8-C519-3D12-AAED-8FBBE7A00780}"/>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E763422-3B4C-05CE-D056-8890DFE39DE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55B4ACB-2BEA-2673-7D6B-F33BDC27964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30266180-9AF5-D677-7597-038B6E7A115D}"/>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DE0502D6-36AD-4642-6002-2AA7FD6D6B3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395AD03B-8AE9-174F-5F83-6769054DD39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AAC6392-31C8-348D-CB66-5FE00A2C6DD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0355A72-B8C5-9974-7C80-2996C525AC9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F08592D8-2446-7993-A23F-CDAE9FCF390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54555E0-8AC2-A639-05B9-7C3DDDBEE6D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F3BBD17B-498B-6EBC-08BB-233FA87E1F4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681B831C-9213-3A35-5845-C76F16A2FAE3}"/>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B6301F3-BA82-FA6F-BE07-BF8CDBA58D3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EC033DF-DD1A-7FD3-3FCB-5D41E40D03E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7DCC88C-2481-6552-EE3B-EE9A82ADC1C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183637C8-C3F4-5699-0DCF-FD54A834964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022704A7-ECBE-409F-C073-8962D784335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D183D2E2-704C-B761-0A4A-510A444764E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1FB1D3B2-4788-B206-4FAE-42861FAEFE9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48F89626-15FE-5D9C-4680-E0DDF149C6B1}"/>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98443CA5-8EBB-2C65-97BC-4EC8937BEA04}"/>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361DAB6F-365A-F8BD-980D-5C84E1792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A194A476-27D8-FCA2-982F-077CA1078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1498BB93-7A1B-58AF-D61C-7EE8CBB46177}"/>
              </a:ext>
            </a:extLst>
          </p:cNvPr>
          <p:cNvSpPr txBox="1"/>
          <p:nvPr/>
        </p:nvSpPr>
        <p:spPr>
          <a:xfrm>
            <a:off x="3270296" y="4549858"/>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F4D67FBD-2252-B3A3-E658-A391043820B2}"/>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584EEA3F-2F54-1145-BEFE-16B42328D3A1}"/>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656BD8F5-348B-A906-6BAD-D8A244FF9766}"/>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8021963-390A-6F0B-532A-5BF69E4A8F53}"/>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2B0B73C2-B314-8042-762E-22E579EA9109}"/>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DE300D90-C79F-9DB8-8DB1-FA18E80F72B4}"/>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F06CD78C-C7F7-68F8-0285-C2B79742A877}"/>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B6B9788-622A-7593-922F-E02787B25C6C}"/>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853F8724-ACA2-FFF0-730D-420CC160B64F}"/>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041FB024-4BCD-5813-E96C-CFF435FF7007}"/>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3EA48CF3-3236-5981-A56B-0C2A688E9F05}"/>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BAF0928A-F9AC-D050-5D38-0063E38C6F4E}"/>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B6571583-90B9-9558-8A7A-DBB6F280B699}"/>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939CDADB-68B7-7109-349A-A20B2FFCEBE9}"/>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30A0511-FEEF-7AA3-A1BA-E5FD412A1E2E}"/>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F905FB5-39BE-C5D9-A46F-7746F81860BF}"/>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A938BA3A-B447-8BBB-47B2-DB69AE4FF3AE}"/>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04C93B00-A91A-5641-3295-C2843FF9C108}"/>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D9B1B21D-772D-8C3E-88B9-66C5A170E11B}"/>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71378637-B461-8322-D171-55C3A22EF708}"/>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51A62F74-9619-9DA3-4920-0749F53A800D}"/>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C2B16759-BE88-5BA8-A3B0-C4071AB9483B}"/>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EB9784F0-A411-88A9-425B-37DF7A4D9F90}"/>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B687C065-F4EB-C273-FC0A-A8C3CD9A998C}"/>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A3A2D9B2-082D-B25C-6737-17B18B0AEFD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A68DDC96-F7C7-47EF-F09C-1AEF7217B6A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4F3E4EFF-23CC-B653-43B0-F9A897F715EA}"/>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4884B90E-13B7-157B-2E5B-55F2260C383C}"/>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2CF810E-D478-F879-6B4B-19F6E227D316}"/>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56072D2D-DAB1-3D23-CB09-3BF1A0929ACA}"/>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63412D0-A8EE-7010-6667-7C19E2C73CAE}"/>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6F6E2461-D520-77C6-C9E3-66958117A67B}"/>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B5DA86A5-88E7-9F62-6DB0-497879D4A400}"/>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C50AA28-334F-C000-4025-898481324538}"/>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346AE0AA-2E8B-0444-F4E4-C4446C26E4BC}"/>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ECFEA2F-D589-8E33-BD65-D229DD50375B}"/>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45B5D9F4-9B25-7506-4A82-D857B641253F}"/>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FBDC3E8E-3308-1F99-C4DA-80724C7FD69B}"/>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41799E3-CBFD-E863-66A6-21F899E0B8CD}"/>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52E0ED36-297E-AF12-24AD-9E20818248F2}"/>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BC7FA8EA-E526-652B-A3E2-CBD5166740E2}"/>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E0D1C65E-CBD4-F998-E563-38EED2901B3B}"/>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A7D531A1-5082-72BC-7E87-AD93B4C7BF3F}"/>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3DA8F8AA-A2D9-A992-F5C2-BC78F3880C79}"/>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2B1EBBA3-6808-1AE9-A652-B17B68EEEDC6}"/>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F174EE23-C0B9-8DAB-A396-AB5A34CF4461}"/>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AA1B5FD3-1292-16E0-E9A7-D26D79965911}"/>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79" name="图片 178">
            <a:extLst>
              <a:ext uri="{FF2B5EF4-FFF2-40B4-BE49-F238E27FC236}">
                <a16:creationId xmlns:a16="http://schemas.microsoft.com/office/drawing/2014/main" id="{B295F7FD-D1B7-F769-8AD1-4C198544A99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20641" y="1798210"/>
            <a:ext cx="186869" cy="186869"/>
          </a:xfrm>
          <a:prstGeom prst="rect">
            <a:avLst/>
          </a:prstGeom>
        </p:spPr>
      </p:pic>
      <p:sp>
        <p:nvSpPr>
          <p:cNvPr id="2" name="文本框 1">
            <a:extLst>
              <a:ext uri="{FF2B5EF4-FFF2-40B4-BE49-F238E27FC236}">
                <a16:creationId xmlns:a16="http://schemas.microsoft.com/office/drawing/2014/main" id="{C83A6CA1-5D37-4814-7864-EEC7B3FE8DC2}"/>
              </a:ext>
            </a:extLst>
          </p:cNvPr>
          <p:cNvSpPr txBox="1"/>
          <p:nvPr/>
        </p:nvSpPr>
        <p:spPr>
          <a:xfrm>
            <a:off x="7024509" y="313724"/>
            <a:ext cx="5032147" cy="369332"/>
          </a:xfrm>
          <a:prstGeom prst="rect">
            <a:avLst/>
          </a:prstGeom>
          <a:noFill/>
        </p:spPr>
        <p:txBody>
          <a:bodyPr wrap="none" rtlCol="0">
            <a:spAutoFit/>
          </a:bodyPr>
          <a:lstStyle/>
          <a:p>
            <a:r>
              <a:rPr lang="zh-CN" altLang="en-US" dirty="0"/>
              <a:t>从特征相似性和分布相似性上约束生成的同位素</a:t>
            </a:r>
          </a:p>
        </p:txBody>
      </p:sp>
      <p:sp>
        <p:nvSpPr>
          <p:cNvPr id="25" name="文本框 24">
            <a:extLst>
              <a:ext uri="{FF2B5EF4-FFF2-40B4-BE49-F238E27FC236}">
                <a16:creationId xmlns:a16="http://schemas.microsoft.com/office/drawing/2014/main" id="{2EAFC8AC-B48A-1DE8-AB2F-069189EC89A2}"/>
              </a:ext>
            </a:extLst>
          </p:cNvPr>
          <p:cNvSpPr txBox="1"/>
          <p:nvPr/>
        </p:nvSpPr>
        <p:spPr>
          <a:xfrm>
            <a:off x="176645" y="5397869"/>
            <a:ext cx="11495455" cy="1200329"/>
          </a:xfrm>
          <a:prstGeom prst="rect">
            <a:avLst/>
          </a:prstGeom>
          <a:noFill/>
        </p:spPr>
        <p:txBody>
          <a:bodyPr wrap="none" rtlCol="0">
            <a:spAutoFit/>
          </a:bodyPr>
          <a:lstStyle/>
          <a:p>
            <a:r>
              <a:rPr lang="zh-CN" altLang="en-US" dirty="0"/>
              <a:t>提高扰动后的提示与代理提示的特征差异，平衡下游任务的准确性和溯源效果，提示不同会造成的结果也不同。</a:t>
            </a:r>
            <a:endParaRPr lang="en-US" altLang="zh-CN" dirty="0"/>
          </a:p>
          <a:p>
            <a:r>
              <a:rPr lang="zh-CN" altLang="en-US" dirty="0"/>
              <a:t>但提示不同会导致模型性能变差，因此需要平衡二者</a:t>
            </a:r>
            <a:endParaRPr lang="en-US" altLang="zh-CN" dirty="0"/>
          </a:p>
          <a:p>
            <a:r>
              <a:rPr lang="zh-CN" altLang="en-US" dirty="0"/>
              <a:t>双层优化 一层是固定提示差异性损失和下游任务损失不动 根据二元嵌入差异约束来优化同位素 </a:t>
            </a:r>
            <a:r>
              <a:rPr lang="zh-CN" altLang="en-US" dirty="0">
                <a:solidFill>
                  <a:srgbClr val="FF0000"/>
                </a:solidFill>
              </a:rPr>
              <a:t>同位素动</a:t>
            </a:r>
            <a:endParaRPr lang="en-US" altLang="zh-CN" dirty="0">
              <a:solidFill>
                <a:srgbClr val="FF0000"/>
              </a:solidFill>
            </a:endParaRPr>
          </a:p>
          <a:p>
            <a:r>
              <a:rPr lang="zh-CN" altLang="en-US" dirty="0"/>
              <a:t>另外一个是优化是固定二元差异损失不动，优化下游分类损失和提示差异性损失  </a:t>
            </a:r>
            <a:r>
              <a:rPr lang="zh-CN" altLang="en-US" dirty="0">
                <a:solidFill>
                  <a:srgbClr val="FF0000"/>
                </a:solidFill>
              </a:rPr>
              <a:t>提示动</a:t>
            </a:r>
            <a:endParaRPr lang="en-US" altLang="zh-CN" dirty="0">
              <a:solidFill>
                <a:srgbClr val="FF0000"/>
              </a:solidFill>
            </a:endParaRPr>
          </a:p>
        </p:txBody>
      </p:sp>
    </p:spTree>
    <p:extLst>
      <p:ext uri="{BB962C8B-B14F-4D97-AF65-F5344CB8AC3E}">
        <p14:creationId xmlns:p14="http://schemas.microsoft.com/office/powerpoint/2010/main" val="309342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371580" y="2629366"/>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245522" y="2240125"/>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596944" y="3090502"/>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883885" y="2737118"/>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819591" y="347905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188685" y="311037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476819" y="275872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610172" y="344890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689935" y="3192530"/>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320841" y="3662622"/>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661238" y="2852972"/>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991044" y="2768980"/>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706701" y="3206356"/>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929348" y="3226233"/>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317273" y="2874583"/>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252979" y="3246110"/>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252979" y="3246110"/>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586576" y="2874583"/>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501822" y="2975422"/>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626188" y="3049906"/>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706600" y="15297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extLst>
              <p:ext uri="{D42A27DB-BD31-4B8C-83A1-F6EECF244321}">
                <p14:modId xmlns:p14="http://schemas.microsoft.com/office/powerpoint/2010/main" val="2384317559"/>
              </p:ext>
            </p:extLst>
          </p:nvPr>
        </p:nvGraphicFramePr>
        <p:xfrm>
          <a:off x="5471053" y="3383186"/>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135783" y="311183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471585" y="304498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471585" y="3044987"/>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extLst>
              <p:ext uri="{D42A27DB-BD31-4B8C-83A1-F6EECF244321}">
                <p14:modId xmlns:p14="http://schemas.microsoft.com/office/powerpoint/2010/main" val="3239463724"/>
              </p:ext>
            </p:extLst>
          </p:nvPr>
        </p:nvGraphicFramePr>
        <p:xfrm>
          <a:off x="5463573" y="2293923"/>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455777" y="1932348"/>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455777" y="1932348"/>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328054" y="2786429"/>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a:off x="4742944" y="238388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矩形: 圆角 12">
            <a:extLst>
              <a:ext uri="{FF2B5EF4-FFF2-40B4-BE49-F238E27FC236}">
                <a16:creationId xmlns:a16="http://schemas.microsoft.com/office/drawing/2014/main" id="{F03DB0DE-0F7A-72BE-10DC-71E689020B10}"/>
              </a:ext>
            </a:extLst>
          </p:cNvPr>
          <p:cNvSpPr/>
          <p:nvPr/>
        </p:nvSpPr>
        <p:spPr>
          <a:xfrm>
            <a:off x="9288986" y="1875352"/>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a:p>
            <a:pPr algn="ctr"/>
            <a:r>
              <a:rPr lang="en-US" altLang="zh-CN" sz="1200" dirty="0">
                <a:latin typeface="Times New Roman" panose="02020603050405020304" pitchFamily="18" charset="0"/>
                <a:cs typeface="Times New Roman" panose="02020603050405020304" pitchFamily="18" charset="0"/>
              </a:rPr>
              <a:t>Loss</a:t>
            </a:r>
            <a:endParaRPr lang="zh-CN" altLang="en-US" sz="1200" dirty="0">
              <a:latin typeface="Times New Roman" panose="02020603050405020304" pitchFamily="18" charset="0"/>
              <a:cs typeface="Times New Roman" panose="02020603050405020304" pitchFamily="18" charset="0"/>
            </a:endParaRPr>
          </a:p>
        </p:txBody>
      </p:sp>
      <p:sp>
        <p:nvSpPr>
          <p:cNvPr id="15" name="箭头: 右 14">
            <a:extLst>
              <a:ext uri="{FF2B5EF4-FFF2-40B4-BE49-F238E27FC236}">
                <a16:creationId xmlns:a16="http://schemas.microsoft.com/office/drawing/2014/main" id="{444BFBAD-805E-89A9-C269-F9A4B0D95A38}"/>
              </a:ext>
            </a:extLst>
          </p:cNvPr>
          <p:cNvSpPr/>
          <p:nvPr/>
        </p:nvSpPr>
        <p:spPr>
          <a:xfrm>
            <a:off x="8029898" y="279902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3AF40DEB-2D6D-C2E9-C4C4-8E2BFD6D4B7F}"/>
              </a:ext>
            </a:extLst>
          </p:cNvPr>
          <p:cNvCxnSpPr>
            <a:cxnSpLocks/>
          </p:cNvCxnSpPr>
          <p:nvPr/>
        </p:nvCxnSpPr>
        <p:spPr>
          <a:xfrm flipH="1">
            <a:off x="7813323" y="3547913"/>
            <a:ext cx="14756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17578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21D55-1D0C-5847-AE8F-ACBFA3A8EA2C}"/>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C3E06B18-9B7F-B575-13B3-901EE7DBD056}"/>
              </a:ext>
            </a:extLst>
          </p:cNvPr>
          <p:cNvSpPr/>
          <p:nvPr/>
        </p:nvSpPr>
        <p:spPr>
          <a:xfrm>
            <a:off x="10139518" y="31711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5220B231-D82E-A3CE-482F-5F490E066D56}"/>
              </a:ext>
            </a:extLst>
          </p:cNvPr>
          <p:cNvSpPr/>
          <p:nvPr/>
        </p:nvSpPr>
        <p:spPr>
          <a:xfrm rot="16200000">
            <a:off x="2153433" y="1276261"/>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C231413F-2D20-B58F-3F93-50BD6D47A641}"/>
              </a:ext>
            </a:extLst>
          </p:cNvPr>
          <p:cNvSpPr/>
          <p:nvPr/>
        </p:nvSpPr>
        <p:spPr>
          <a:xfrm>
            <a:off x="2158940" y="3441489"/>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EE90BA40-30C8-7491-4D73-F6CC4D0D5A19}"/>
              </a:ext>
            </a:extLst>
          </p:cNvPr>
          <p:cNvSpPr/>
          <p:nvPr/>
        </p:nvSpPr>
        <p:spPr>
          <a:xfrm>
            <a:off x="293875" y="177429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3F14B87-99B3-94D5-E194-38E58892E6FA}"/>
              </a:ext>
            </a:extLst>
          </p:cNvPr>
          <p:cNvSpPr/>
          <p:nvPr/>
        </p:nvSpPr>
        <p:spPr>
          <a:xfrm>
            <a:off x="580816" y="142090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511C1AA-1553-5AF6-7D5E-AFD353C6AC58}"/>
              </a:ext>
            </a:extLst>
          </p:cNvPr>
          <p:cNvSpPr/>
          <p:nvPr/>
        </p:nvSpPr>
        <p:spPr>
          <a:xfrm>
            <a:off x="516522" y="21628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3F2D0201-E632-0A5C-60B2-834494AE3AF7}"/>
              </a:ext>
            </a:extLst>
          </p:cNvPr>
          <p:cNvSpPr/>
          <p:nvPr/>
        </p:nvSpPr>
        <p:spPr>
          <a:xfrm>
            <a:off x="885616" y="17941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9AF1C95-9774-F6A5-8126-B22F2313543C}"/>
              </a:ext>
            </a:extLst>
          </p:cNvPr>
          <p:cNvSpPr/>
          <p:nvPr/>
        </p:nvSpPr>
        <p:spPr>
          <a:xfrm>
            <a:off x="1173750" y="144252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B1EB4A0D-FFB3-A9EB-C2AC-A566C9D8102D}"/>
              </a:ext>
            </a:extLst>
          </p:cNvPr>
          <p:cNvSpPr/>
          <p:nvPr/>
        </p:nvSpPr>
        <p:spPr>
          <a:xfrm>
            <a:off x="1307103" y="213269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51D1E2F-B097-4E32-D9CE-6A8F90A94AD9}"/>
              </a:ext>
            </a:extLst>
          </p:cNvPr>
          <p:cNvSpPr/>
          <p:nvPr/>
        </p:nvSpPr>
        <p:spPr>
          <a:xfrm>
            <a:off x="1386866" y="187632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7FDDFCB-0C21-D112-B41B-D1D07B82B13F}"/>
              </a:ext>
            </a:extLst>
          </p:cNvPr>
          <p:cNvSpPr/>
          <p:nvPr/>
        </p:nvSpPr>
        <p:spPr>
          <a:xfrm>
            <a:off x="1017772" y="234641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DB703F53-94E1-0C9D-468D-6E459CD55176}"/>
              </a:ext>
            </a:extLst>
          </p:cNvPr>
          <p:cNvCxnSpPr>
            <a:cxnSpLocks/>
            <a:stCxn id="16" idx="3"/>
            <a:endCxn id="5" idx="0"/>
          </p:cNvCxnSpPr>
          <p:nvPr/>
        </p:nvCxnSpPr>
        <p:spPr>
          <a:xfrm flipH="1">
            <a:off x="358169" y="153676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B6831D7-FDC3-8E76-3F2E-1A03164D7B42}"/>
              </a:ext>
            </a:extLst>
          </p:cNvPr>
          <p:cNvCxnSpPr>
            <a:cxnSpLocks/>
            <a:stCxn id="16" idx="5"/>
            <a:endCxn id="20" idx="1"/>
          </p:cNvCxnSpPr>
          <p:nvPr/>
        </p:nvCxnSpPr>
        <p:spPr>
          <a:xfrm>
            <a:off x="690573" y="153676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9FACE57F-B4F4-C680-C91C-5FF754A51276}"/>
              </a:ext>
            </a:extLst>
          </p:cNvPr>
          <p:cNvCxnSpPr>
            <a:cxnSpLocks/>
            <a:stCxn id="5" idx="5"/>
            <a:endCxn id="19" idx="1"/>
          </p:cNvCxnSpPr>
          <p:nvPr/>
        </p:nvCxnSpPr>
        <p:spPr>
          <a:xfrm>
            <a:off x="403632" y="189014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6D39E0F7-2EF4-A24B-682A-3BE4BF67A755}"/>
              </a:ext>
            </a:extLst>
          </p:cNvPr>
          <p:cNvCxnSpPr>
            <a:cxnSpLocks/>
            <a:stCxn id="20" idx="3"/>
            <a:endCxn id="19" idx="7"/>
          </p:cNvCxnSpPr>
          <p:nvPr/>
        </p:nvCxnSpPr>
        <p:spPr>
          <a:xfrm flipH="1">
            <a:off x="626279" y="191002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5A1FA57-7C84-5612-3B61-9273FD68C42C}"/>
              </a:ext>
            </a:extLst>
          </p:cNvPr>
          <p:cNvCxnSpPr>
            <a:cxnSpLocks/>
            <a:stCxn id="21" idx="3"/>
            <a:endCxn id="20" idx="6"/>
          </p:cNvCxnSpPr>
          <p:nvPr/>
        </p:nvCxnSpPr>
        <p:spPr>
          <a:xfrm flipH="1">
            <a:off x="1014204" y="155837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B627ABF-59D3-E4C7-5C7F-105234B31ADB}"/>
              </a:ext>
            </a:extLst>
          </p:cNvPr>
          <p:cNvCxnSpPr>
            <a:cxnSpLocks/>
            <a:stCxn id="57" idx="0"/>
            <a:endCxn id="20" idx="4"/>
          </p:cNvCxnSpPr>
          <p:nvPr/>
        </p:nvCxnSpPr>
        <p:spPr>
          <a:xfrm flipH="1" flipV="1">
            <a:off x="949910" y="192990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3DF22EF-D232-BBD8-4E7A-27EF629ACE9B}"/>
              </a:ext>
            </a:extLst>
          </p:cNvPr>
          <p:cNvCxnSpPr>
            <a:cxnSpLocks/>
            <a:stCxn id="23" idx="1"/>
            <a:endCxn id="20" idx="5"/>
          </p:cNvCxnSpPr>
          <p:nvPr/>
        </p:nvCxnSpPr>
        <p:spPr>
          <a:xfrm flipH="1" flipV="1">
            <a:off x="995373" y="191002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7AE21DA8-59D4-D466-8CA0-54D9FA808799}"/>
              </a:ext>
            </a:extLst>
          </p:cNvPr>
          <p:cNvCxnSpPr>
            <a:cxnSpLocks/>
            <a:stCxn id="21" idx="5"/>
            <a:endCxn id="27" idx="1"/>
          </p:cNvCxnSpPr>
          <p:nvPr/>
        </p:nvCxnSpPr>
        <p:spPr>
          <a:xfrm>
            <a:off x="1283507" y="1558374"/>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BA2B5F48-549B-D280-957C-2160F12D13B7}"/>
              </a:ext>
            </a:extLst>
          </p:cNvPr>
          <p:cNvCxnSpPr>
            <a:cxnSpLocks/>
            <a:stCxn id="16" idx="4"/>
            <a:endCxn id="19" idx="0"/>
          </p:cNvCxnSpPr>
          <p:nvPr/>
        </p:nvCxnSpPr>
        <p:spPr>
          <a:xfrm flipH="1">
            <a:off x="580816" y="155664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5E9A9EF-4EF3-7D55-321F-1699FB180F13}"/>
              </a:ext>
            </a:extLst>
          </p:cNvPr>
          <p:cNvCxnSpPr>
            <a:stCxn id="19" idx="5"/>
            <a:endCxn id="57" idx="2"/>
          </p:cNvCxnSpPr>
          <p:nvPr/>
        </p:nvCxnSpPr>
        <p:spPr>
          <a:xfrm>
            <a:off x="626279" y="227870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A4BE281E-CC47-8598-005D-FBFF34E28B35}"/>
              </a:ext>
            </a:extLst>
          </p:cNvPr>
          <p:cNvSpPr/>
          <p:nvPr/>
        </p:nvSpPr>
        <p:spPr>
          <a:xfrm>
            <a:off x="215708" y="362072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E78CB595-D52C-8DD3-DFCE-4FBD86E1B0C9}"/>
              </a:ext>
            </a:extLst>
          </p:cNvPr>
          <p:cNvSpPr/>
          <p:nvPr/>
        </p:nvSpPr>
        <p:spPr>
          <a:xfrm>
            <a:off x="215708" y="378052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6701036-20B0-B4B7-FAD6-DFE0C4262573}"/>
              </a:ext>
            </a:extLst>
          </p:cNvPr>
          <p:cNvSpPr/>
          <p:nvPr/>
        </p:nvSpPr>
        <p:spPr>
          <a:xfrm>
            <a:off x="215707" y="394032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E316316B-44D9-453B-D6CA-041FB375129D}"/>
              </a:ext>
            </a:extLst>
          </p:cNvPr>
          <p:cNvSpPr/>
          <p:nvPr/>
        </p:nvSpPr>
        <p:spPr>
          <a:xfrm>
            <a:off x="215706" y="410011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D47708B-4624-6245-0BB5-0486CB9598FA}"/>
              </a:ext>
            </a:extLst>
          </p:cNvPr>
          <p:cNvSpPr/>
          <p:nvPr/>
        </p:nvSpPr>
        <p:spPr>
          <a:xfrm>
            <a:off x="215705" y="425991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282893C6-3477-3970-1030-0B4CA2CF1C9F}"/>
              </a:ext>
            </a:extLst>
          </p:cNvPr>
          <p:cNvSpPr/>
          <p:nvPr/>
        </p:nvSpPr>
        <p:spPr>
          <a:xfrm>
            <a:off x="444777" y="3620724"/>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9DE40143-C7A7-1193-2482-D1D51F0EE763}"/>
              </a:ext>
            </a:extLst>
          </p:cNvPr>
          <p:cNvSpPr/>
          <p:nvPr/>
        </p:nvSpPr>
        <p:spPr>
          <a:xfrm>
            <a:off x="444777" y="378052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958E890F-8B87-C405-71BE-42503B78572B}"/>
              </a:ext>
            </a:extLst>
          </p:cNvPr>
          <p:cNvSpPr/>
          <p:nvPr/>
        </p:nvSpPr>
        <p:spPr>
          <a:xfrm>
            <a:off x="444776" y="3940320"/>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446484C-177F-02DC-4486-4B105126F8FB}"/>
              </a:ext>
            </a:extLst>
          </p:cNvPr>
          <p:cNvSpPr/>
          <p:nvPr/>
        </p:nvSpPr>
        <p:spPr>
          <a:xfrm>
            <a:off x="444775" y="410011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93FB65F0-0D99-6773-4514-74B6202A4459}"/>
              </a:ext>
            </a:extLst>
          </p:cNvPr>
          <p:cNvSpPr/>
          <p:nvPr/>
        </p:nvSpPr>
        <p:spPr>
          <a:xfrm>
            <a:off x="444774" y="425991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16E1EB4F-25E5-7A84-A474-603CAC1AEC2B}"/>
              </a:ext>
            </a:extLst>
          </p:cNvPr>
          <p:cNvSpPr/>
          <p:nvPr/>
        </p:nvSpPr>
        <p:spPr>
          <a:xfrm>
            <a:off x="696742" y="3620724"/>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4E32CFF-781D-71EB-75F2-20CF9EB7337A}"/>
              </a:ext>
            </a:extLst>
          </p:cNvPr>
          <p:cNvSpPr/>
          <p:nvPr/>
        </p:nvSpPr>
        <p:spPr>
          <a:xfrm>
            <a:off x="696742" y="378052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59CFC9D6-0E34-A313-79F1-9DAA9FB6952A}"/>
              </a:ext>
            </a:extLst>
          </p:cNvPr>
          <p:cNvSpPr/>
          <p:nvPr/>
        </p:nvSpPr>
        <p:spPr>
          <a:xfrm>
            <a:off x="696741" y="3940320"/>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894193D7-7B06-636C-E09A-D4405EB3C5A1}"/>
              </a:ext>
            </a:extLst>
          </p:cNvPr>
          <p:cNvSpPr/>
          <p:nvPr/>
        </p:nvSpPr>
        <p:spPr>
          <a:xfrm>
            <a:off x="696740" y="410011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52A355B-C83A-6C97-2333-DB81038BD9A7}"/>
              </a:ext>
            </a:extLst>
          </p:cNvPr>
          <p:cNvSpPr/>
          <p:nvPr/>
        </p:nvSpPr>
        <p:spPr>
          <a:xfrm>
            <a:off x="696739" y="4259916"/>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8D5E6F09-D459-C202-EB80-33435DDBF47D}"/>
              </a:ext>
            </a:extLst>
          </p:cNvPr>
          <p:cNvSpPr/>
          <p:nvPr/>
        </p:nvSpPr>
        <p:spPr>
          <a:xfrm>
            <a:off x="925811" y="362072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5BFF2B09-C472-2352-52B0-C85CC513AAE2}"/>
              </a:ext>
            </a:extLst>
          </p:cNvPr>
          <p:cNvSpPr/>
          <p:nvPr/>
        </p:nvSpPr>
        <p:spPr>
          <a:xfrm>
            <a:off x="925811" y="378052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C01C54D8-71DB-3B37-3086-C3464FD02FB0}"/>
              </a:ext>
            </a:extLst>
          </p:cNvPr>
          <p:cNvSpPr/>
          <p:nvPr/>
        </p:nvSpPr>
        <p:spPr>
          <a:xfrm>
            <a:off x="925810" y="394032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A5429A25-3BCE-FA2E-1364-C449E5E7A781}"/>
              </a:ext>
            </a:extLst>
          </p:cNvPr>
          <p:cNvSpPr/>
          <p:nvPr/>
        </p:nvSpPr>
        <p:spPr>
          <a:xfrm>
            <a:off x="925809" y="4100118"/>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20C81AD-62AB-21ED-A010-C857C8595A09}"/>
              </a:ext>
            </a:extLst>
          </p:cNvPr>
          <p:cNvSpPr/>
          <p:nvPr/>
        </p:nvSpPr>
        <p:spPr>
          <a:xfrm>
            <a:off x="925808" y="425991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CFB15D5D-0EBE-83C9-32B6-DCC61A997B0C}"/>
              </a:ext>
            </a:extLst>
          </p:cNvPr>
          <p:cNvSpPr/>
          <p:nvPr/>
        </p:nvSpPr>
        <p:spPr>
          <a:xfrm>
            <a:off x="1182390" y="362072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126299CF-68F3-C5BB-2A03-FD9ACC624E9B}"/>
              </a:ext>
            </a:extLst>
          </p:cNvPr>
          <p:cNvSpPr/>
          <p:nvPr/>
        </p:nvSpPr>
        <p:spPr>
          <a:xfrm>
            <a:off x="1182390" y="378052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54BC166-B4C4-0BE4-19A8-7F922B041888}"/>
              </a:ext>
            </a:extLst>
          </p:cNvPr>
          <p:cNvSpPr/>
          <p:nvPr/>
        </p:nvSpPr>
        <p:spPr>
          <a:xfrm>
            <a:off x="1182389" y="394032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B8259F67-0071-D6FB-E2A2-C2AF13233337}"/>
              </a:ext>
            </a:extLst>
          </p:cNvPr>
          <p:cNvSpPr/>
          <p:nvPr/>
        </p:nvSpPr>
        <p:spPr>
          <a:xfrm>
            <a:off x="1182388" y="410011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D3606246-7690-BC32-30E1-92FD68B09BC7}"/>
              </a:ext>
            </a:extLst>
          </p:cNvPr>
          <p:cNvSpPr/>
          <p:nvPr/>
        </p:nvSpPr>
        <p:spPr>
          <a:xfrm>
            <a:off x="1182387" y="425991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442C1440-55A2-A49F-80DB-6110AF8E45FC}"/>
              </a:ext>
            </a:extLst>
          </p:cNvPr>
          <p:cNvSpPr/>
          <p:nvPr/>
        </p:nvSpPr>
        <p:spPr>
          <a:xfrm>
            <a:off x="1411459" y="362072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E1811DA8-A9E9-4DDA-46EE-B789BB2620CD}"/>
              </a:ext>
            </a:extLst>
          </p:cNvPr>
          <p:cNvSpPr/>
          <p:nvPr/>
        </p:nvSpPr>
        <p:spPr>
          <a:xfrm>
            <a:off x="1411459" y="378052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6EE42AE8-AC8B-1515-C417-096FDCE53EC0}"/>
              </a:ext>
            </a:extLst>
          </p:cNvPr>
          <p:cNvSpPr/>
          <p:nvPr/>
        </p:nvSpPr>
        <p:spPr>
          <a:xfrm>
            <a:off x="1411458" y="394032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E272F6F0-1BBD-4CDE-5D80-032BA6956873}"/>
              </a:ext>
            </a:extLst>
          </p:cNvPr>
          <p:cNvSpPr/>
          <p:nvPr/>
        </p:nvSpPr>
        <p:spPr>
          <a:xfrm>
            <a:off x="1411457" y="410011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4D40D186-68BF-DE0B-1286-4AB3DD293F34}"/>
              </a:ext>
            </a:extLst>
          </p:cNvPr>
          <p:cNvSpPr/>
          <p:nvPr/>
        </p:nvSpPr>
        <p:spPr>
          <a:xfrm>
            <a:off x="1411456" y="425991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813EC479-091A-D02E-70E8-D0007CDE5FCE}"/>
              </a:ext>
            </a:extLst>
          </p:cNvPr>
          <p:cNvSpPr txBox="1"/>
          <p:nvPr/>
        </p:nvSpPr>
        <p:spPr>
          <a:xfrm>
            <a:off x="1292303" y="861845"/>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19119474-9C16-8C8A-64DB-BFD06EEBEF50}"/>
              </a:ext>
            </a:extLst>
          </p:cNvPr>
          <p:cNvCxnSpPr>
            <a:cxnSpLocks/>
          </p:cNvCxnSpPr>
          <p:nvPr/>
        </p:nvCxnSpPr>
        <p:spPr>
          <a:xfrm>
            <a:off x="1808480" y="375383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72A72A8A-C49D-CE26-8FE7-60243FAA6D9C}"/>
              </a:ext>
            </a:extLst>
          </p:cNvPr>
          <p:cNvSpPr txBox="1"/>
          <p:nvPr/>
        </p:nvSpPr>
        <p:spPr>
          <a:xfrm>
            <a:off x="2109895" y="3469572"/>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3F59ABFA-7DAD-2585-3D70-87207DEC246B}"/>
              </a:ext>
            </a:extLst>
          </p:cNvPr>
          <p:cNvCxnSpPr>
            <a:cxnSpLocks/>
          </p:cNvCxnSpPr>
          <p:nvPr/>
        </p:nvCxnSpPr>
        <p:spPr>
          <a:xfrm>
            <a:off x="2955444" y="4077020"/>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4E1D82E3-73BC-DC32-30D9-D45A671276D1}"/>
              </a:ext>
            </a:extLst>
          </p:cNvPr>
          <p:cNvSpPr txBox="1"/>
          <p:nvPr/>
        </p:nvSpPr>
        <p:spPr>
          <a:xfrm>
            <a:off x="1934512" y="4538486"/>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7C2D5E30-1137-8FDA-7446-40EB8F325969}"/>
              </a:ext>
            </a:extLst>
          </p:cNvPr>
          <p:cNvSpPr txBox="1"/>
          <p:nvPr/>
        </p:nvSpPr>
        <p:spPr>
          <a:xfrm>
            <a:off x="4710435" y="451828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BF8A010C-7CCB-D396-12D1-6705E044C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2" y="881758"/>
            <a:ext cx="265131" cy="265131"/>
          </a:xfrm>
          <a:prstGeom prst="rect">
            <a:avLst/>
          </a:prstGeom>
        </p:spPr>
      </p:pic>
      <p:sp>
        <p:nvSpPr>
          <p:cNvPr id="347" name="文本框 346">
            <a:extLst>
              <a:ext uri="{FF2B5EF4-FFF2-40B4-BE49-F238E27FC236}">
                <a16:creationId xmlns:a16="http://schemas.microsoft.com/office/drawing/2014/main" id="{CA88FE11-F922-ACDC-8B21-DA6278477DD1}"/>
              </a:ext>
            </a:extLst>
          </p:cNvPr>
          <p:cNvSpPr txBox="1"/>
          <p:nvPr/>
        </p:nvSpPr>
        <p:spPr>
          <a:xfrm>
            <a:off x="238034" y="86356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30C1B463-12B0-F6A5-9711-4AD2F693F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0052" y="882501"/>
            <a:ext cx="241051" cy="241051"/>
          </a:xfrm>
          <a:prstGeom prst="rect">
            <a:avLst/>
          </a:prstGeom>
        </p:spPr>
      </p:pic>
      <p:grpSp>
        <p:nvGrpSpPr>
          <p:cNvPr id="374" name="Google Shape;4303;p42">
            <a:extLst>
              <a:ext uri="{FF2B5EF4-FFF2-40B4-BE49-F238E27FC236}">
                <a16:creationId xmlns:a16="http://schemas.microsoft.com/office/drawing/2014/main" id="{4FF37097-1C0D-1102-7097-2BC19E4B1786}"/>
              </a:ext>
            </a:extLst>
          </p:cNvPr>
          <p:cNvGrpSpPr/>
          <p:nvPr/>
        </p:nvGrpSpPr>
        <p:grpSpPr>
          <a:xfrm rot="16200000">
            <a:off x="2936559" y="4454242"/>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B92CEB2A-E095-43BF-6B9D-5B35AE69A97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E55090F9-C754-4509-CA81-39A83F78522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2A8C3EA1-D812-3999-7A4C-6F0A5EF7DC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5CAE99B5-1B29-98B1-0EDA-D1CBA6FC141C}"/>
              </a:ext>
            </a:extLst>
          </p:cNvPr>
          <p:cNvGrpSpPr/>
          <p:nvPr/>
        </p:nvGrpSpPr>
        <p:grpSpPr>
          <a:xfrm rot="16200000">
            <a:off x="2903906" y="4480281"/>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D0711928-0575-DFCF-D66E-5FF14D5CDFA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21ACE027-197D-4A84-C828-305FB35AA8B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1493BD03-7B1C-234D-F146-FB4BE482CD4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ADDEFA5-B409-CC3A-5A34-7E52B2B4F712}"/>
              </a:ext>
            </a:extLst>
          </p:cNvPr>
          <p:cNvGrpSpPr/>
          <p:nvPr/>
        </p:nvGrpSpPr>
        <p:grpSpPr>
          <a:xfrm rot="16200000">
            <a:off x="2854930" y="4510828"/>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189F8C6F-5AB1-257E-9869-741C57D16A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1166AC3F-96BC-6CDC-F98E-6CDB2EE2C6A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DF8E5E6C-D1F7-648E-9396-BFE0AE0294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7BE4C12E-8F93-3925-EBC6-2200112EF330}"/>
              </a:ext>
            </a:extLst>
          </p:cNvPr>
          <p:cNvGrpSpPr/>
          <p:nvPr/>
        </p:nvGrpSpPr>
        <p:grpSpPr>
          <a:xfrm rot="16200000">
            <a:off x="2822560" y="4544049"/>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05EDA9F1-AF3E-4F78-F601-F606DB016A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DF322E78-562F-EB0D-AED8-537FD6F481F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BEB99A6-70B9-9ADC-991F-D42D7090E0D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925DCB10-C2A2-1F40-C696-7CA05D84AA26}"/>
              </a:ext>
            </a:extLst>
          </p:cNvPr>
          <p:cNvGrpSpPr/>
          <p:nvPr/>
        </p:nvGrpSpPr>
        <p:grpSpPr>
          <a:xfrm rot="16200000">
            <a:off x="4336464" y="4442924"/>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F1A714F-F216-FCC6-EA4E-07F19373E83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2A656BE-6C1E-3E26-8042-DBFA82B0F29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1B613F9-ACB0-8632-4D64-FAA5B5FD225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49697836-3D75-3F03-73AF-7001D13C3C68}"/>
              </a:ext>
            </a:extLst>
          </p:cNvPr>
          <p:cNvGrpSpPr/>
          <p:nvPr/>
        </p:nvGrpSpPr>
        <p:grpSpPr>
          <a:xfrm rot="16200000">
            <a:off x="4292922" y="4481440"/>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F9A22D49-7ABF-EA65-507F-3B2E08A45BB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67DFA72B-6669-85E7-0AE6-577C05F0DEB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EDF611E-E31A-42F9-1870-4A792598489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C520167-543A-EDF7-28CC-7DE8E00F0719}"/>
              </a:ext>
            </a:extLst>
          </p:cNvPr>
          <p:cNvGrpSpPr/>
          <p:nvPr/>
        </p:nvGrpSpPr>
        <p:grpSpPr>
          <a:xfrm rot="16200000">
            <a:off x="4253735" y="4515888"/>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1B271940-BB00-DBA8-25E2-AD5C07F7326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B528053A-A9D1-A9F7-3BC8-B71AC19C069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4C39CAA-955E-EAE6-8B9A-DA20137B21CA}"/>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99573B7F-86FD-E99F-5E6E-1F5735DAEC75}"/>
              </a:ext>
            </a:extLst>
          </p:cNvPr>
          <p:cNvGrpSpPr/>
          <p:nvPr/>
        </p:nvGrpSpPr>
        <p:grpSpPr>
          <a:xfrm rot="16200000">
            <a:off x="4210871" y="4543816"/>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570EF2B1-96DC-60C0-7A05-24DCA44A10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907CD8B-14CA-BE72-A7F7-252B0C2C027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7DB88B36-674F-D1CF-B07D-621A6542E0B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45BF51C5-5515-EDC0-CED9-7CCD7DDD3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761" y="4412691"/>
            <a:ext cx="258664" cy="258664"/>
          </a:xfrm>
          <a:prstGeom prst="rect">
            <a:avLst/>
          </a:prstGeom>
        </p:spPr>
      </p:pic>
      <p:grpSp>
        <p:nvGrpSpPr>
          <p:cNvPr id="467" name="Google Shape;895;p28">
            <a:extLst>
              <a:ext uri="{FF2B5EF4-FFF2-40B4-BE49-F238E27FC236}">
                <a16:creationId xmlns:a16="http://schemas.microsoft.com/office/drawing/2014/main" id="{20F91741-70B9-3F25-F907-7F16DB27FA00}"/>
              </a:ext>
            </a:extLst>
          </p:cNvPr>
          <p:cNvGrpSpPr/>
          <p:nvPr/>
        </p:nvGrpSpPr>
        <p:grpSpPr>
          <a:xfrm>
            <a:off x="5989297" y="2642125"/>
            <a:ext cx="771100" cy="734130"/>
            <a:chOff x="5950075" y="854725"/>
            <a:chExt cx="2904000" cy="2668950"/>
          </a:xfrm>
        </p:grpSpPr>
        <p:sp>
          <p:nvSpPr>
            <p:cNvPr id="468" name="Google Shape;896;p28">
              <a:extLst>
                <a:ext uri="{FF2B5EF4-FFF2-40B4-BE49-F238E27FC236}">
                  <a16:creationId xmlns:a16="http://schemas.microsoft.com/office/drawing/2014/main" id="{C230D091-3C60-8837-AAD0-E16A73701A0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49F413F-702F-88F5-7A44-E86DBD0E8CB1}"/>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E4F0136A-D176-13C8-87E0-66B0C80B8F75}"/>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30B79336-E560-AE0A-4F30-0CCDA4EFE50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1AD15695-2F9B-CA4D-9929-C89F4E503D4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D2C47B5B-5429-6901-4DB1-8DC76ACAEBBE}"/>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7EA8818A-EB92-F537-E513-2065C23F23FE}"/>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1C645376-15B8-2DB8-432D-D55F1AE290D3}"/>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5C6105D-3BF3-DC89-BD9F-BAF4A8E66E08}"/>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E5729B92-53EB-B586-5F83-AE5B55748CC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0859D88-C929-BEE4-A988-DB8CB60242AE}"/>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AC20C1B2-2DEE-D9FE-30DA-FEEAC7D76178}"/>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03A31288-015D-1BB1-C65C-C9BE7D1D1CDA}"/>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8EFA362D-47B3-B143-2FA1-335537C30DD1}"/>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30A0FF2-2380-9B59-C962-2043F24EBFF4}"/>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3D47651-61E4-AA15-2CFE-6789A202D5E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B05E29EB-770B-A3CA-91D8-253C0D68EBEA}"/>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24FFA9B4-44FE-28C2-F03E-EE72408882E8}"/>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CE113275-8B5B-E174-37C8-91B29DF17A3A}"/>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9FD137F-85CB-FC18-0811-AB36228D1D3D}"/>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21BA8789-1AD3-EB9E-86B4-C6F3098E8BDE}"/>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B9084178-914B-5675-4D92-E134CDFC17B9}"/>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2280A36-A63B-BD3B-1847-DA56B887DB37}"/>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584C454-370F-1CDA-3F07-982C1111389D}"/>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C693D5FE-985B-C5BE-0472-6C71DA795ED0}"/>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F283646C-8BB0-D38F-E0A2-4100076BAD99}"/>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564B30A-52FD-3E89-018E-BBD0168921E2}"/>
              </a:ext>
            </a:extLst>
          </p:cNvPr>
          <p:cNvSpPr/>
          <p:nvPr/>
        </p:nvSpPr>
        <p:spPr>
          <a:xfrm>
            <a:off x="5924373" y="2028249"/>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A76B6E22-D1AA-8376-9439-D88F3F4233EE}"/>
                  </a:ext>
                </a:extLst>
              </p:cNvPr>
              <p:cNvSpPr txBox="1"/>
              <p:nvPr/>
            </p:nvSpPr>
            <p:spPr>
              <a:xfrm>
                <a:off x="5879643" y="1994396"/>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A76B6E22-D1AA-8376-9439-D88F3F4233EE}"/>
                  </a:ext>
                </a:extLst>
              </p:cNvPr>
              <p:cNvSpPr txBox="1">
                <a:spLocks noRot="1" noChangeAspect="1" noMove="1" noResize="1" noEditPoints="1" noAdjustHandles="1" noChangeArrowheads="1" noChangeShapeType="1" noTextEdit="1"/>
              </p:cNvSpPr>
              <p:nvPr/>
            </p:nvSpPr>
            <p:spPr>
              <a:xfrm>
                <a:off x="5879643" y="1994396"/>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1EC1B8C-14D8-0C00-EBFB-61E0C77891B3}"/>
                  </a:ext>
                </a:extLst>
              </p:cNvPr>
              <p:cNvSpPr txBox="1"/>
              <p:nvPr/>
            </p:nvSpPr>
            <p:spPr>
              <a:xfrm>
                <a:off x="6168266" y="3364480"/>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1EC1B8C-14D8-0C00-EBFB-61E0C77891B3}"/>
                  </a:ext>
                </a:extLst>
              </p:cNvPr>
              <p:cNvSpPr txBox="1">
                <a:spLocks noRot="1" noChangeAspect="1" noMove="1" noResize="1" noEditPoints="1" noAdjustHandles="1" noChangeArrowheads="1" noChangeShapeType="1" noTextEdit="1"/>
              </p:cNvSpPr>
              <p:nvPr/>
            </p:nvSpPr>
            <p:spPr>
              <a:xfrm>
                <a:off x="6168266" y="3364480"/>
                <a:ext cx="265394" cy="276999"/>
              </a:xfrm>
              <a:prstGeom prst="rect">
                <a:avLst/>
              </a:prstGeom>
              <a:blipFill>
                <a:blip r:embed="rId6"/>
                <a:stretch>
                  <a:fillRect l="-20930" r="-697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180C82F1-5D2B-1378-15A9-4B81121315E2}"/>
                  </a:ext>
                </a:extLst>
              </p:cNvPr>
              <p:cNvSpPr txBox="1"/>
              <p:nvPr/>
            </p:nvSpPr>
            <p:spPr>
              <a:xfrm>
                <a:off x="7192026" y="3346129"/>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180C82F1-5D2B-1378-15A9-4B81121315E2}"/>
                  </a:ext>
                </a:extLst>
              </p:cNvPr>
              <p:cNvSpPr txBox="1">
                <a:spLocks noRot="1" noChangeAspect="1" noMove="1" noResize="1" noEditPoints="1" noAdjustHandles="1" noChangeArrowheads="1" noChangeShapeType="1" noTextEdit="1"/>
              </p:cNvSpPr>
              <p:nvPr/>
            </p:nvSpPr>
            <p:spPr>
              <a:xfrm>
                <a:off x="7192026" y="3346129"/>
                <a:ext cx="258339" cy="276999"/>
              </a:xfrm>
              <a:prstGeom prst="rect">
                <a:avLst/>
              </a:prstGeom>
              <a:blipFill>
                <a:blip r:embed="rId7"/>
                <a:stretch>
                  <a:fillRect l="-11905" r="-7143" b="-17778"/>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27A8B33-659B-A917-873B-62BB208B3758}"/>
              </a:ext>
            </a:extLst>
          </p:cNvPr>
          <p:cNvCxnSpPr>
            <a:cxnSpLocks/>
          </p:cNvCxnSpPr>
          <p:nvPr/>
        </p:nvCxnSpPr>
        <p:spPr>
          <a:xfrm>
            <a:off x="6347294" y="2457808"/>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1F4BD17-C312-7035-2869-E54717678FB7}"/>
              </a:ext>
            </a:extLst>
          </p:cNvPr>
          <p:cNvCxnSpPr>
            <a:cxnSpLocks/>
          </p:cNvCxnSpPr>
          <p:nvPr/>
        </p:nvCxnSpPr>
        <p:spPr>
          <a:xfrm>
            <a:off x="7283466" y="2465537"/>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B5F67C9-4B15-6A60-78E0-F16D1F4F6D0F}"/>
              </a:ext>
            </a:extLst>
          </p:cNvPr>
          <p:cNvGrpSpPr/>
          <p:nvPr/>
        </p:nvGrpSpPr>
        <p:grpSpPr>
          <a:xfrm>
            <a:off x="6905875" y="2634705"/>
            <a:ext cx="771100" cy="734130"/>
            <a:chOff x="5950075" y="854725"/>
            <a:chExt cx="2904000" cy="2668950"/>
          </a:xfrm>
        </p:grpSpPr>
        <p:sp>
          <p:nvSpPr>
            <p:cNvPr id="728" name="Google Shape;896;p28">
              <a:extLst>
                <a:ext uri="{FF2B5EF4-FFF2-40B4-BE49-F238E27FC236}">
                  <a16:creationId xmlns:a16="http://schemas.microsoft.com/office/drawing/2014/main" id="{F92F0C0C-26BD-6A45-CB20-D5E5865D7A59}"/>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3AADBD15-0A25-8D63-FBA4-1629F1C96292}"/>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D8B04DE3-C02F-7DC5-2015-A20D067CEAC9}"/>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E997E50D-114C-CA26-F3F1-CBBE0D324087}"/>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B5BE3949-2E43-0B95-3401-D2FEB0ED0FB3}"/>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3539D084-7DEB-5192-E309-3CC3BBC2668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F3F5B053-F00A-18A4-C1B9-01A565BBA956}"/>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6D73CE1-58B3-9D47-9436-FADAE680066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E752FFBC-E6DD-8DEC-1E32-DDFFE4C765B2}"/>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7F07F084-A7C4-C8E0-B6DC-762C0709FDE4}"/>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8FA7964-C7DE-A42C-97F5-3014EC5939CB}"/>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6C4A24B-7458-BAAE-1E08-CBAC1DED5DCF}"/>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8D60CC0-C5EE-D78C-D554-58F387257911}"/>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AA6F0AC2-B3CA-326B-2C09-B12C45F5C59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E58368B-BE81-F1FA-EC7E-61930F22B5DC}"/>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EAA00EE-2969-040F-5C60-9DD65AD1A601}"/>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4362FED3-8102-EE74-1F4A-33D41B31EE47}"/>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8A4E1B7A-E5B9-5CB6-C8D9-FC702E441478}"/>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7AE3F80E-F1C2-62D2-917C-8873FF86D4E1}"/>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D436353D-9006-3365-13EB-B5551C122F6C}"/>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161D3B8-30A6-F56E-F1B1-B847917AB683}"/>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E5D579D8-B567-BCBD-2C79-608A6078E997}"/>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E6025A6-A05C-7B84-C6D5-FD0DAA22CCE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6F9D0664-5F5D-85A4-04E7-C6E4D7538BB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6FC96460-B978-EFEA-73FC-59FCA6437ED9}"/>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01422E56-28FF-D833-AF1A-66A8055D7606}"/>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008C90BC-7A4A-14E7-33E8-0155E9DBB6C2}"/>
              </a:ext>
            </a:extLst>
          </p:cNvPr>
          <p:cNvSpPr txBox="1"/>
          <p:nvPr/>
        </p:nvSpPr>
        <p:spPr>
          <a:xfrm>
            <a:off x="8256470" y="1347065"/>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D5A9D7B-0A38-6583-16F4-33CE1EE7C5BC}"/>
              </a:ext>
            </a:extLst>
          </p:cNvPr>
          <p:cNvSpPr txBox="1"/>
          <p:nvPr/>
        </p:nvSpPr>
        <p:spPr>
          <a:xfrm>
            <a:off x="8260230" y="2206867"/>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FAFB3F04-D793-6DA8-F13F-C0FA75BBDCFD}"/>
              </a:ext>
            </a:extLst>
          </p:cNvPr>
          <p:cNvSpPr txBox="1"/>
          <p:nvPr/>
        </p:nvSpPr>
        <p:spPr>
          <a:xfrm>
            <a:off x="8283070" y="2790142"/>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433B8B20-4CA4-C084-6B1B-A52BC55C0A80}"/>
              </a:ext>
            </a:extLst>
          </p:cNvPr>
          <p:cNvSpPr txBox="1"/>
          <p:nvPr/>
        </p:nvSpPr>
        <p:spPr>
          <a:xfrm>
            <a:off x="8309670" y="3673755"/>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C3962D20-D4D7-3EDB-EF37-65004EAE7994}"/>
              </a:ext>
            </a:extLst>
          </p:cNvPr>
          <p:cNvCxnSpPr/>
          <p:nvPr/>
        </p:nvCxnSpPr>
        <p:spPr>
          <a:xfrm>
            <a:off x="3396215" y="4849464"/>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9E480D26-8763-FE3D-E199-8620A8A65CDF}"/>
              </a:ext>
            </a:extLst>
          </p:cNvPr>
          <p:cNvCxnSpPr>
            <a:cxnSpLocks/>
          </p:cNvCxnSpPr>
          <p:nvPr/>
        </p:nvCxnSpPr>
        <p:spPr>
          <a:xfrm>
            <a:off x="8911450" y="1571916"/>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2B7EEFC9-0A96-C757-FD82-1C665BDAE3C8}"/>
              </a:ext>
            </a:extLst>
          </p:cNvPr>
          <p:cNvGrpSpPr/>
          <p:nvPr/>
        </p:nvGrpSpPr>
        <p:grpSpPr>
          <a:xfrm>
            <a:off x="6884920" y="1111276"/>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AB88F69-85F6-0F84-590F-8DAA75E99686}"/>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B91F857E-5BC5-9906-E1D5-BC8D9A625FCD}"/>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4D7D975-0368-FD78-EBE0-337D26563F0D}"/>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13AFFF6C-55FA-121E-AA08-D6A4B39A8BBA}"/>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E953E514-C18C-ADC9-CBA4-23B78C6728F3}"/>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BCB50390-7452-1D62-ACD4-BD48F7411B7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6B3A5DD-453E-3C4B-D68E-194B4852E570}"/>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4C3B16A3-4274-3A33-5419-33208D2F550D}"/>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8F6578CB-87A2-6B53-6CE0-1D5DFD6407D1}"/>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FE76F98-4215-BDDA-8EA0-A010E97FEFF7}"/>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4A4297EF-1722-135B-1088-2AE89CFFE6B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AA2583F8-28C4-84AE-E9C3-BF2F63218142}"/>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E1FB044F-7373-1742-A667-1E115672C48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6BFBC9F7-8BD8-2BEF-0E7D-11EDC3C094DC}"/>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C6ED8D09-485F-C759-6426-128C665EE18C}"/>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F09950E-DF0E-971E-0BE9-FEADAD279AA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F879120-72E1-CB08-9D55-375162D5A3D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6D03727-9942-2869-6E14-4513B162724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4EC2398-D6A0-CAAB-F75D-4FBCFD116ADB}"/>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D42F146E-360E-F987-5E77-2606C6ACC00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5B4E15D2-BADF-0995-FD34-DEBCC851222F}"/>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0A9C994D-5BE5-B3AA-0ACF-848A8C0A809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5F50AA38-52F2-B89B-754C-E3CDA8CCE2D8}"/>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9E967D3E-4C2F-AA36-9911-AB0EBF0AF34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B3573190-0150-7025-07D7-3ACCAAC3848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C46BFCF8-7C03-3612-AEDE-DE5960FC40E0}"/>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5EC44045-21F0-997D-6165-C05CE8EA7734}"/>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06958794-9DC9-617E-C9E2-AE94A900780B}"/>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A7F51430-FEF4-8248-C819-3F8CE2834D15}"/>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53A60BF-E6AF-77D5-E805-1EA13968AAD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EF498778-8671-742E-863C-8FB26E1F6C0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5E59E591-EA93-FD0D-A12B-28EA3224142A}"/>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0F9FD10E-F941-4A58-0F61-6192BBC71C9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25E04771-FD16-1D30-C637-6A08D002ADD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767ADC1A-CDA6-7B3A-CE60-2B90E14C635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7B2ED5E4-D839-D6E3-5A38-8E9381C505D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CDABDCEC-B724-CDAB-EAD4-569DB8E5454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8CA9DE8-CE89-51D6-61D6-EEACEB6C15E0}"/>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B36B0B93-9A86-F084-FA3F-DB1C92DB057D}"/>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A1638AC7-1FAD-3A8A-0CD6-6B679551F76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324CB3D3-B97A-28EB-38DA-08D3F9CD688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0DC4F137-A3CB-9187-67F3-AC95B3D6A0F2}"/>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CC0A3D32-055C-7F4C-1137-06D8AE9FC9E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903D1DB-2A20-AB80-14BC-292B256749D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4BAEBF7F-4C65-37D7-EE2E-90151D171EC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3104E8-9DEC-8A7B-D565-4705321AC25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D04ABC8E-2D72-8B8D-E84B-5AA6DDD5D61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3B7AB9A7-0887-528E-052E-AF07AF9778E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8E58F318-9B43-65AF-F9BE-77D6D749BE1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6F005738-6131-6136-C55A-4942ACCED683}"/>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E9727ECF-4FE5-01F7-97B4-C4750CF60B1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35657A02-FB7C-F7E9-5182-70200C0FB3A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90780C1-CA3F-1935-C0A0-0C81B2A25EB3}"/>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0CE751A6-E823-D609-023E-FF4E1156FF7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B7117D9-16EA-B025-2B4B-41DF642DE6DC}"/>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A81ED63-2523-2F16-21D4-AE3AF95D5345}"/>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5AFD0625-0CE1-977D-A90A-4B6AE0B91B8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1C460B1E-6754-E4A5-A623-71912B8949F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58651229-A0C1-F69B-3B76-269037E8E42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9BE31D07-48C5-C66A-F957-9DD322ECBF26}"/>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9AFA725-D530-D4AA-5F4C-0C11B1FF537D}"/>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6FD5A605-5DC3-9FFE-04D6-A48180AA5EF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0F9FBB5-8EDE-20E8-AB74-11208CB1155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FBAC1481-087B-6B7F-187C-1BFBD551A1E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21CBD582-4502-4191-6D39-2DB77B3B9DA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61B82556-4162-D490-F681-084434B0EE6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C20A440-02AC-DF16-9BAE-CB3665AA27A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D39DE3E9-D757-1C7D-E4CA-375692AF724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9474453D-0BB5-F3A7-794D-1093837CA88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5DFA252A-CF39-2462-62ED-192C2F5F0C6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D69FA8F-25BE-A517-3678-99C4F914A726}"/>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2AC6CDA9-3AB3-31DD-0BBB-C844FCE12D6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B9B91BAC-8287-712D-8D7D-809D36F3614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E01A9147-D2F7-EFC9-359F-2F589943614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7AE70339-7C3B-94EC-FEFE-2E6D77FB9D8F}"/>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2619B683-402F-81E9-64CA-83F04CE389FC}"/>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CDBE54DE-D677-0875-BAB2-860DC86C56C6}"/>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C9E69AD3-C69F-6C91-47E1-08742815EC70}"/>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F1E4FE54-D535-F51A-65B4-C052E05846F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EDE92F04-9978-B5DC-752E-593715C1015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A142C99-9478-E25E-3402-09A06258473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1DAABF1C-5525-B2D3-7D3D-BF7EBB695602}"/>
              </a:ext>
            </a:extLst>
          </p:cNvPr>
          <p:cNvSpPr txBox="1"/>
          <p:nvPr/>
        </p:nvSpPr>
        <p:spPr>
          <a:xfrm>
            <a:off x="6025971" y="1687288"/>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2429950A-3C54-61A2-0679-0F2F87E83230}"/>
              </a:ext>
            </a:extLst>
          </p:cNvPr>
          <p:cNvSpPr txBox="1"/>
          <p:nvPr/>
        </p:nvSpPr>
        <p:spPr>
          <a:xfrm>
            <a:off x="6941988" y="1688279"/>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CF2B7CFA-1380-D27A-2C65-B3C11F455F3E}"/>
                  </a:ext>
                </a:extLst>
              </p:cNvPr>
              <p:cNvSpPr txBox="1"/>
              <p:nvPr/>
            </p:nvSpPr>
            <p:spPr>
              <a:xfrm>
                <a:off x="6527914" y="1237910"/>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CF2B7CFA-1380-D27A-2C65-B3C11F455F3E}"/>
                  </a:ext>
                </a:extLst>
              </p:cNvPr>
              <p:cNvSpPr txBox="1">
                <a:spLocks noRot="1" noChangeAspect="1" noMove="1" noResize="1" noEditPoints="1" noAdjustHandles="1" noChangeArrowheads="1" noChangeShapeType="1" noTextEdit="1"/>
              </p:cNvSpPr>
              <p:nvPr/>
            </p:nvSpPr>
            <p:spPr>
              <a:xfrm>
                <a:off x="6527914" y="1237910"/>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50036D0F-61BE-F99F-47A2-FEBF49A23BB8}"/>
                  </a:ext>
                </a:extLst>
              </p:cNvPr>
              <p:cNvSpPr txBox="1"/>
              <p:nvPr/>
            </p:nvSpPr>
            <p:spPr>
              <a:xfrm>
                <a:off x="7437960" y="1234982"/>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50036D0F-61BE-F99F-47A2-FEBF49A23BB8}"/>
                  </a:ext>
                </a:extLst>
              </p:cNvPr>
              <p:cNvSpPr txBox="1">
                <a:spLocks noRot="1" noChangeAspect="1" noMove="1" noResize="1" noEditPoints="1" noAdjustHandles="1" noChangeArrowheads="1" noChangeShapeType="1" noTextEdit="1"/>
              </p:cNvSpPr>
              <p:nvPr/>
            </p:nvSpPr>
            <p:spPr>
              <a:xfrm>
                <a:off x="7437960" y="1234982"/>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DEEC0DA6-7127-9DFD-4505-788178F7109B}"/>
              </a:ext>
            </a:extLst>
          </p:cNvPr>
          <p:cNvSpPr/>
          <p:nvPr/>
        </p:nvSpPr>
        <p:spPr>
          <a:xfrm>
            <a:off x="10149161" y="17858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DA075B74-AB66-23B0-69FB-36D7E320578E}"/>
              </a:ext>
            </a:extLst>
          </p:cNvPr>
          <p:cNvSpPr txBox="1"/>
          <p:nvPr/>
        </p:nvSpPr>
        <p:spPr>
          <a:xfrm>
            <a:off x="10194506" y="17654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A7EA45A-E648-04C5-38C4-382235CE1989}"/>
                  </a:ext>
                </a:extLst>
              </p:cNvPr>
              <p:cNvSpPr txBox="1"/>
              <p:nvPr/>
            </p:nvSpPr>
            <p:spPr>
              <a:xfrm>
                <a:off x="10134244" y="31465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A7EA45A-E648-04C5-38C4-382235CE1989}"/>
                  </a:ext>
                </a:extLst>
              </p:cNvPr>
              <p:cNvSpPr txBox="1">
                <a:spLocks noRot="1" noChangeAspect="1" noMove="1" noResize="1" noEditPoints="1" noAdjustHandles="1" noChangeArrowheads="1" noChangeShapeType="1" noTextEdit="1"/>
              </p:cNvSpPr>
              <p:nvPr/>
            </p:nvSpPr>
            <p:spPr>
              <a:xfrm>
                <a:off x="10134244" y="3146527"/>
                <a:ext cx="1336657" cy="291811"/>
              </a:xfrm>
              <a:prstGeom prst="rect">
                <a:avLst/>
              </a:prstGeom>
              <a:blipFill>
                <a:blip r:embed="rId10"/>
                <a:stretch>
                  <a:fillRect b="-2083"/>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736E6EFB-8324-9973-06E6-09D82E4EBCD4}"/>
              </a:ext>
            </a:extLst>
          </p:cNvPr>
          <p:cNvSpPr/>
          <p:nvPr/>
        </p:nvSpPr>
        <p:spPr>
          <a:xfrm>
            <a:off x="6035621" y="3681116"/>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B46C0287-BD51-9659-23AC-B1013342DE2F}"/>
              </a:ext>
            </a:extLst>
          </p:cNvPr>
          <p:cNvSpPr txBox="1"/>
          <p:nvPr/>
        </p:nvSpPr>
        <p:spPr>
          <a:xfrm>
            <a:off x="6015037" y="3651764"/>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1D880B98-77B8-1D90-62EC-0173C4C834C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7201" y="4096268"/>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64EAF31-AC83-5254-3C13-1FA9E4A77EA9}"/>
                  </a:ext>
                </a:extLst>
              </p:cNvPr>
              <p:cNvSpPr txBox="1"/>
              <p:nvPr/>
            </p:nvSpPr>
            <p:spPr>
              <a:xfrm>
                <a:off x="5809597" y="4744502"/>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664EAF31-AC83-5254-3C13-1FA9E4A77EA9}"/>
                  </a:ext>
                </a:extLst>
              </p:cNvPr>
              <p:cNvSpPr txBox="1">
                <a:spLocks noRot="1" noChangeAspect="1" noMove="1" noResize="1" noEditPoints="1" noAdjustHandles="1" noChangeArrowheads="1" noChangeShapeType="1" noTextEdit="1"/>
              </p:cNvSpPr>
              <p:nvPr/>
            </p:nvSpPr>
            <p:spPr>
              <a:xfrm>
                <a:off x="5809597" y="4744502"/>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1451558D-22E8-DEED-241F-75F76444D434}"/>
              </a:ext>
            </a:extLst>
          </p:cNvPr>
          <p:cNvSpPr txBox="1"/>
          <p:nvPr/>
        </p:nvSpPr>
        <p:spPr>
          <a:xfrm>
            <a:off x="2116283" y="2461512"/>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F3294488-5D8E-FC89-39A2-366FBB15E3CC}"/>
                  </a:ext>
                </a:extLst>
              </p:cNvPr>
              <p:cNvSpPr txBox="1"/>
              <p:nvPr/>
            </p:nvSpPr>
            <p:spPr>
              <a:xfrm>
                <a:off x="233223" y="251623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F3294488-5D8E-FC89-39A2-366FBB15E3CC}"/>
                  </a:ext>
                </a:extLst>
              </p:cNvPr>
              <p:cNvSpPr txBox="1">
                <a:spLocks noRot="1" noChangeAspect="1" noMove="1" noResize="1" noEditPoints="1" noAdjustHandles="1" noChangeArrowheads="1" noChangeShapeType="1" noTextEdit="1"/>
              </p:cNvSpPr>
              <p:nvPr/>
            </p:nvSpPr>
            <p:spPr>
              <a:xfrm>
                <a:off x="233223" y="2516234"/>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47E0C7FD-ADD2-0664-5E59-EDA1DFA4F7F6}"/>
              </a:ext>
            </a:extLst>
          </p:cNvPr>
          <p:cNvSpPr txBox="1"/>
          <p:nvPr/>
        </p:nvSpPr>
        <p:spPr>
          <a:xfrm>
            <a:off x="82486" y="4511302"/>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6EF6ABD8-EA05-FBF1-6DF2-DBEF5E89AE34}"/>
              </a:ext>
            </a:extLst>
          </p:cNvPr>
          <p:cNvSpPr/>
          <p:nvPr/>
        </p:nvSpPr>
        <p:spPr>
          <a:xfrm>
            <a:off x="2225644" y="177149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8F988992-4E07-93D0-B4B2-546239B0E351}"/>
              </a:ext>
            </a:extLst>
          </p:cNvPr>
          <p:cNvSpPr/>
          <p:nvPr/>
        </p:nvSpPr>
        <p:spPr>
          <a:xfrm>
            <a:off x="2737895" y="1595364"/>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D7393402-A0A9-0701-B0D8-8C26934DE47E}"/>
              </a:ext>
            </a:extLst>
          </p:cNvPr>
          <p:cNvSpPr/>
          <p:nvPr/>
        </p:nvSpPr>
        <p:spPr>
          <a:xfrm>
            <a:off x="3008624" y="1525959"/>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643369DC-70AE-458C-657C-2F406D7554E7}"/>
              </a:ext>
            </a:extLst>
          </p:cNvPr>
          <p:cNvSpPr/>
          <p:nvPr/>
        </p:nvSpPr>
        <p:spPr>
          <a:xfrm>
            <a:off x="2481770" y="166651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5975EE50-D4E5-1614-0EE0-647C99475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9361" y="1558733"/>
            <a:ext cx="188505" cy="188505"/>
          </a:xfrm>
          <a:prstGeom prst="rect">
            <a:avLst/>
          </a:prstGeom>
        </p:spPr>
      </p:pic>
      <p:sp>
        <p:nvSpPr>
          <p:cNvPr id="142" name="矩形: 圆角 141">
            <a:extLst>
              <a:ext uri="{FF2B5EF4-FFF2-40B4-BE49-F238E27FC236}">
                <a16:creationId xmlns:a16="http://schemas.microsoft.com/office/drawing/2014/main" id="{19959B1F-75BE-6DDD-F160-CE207247A938}"/>
              </a:ext>
            </a:extLst>
          </p:cNvPr>
          <p:cNvSpPr/>
          <p:nvPr/>
        </p:nvSpPr>
        <p:spPr>
          <a:xfrm>
            <a:off x="3544309" y="1497634"/>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BC97084-9A1C-CF9A-E504-12B63CD91ABD}"/>
              </a:ext>
            </a:extLst>
          </p:cNvPr>
          <p:cNvSpPr txBox="1"/>
          <p:nvPr/>
        </p:nvSpPr>
        <p:spPr>
          <a:xfrm rot="5400000">
            <a:off x="3294205" y="1772243"/>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F7C5C7E1-CD44-A064-C529-2B07D6CB4C65}"/>
              </a:ext>
            </a:extLst>
          </p:cNvPr>
          <p:cNvSpPr/>
          <p:nvPr/>
        </p:nvSpPr>
        <p:spPr>
          <a:xfrm>
            <a:off x="4312748" y="1406300"/>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67FF37F0-BCB5-5793-C5D4-4D00BB69C08D}"/>
              </a:ext>
            </a:extLst>
          </p:cNvPr>
          <p:cNvSpPr/>
          <p:nvPr/>
        </p:nvSpPr>
        <p:spPr>
          <a:xfrm>
            <a:off x="4444681" y="1449791"/>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FC264284-A878-8881-11C8-6CF85E20C98E}"/>
              </a:ext>
            </a:extLst>
          </p:cNvPr>
          <p:cNvSpPr/>
          <p:nvPr/>
        </p:nvSpPr>
        <p:spPr>
          <a:xfrm>
            <a:off x="4448649" y="144597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A84CB472-62E6-D3C9-1C5C-8E3FEB4236FB}"/>
              </a:ext>
            </a:extLst>
          </p:cNvPr>
          <p:cNvSpPr/>
          <p:nvPr/>
        </p:nvSpPr>
        <p:spPr>
          <a:xfrm>
            <a:off x="4444681" y="1627489"/>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C8137A3-7D56-9F1E-AE28-8CA4F88E527F}"/>
              </a:ext>
            </a:extLst>
          </p:cNvPr>
          <p:cNvSpPr/>
          <p:nvPr/>
        </p:nvSpPr>
        <p:spPr>
          <a:xfrm>
            <a:off x="4448649" y="162366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848257F-7F23-4E47-E583-1EEFA5551991}"/>
              </a:ext>
            </a:extLst>
          </p:cNvPr>
          <p:cNvSpPr/>
          <p:nvPr/>
        </p:nvSpPr>
        <p:spPr>
          <a:xfrm>
            <a:off x="4444681" y="1830604"/>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85C25A0-CFBC-8023-66EB-0389C2949C75}"/>
              </a:ext>
            </a:extLst>
          </p:cNvPr>
          <p:cNvSpPr/>
          <p:nvPr/>
        </p:nvSpPr>
        <p:spPr>
          <a:xfrm>
            <a:off x="4448649" y="182678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C92B6510-2B0E-B20A-E089-728F3660E7C1}"/>
              </a:ext>
            </a:extLst>
          </p:cNvPr>
          <p:cNvSpPr/>
          <p:nvPr/>
        </p:nvSpPr>
        <p:spPr>
          <a:xfrm>
            <a:off x="4444681" y="2011936"/>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D39B7515-EFE4-48EE-9976-100D096D79C9}"/>
              </a:ext>
            </a:extLst>
          </p:cNvPr>
          <p:cNvSpPr/>
          <p:nvPr/>
        </p:nvSpPr>
        <p:spPr>
          <a:xfrm>
            <a:off x="4448649" y="2008116"/>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A8C897CB-3D15-3C04-460E-839049FA118A}"/>
              </a:ext>
            </a:extLst>
          </p:cNvPr>
          <p:cNvCxnSpPr>
            <a:cxnSpLocks/>
          </p:cNvCxnSpPr>
          <p:nvPr/>
        </p:nvCxnSpPr>
        <p:spPr>
          <a:xfrm>
            <a:off x="4734846" y="2218717"/>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CEEADDB0-2715-0DF2-6388-6B87EC0E0557}"/>
              </a:ext>
            </a:extLst>
          </p:cNvPr>
          <p:cNvSpPr txBox="1"/>
          <p:nvPr/>
        </p:nvSpPr>
        <p:spPr>
          <a:xfrm>
            <a:off x="4437635" y="1183803"/>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82B57AC1-D785-5906-6188-9DB1E20FA694}"/>
              </a:ext>
            </a:extLst>
          </p:cNvPr>
          <p:cNvSpPr txBox="1"/>
          <p:nvPr/>
        </p:nvSpPr>
        <p:spPr>
          <a:xfrm>
            <a:off x="4718874" y="2145264"/>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237E7DD-9994-6969-400C-55100EB8D35D}"/>
              </a:ext>
            </a:extLst>
          </p:cNvPr>
          <p:cNvSpPr/>
          <p:nvPr/>
        </p:nvSpPr>
        <p:spPr>
          <a:xfrm>
            <a:off x="3601097" y="3455831"/>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D86219FE-A0A6-0B9B-FDC5-A3256E6CD760}"/>
                  </a:ext>
                </a:extLst>
              </p:cNvPr>
              <p:cNvSpPr txBox="1"/>
              <p:nvPr/>
            </p:nvSpPr>
            <p:spPr>
              <a:xfrm>
                <a:off x="3584477" y="3485789"/>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D86219FE-A0A6-0B9B-FDC5-A3256E6CD760}"/>
                  </a:ext>
                </a:extLst>
              </p:cNvPr>
              <p:cNvSpPr txBox="1">
                <a:spLocks noRot="1" noChangeAspect="1" noMove="1" noResize="1" noEditPoints="1" noAdjustHandles="1" noChangeArrowheads="1" noChangeShapeType="1" noTextEdit="1"/>
              </p:cNvSpPr>
              <p:nvPr/>
            </p:nvSpPr>
            <p:spPr>
              <a:xfrm>
                <a:off x="3584477" y="3485789"/>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38F1388-FA87-F0B4-5BB2-059E60FC1CFA}"/>
                  </a:ext>
                </a:extLst>
              </p:cNvPr>
              <p:cNvSpPr txBox="1"/>
              <p:nvPr/>
            </p:nvSpPr>
            <p:spPr>
              <a:xfrm>
                <a:off x="4220990" y="3483159"/>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38F1388-FA87-F0B4-5BB2-059E60FC1CFA}"/>
                  </a:ext>
                </a:extLst>
              </p:cNvPr>
              <p:cNvSpPr txBox="1">
                <a:spLocks noRot="1" noChangeAspect="1" noMove="1" noResize="1" noEditPoints="1" noAdjustHandles="1" noChangeArrowheads="1" noChangeShapeType="1" noTextEdit="1"/>
              </p:cNvSpPr>
              <p:nvPr/>
            </p:nvSpPr>
            <p:spPr>
              <a:xfrm>
                <a:off x="4220990" y="3483159"/>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187FBBBA-403E-10EF-BF9A-AED33FE75EC9}"/>
                  </a:ext>
                </a:extLst>
              </p:cNvPr>
              <p:cNvSpPr txBox="1"/>
              <p:nvPr/>
            </p:nvSpPr>
            <p:spPr>
              <a:xfrm>
                <a:off x="4917301" y="3490281"/>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187FBBBA-403E-10EF-BF9A-AED33FE75EC9}"/>
                  </a:ext>
                </a:extLst>
              </p:cNvPr>
              <p:cNvSpPr txBox="1">
                <a:spLocks noRot="1" noChangeAspect="1" noMove="1" noResize="1" noEditPoints="1" noAdjustHandles="1" noChangeArrowheads="1" noChangeShapeType="1" noTextEdit="1"/>
              </p:cNvSpPr>
              <p:nvPr/>
            </p:nvSpPr>
            <p:spPr>
              <a:xfrm>
                <a:off x="4917301" y="3490281"/>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2A91002D-2861-1928-8AA0-A8D092AC82E6}"/>
              </a:ext>
            </a:extLst>
          </p:cNvPr>
          <p:cNvSpPr txBox="1"/>
          <p:nvPr/>
        </p:nvSpPr>
        <p:spPr>
          <a:xfrm>
            <a:off x="8863596" y="1645496"/>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33E51D80-A196-4567-6EF9-25A643C3A897}"/>
              </a:ext>
            </a:extLst>
          </p:cNvPr>
          <p:cNvSpPr txBox="1"/>
          <p:nvPr/>
        </p:nvSpPr>
        <p:spPr>
          <a:xfrm>
            <a:off x="8908387" y="3070821"/>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98E94F75-12C9-4ABD-F647-D8CA9943DDDE}"/>
              </a:ext>
            </a:extLst>
          </p:cNvPr>
          <p:cNvCxnSpPr>
            <a:cxnSpLocks/>
          </p:cNvCxnSpPr>
          <p:nvPr/>
        </p:nvCxnSpPr>
        <p:spPr>
          <a:xfrm flipH="1">
            <a:off x="885141" y="2967180"/>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27121962-816E-72FC-4A4A-116AC40D8A39}"/>
              </a:ext>
            </a:extLst>
          </p:cNvPr>
          <p:cNvSpPr/>
          <p:nvPr/>
        </p:nvSpPr>
        <p:spPr>
          <a:xfrm>
            <a:off x="4942283" y="27311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030EBD69-82C7-6B38-45E1-C06D2DCD30B5}"/>
              </a:ext>
            </a:extLst>
          </p:cNvPr>
          <p:cNvSpPr/>
          <p:nvPr/>
        </p:nvSpPr>
        <p:spPr>
          <a:xfrm>
            <a:off x="4352385" y="2624157"/>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775D51EE-6F22-13EF-6A7E-D2B322E077B8}"/>
              </a:ext>
            </a:extLst>
          </p:cNvPr>
          <p:cNvSpPr/>
          <p:nvPr/>
        </p:nvSpPr>
        <p:spPr>
          <a:xfrm>
            <a:off x="4446871" y="27309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A509DA79-16DC-5C91-CD41-70E67730A01D}"/>
              </a:ext>
            </a:extLst>
          </p:cNvPr>
          <p:cNvSpPr/>
          <p:nvPr/>
        </p:nvSpPr>
        <p:spPr>
          <a:xfrm>
            <a:off x="4699922" y="273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74C5451A-C0C9-2849-C9DD-25D4A0C101D9}"/>
              </a:ext>
            </a:extLst>
          </p:cNvPr>
          <p:cNvSpPr txBox="1"/>
          <p:nvPr/>
        </p:nvSpPr>
        <p:spPr>
          <a:xfrm>
            <a:off x="3880304" y="2937478"/>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9EE7BA95-3487-D26D-C949-130BCAF455C9}"/>
              </a:ext>
            </a:extLst>
          </p:cNvPr>
          <p:cNvSpPr/>
          <p:nvPr/>
        </p:nvSpPr>
        <p:spPr>
          <a:xfrm rot="16200000">
            <a:off x="6220490" y="1579060"/>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37B621A-D51A-EE78-BEAF-042C62D33976}"/>
              </a:ext>
            </a:extLst>
          </p:cNvPr>
          <p:cNvSpPr/>
          <p:nvPr/>
        </p:nvSpPr>
        <p:spPr>
          <a:xfrm rot="16200000">
            <a:off x="7134095" y="1615807"/>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3637788-ECB1-2564-D7E2-5D66D0D7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3281" y="4468360"/>
            <a:ext cx="258664" cy="258664"/>
          </a:xfrm>
          <a:prstGeom prst="rect">
            <a:avLst/>
          </a:prstGeom>
        </p:spPr>
      </p:pic>
      <p:cxnSp>
        <p:nvCxnSpPr>
          <p:cNvPr id="173" name="直接箭头连接符 172">
            <a:extLst>
              <a:ext uri="{FF2B5EF4-FFF2-40B4-BE49-F238E27FC236}">
                <a16:creationId xmlns:a16="http://schemas.microsoft.com/office/drawing/2014/main" id="{CC5AD7AC-53A3-A052-F358-6255061A1929}"/>
              </a:ext>
            </a:extLst>
          </p:cNvPr>
          <p:cNvCxnSpPr>
            <a:cxnSpLocks/>
          </p:cNvCxnSpPr>
          <p:nvPr/>
        </p:nvCxnSpPr>
        <p:spPr>
          <a:xfrm>
            <a:off x="8953788" y="300512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E1CDBCA-7D61-A20E-5DDE-49F7EAEB3E52}"/>
              </a:ext>
            </a:extLst>
          </p:cNvPr>
          <p:cNvSpPr txBox="1"/>
          <p:nvPr/>
        </p:nvSpPr>
        <p:spPr>
          <a:xfrm>
            <a:off x="10472061" y="2808001"/>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1A7C6F2D-6119-CFBB-1ED4-6ACE546CE20F}"/>
              </a:ext>
            </a:extLst>
          </p:cNvPr>
          <p:cNvSpPr/>
          <p:nvPr/>
        </p:nvSpPr>
        <p:spPr>
          <a:xfrm>
            <a:off x="8711086" y="408317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77F6B29E-2CEE-5451-007A-0B78116FDDFA}"/>
              </a:ext>
            </a:extLst>
          </p:cNvPr>
          <p:cNvCxnSpPr>
            <a:cxnSpLocks/>
          </p:cNvCxnSpPr>
          <p:nvPr/>
        </p:nvCxnSpPr>
        <p:spPr>
          <a:xfrm>
            <a:off x="9272546" y="438898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5AD54166-1782-8CA9-D445-4E5D85E1A618}"/>
                  </a:ext>
                </a:extLst>
              </p:cNvPr>
              <p:cNvSpPr txBox="1"/>
              <p:nvPr/>
            </p:nvSpPr>
            <p:spPr>
              <a:xfrm>
                <a:off x="8871543" y="440524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5AD54166-1782-8CA9-D445-4E5D85E1A618}"/>
                  </a:ext>
                </a:extLst>
              </p:cNvPr>
              <p:cNvSpPr txBox="1">
                <a:spLocks noRot="1" noChangeAspect="1" noMove="1" noResize="1" noEditPoints="1" noAdjustHandles="1" noChangeArrowheads="1" noChangeShapeType="1" noTextEdit="1"/>
              </p:cNvSpPr>
              <p:nvPr/>
            </p:nvSpPr>
            <p:spPr>
              <a:xfrm>
                <a:off x="8871543" y="4405242"/>
                <a:ext cx="1770682" cy="276999"/>
              </a:xfrm>
              <a:prstGeom prst="rect">
                <a:avLst/>
              </a:prstGeom>
              <a:blipFill>
                <a:blip r:embed="rId17"/>
                <a:stretch>
                  <a:fillRect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7121DCD1-E9DC-3C1A-9026-6DD2FCE206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73431" y="4106786"/>
            <a:ext cx="378075" cy="378075"/>
          </a:xfrm>
          <a:prstGeom prst="rect">
            <a:avLst/>
          </a:prstGeom>
        </p:spPr>
      </p:pic>
      <p:cxnSp>
        <p:nvCxnSpPr>
          <p:cNvPr id="255" name="连接符: 肘形 254">
            <a:extLst>
              <a:ext uri="{FF2B5EF4-FFF2-40B4-BE49-F238E27FC236}">
                <a16:creationId xmlns:a16="http://schemas.microsoft.com/office/drawing/2014/main" id="{597AFDF6-50C9-667E-F0FF-A01279B77C6E}"/>
              </a:ext>
            </a:extLst>
          </p:cNvPr>
          <p:cNvCxnSpPr>
            <a:cxnSpLocks/>
            <a:stCxn id="186" idx="3"/>
            <a:endCxn id="234" idx="3"/>
          </p:cNvCxnSpPr>
          <p:nvPr/>
        </p:nvCxnSpPr>
        <p:spPr>
          <a:xfrm>
            <a:off x="9491185" y="1290090"/>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0F799FC6-2411-7EED-B3FB-6C5D2CEA0565}"/>
              </a:ext>
            </a:extLst>
          </p:cNvPr>
          <p:cNvCxnSpPr>
            <a:cxnSpLocks/>
          </p:cNvCxnSpPr>
          <p:nvPr/>
        </p:nvCxnSpPr>
        <p:spPr>
          <a:xfrm>
            <a:off x="9497673" y="2146360"/>
            <a:ext cx="220064" cy="0"/>
          </a:xfrm>
          <a:prstGeom prst="line">
            <a:avLst/>
          </a:prstGeom>
        </p:spPr>
        <p:style>
          <a:lnRef idx="3">
            <a:schemeClr val="dk1"/>
          </a:lnRef>
          <a:fillRef idx="0">
            <a:schemeClr val="dk1"/>
          </a:fillRef>
          <a:effectRef idx="2">
            <a:schemeClr val="dk1"/>
          </a:effectRef>
          <a:fontRef idx="minor">
            <a:schemeClr val="tx1"/>
          </a:fontRef>
        </p:style>
      </p:cxnSp>
      <p:sp>
        <p:nvSpPr>
          <p:cNvPr id="274" name="矩形 273">
            <a:extLst>
              <a:ext uri="{FF2B5EF4-FFF2-40B4-BE49-F238E27FC236}">
                <a16:creationId xmlns:a16="http://schemas.microsoft.com/office/drawing/2014/main" id="{F060D731-625C-AED3-A5CE-2BA98EA9A26D}"/>
              </a:ext>
            </a:extLst>
          </p:cNvPr>
          <p:cNvSpPr/>
          <p:nvPr/>
        </p:nvSpPr>
        <p:spPr>
          <a:xfrm>
            <a:off x="5497859" y="1049129"/>
            <a:ext cx="2662171" cy="39872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a:extLst>
              <a:ext uri="{FF2B5EF4-FFF2-40B4-BE49-F238E27FC236}">
                <a16:creationId xmlns:a16="http://schemas.microsoft.com/office/drawing/2014/main" id="{77F9D890-C89E-40C0-26C7-5B60C270993F}"/>
              </a:ext>
            </a:extLst>
          </p:cNvPr>
          <p:cNvSpPr/>
          <p:nvPr/>
        </p:nvSpPr>
        <p:spPr>
          <a:xfrm>
            <a:off x="236478" y="133405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FAE3E983-0D30-750D-3FA2-9CB7049593BA}"/>
              </a:ext>
            </a:extLst>
          </p:cNvPr>
          <p:cNvSpPr/>
          <p:nvPr/>
        </p:nvSpPr>
        <p:spPr>
          <a:xfrm>
            <a:off x="2085299" y="1069701"/>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267E9C3F-0EE7-754E-7C45-E09BC9E31179}"/>
              </a:ext>
            </a:extLst>
          </p:cNvPr>
          <p:cNvSpPr/>
          <p:nvPr/>
        </p:nvSpPr>
        <p:spPr>
          <a:xfrm>
            <a:off x="132201" y="3552289"/>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矩形 282">
            <a:extLst>
              <a:ext uri="{FF2B5EF4-FFF2-40B4-BE49-F238E27FC236}">
                <a16:creationId xmlns:a16="http://schemas.microsoft.com/office/drawing/2014/main" id="{BA2C45CE-C5B9-43E2-B43F-DA7DDBD52A74}"/>
              </a:ext>
            </a:extLst>
          </p:cNvPr>
          <p:cNvSpPr/>
          <p:nvPr/>
        </p:nvSpPr>
        <p:spPr>
          <a:xfrm>
            <a:off x="8276227" y="1076778"/>
            <a:ext cx="3726581" cy="398072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4" name="直接箭头连接符 283">
            <a:extLst>
              <a:ext uri="{FF2B5EF4-FFF2-40B4-BE49-F238E27FC236}">
                <a16:creationId xmlns:a16="http://schemas.microsoft.com/office/drawing/2014/main" id="{38E6ACA9-CAB0-7642-8D34-195A80429AD3}"/>
              </a:ext>
            </a:extLst>
          </p:cNvPr>
          <p:cNvCxnSpPr>
            <a:cxnSpLocks/>
          </p:cNvCxnSpPr>
          <p:nvPr/>
        </p:nvCxnSpPr>
        <p:spPr>
          <a:xfrm>
            <a:off x="5336175" y="2298841"/>
            <a:ext cx="2607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7" name="直接箭头连接符 286">
            <a:extLst>
              <a:ext uri="{FF2B5EF4-FFF2-40B4-BE49-F238E27FC236}">
                <a16:creationId xmlns:a16="http://schemas.microsoft.com/office/drawing/2014/main" id="{BE93A24A-91B2-B108-27DA-F5B29A2082F5}"/>
              </a:ext>
            </a:extLst>
          </p:cNvPr>
          <p:cNvCxnSpPr>
            <a:cxnSpLocks/>
          </p:cNvCxnSpPr>
          <p:nvPr/>
        </p:nvCxnSpPr>
        <p:spPr>
          <a:xfrm>
            <a:off x="8022176" y="2933227"/>
            <a:ext cx="319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13B46E4-F721-3A7E-53D1-4755786027B5}"/>
              </a:ext>
            </a:extLst>
          </p:cNvPr>
          <p:cNvCxnSpPr>
            <a:cxnSpLocks/>
          </p:cNvCxnSpPr>
          <p:nvPr/>
        </p:nvCxnSpPr>
        <p:spPr>
          <a:xfrm flipH="1">
            <a:off x="7922924" y="4454409"/>
            <a:ext cx="6715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783A3C1-7197-2C64-8032-9675F2238513}"/>
              </a:ext>
            </a:extLst>
          </p:cNvPr>
          <p:cNvCxnSpPr>
            <a:cxnSpLocks/>
          </p:cNvCxnSpPr>
          <p:nvPr/>
        </p:nvCxnSpPr>
        <p:spPr>
          <a:xfrm flipV="1">
            <a:off x="6764888" y="3989535"/>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52C81211-D49C-CF99-0C68-7777B5A990A0}"/>
              </a:ext>
            </a:extLst>
          </p:cNvPr>
          <p:cNvCxnSpPr>
            <a:cxnSpLocks/>
            <a:stCxn id="111" idx="0"/>
            <a:endCxn id="606" idx="3"/>
          </p:cNvCxnSpPr>
          <p:nvPr/>
        </p:nvCxnSpPr>
        <p:spPr>
          <a:xfrm rot="16200000" flipV="1">
            <a:off x="6550653" y="3385987"/>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A683B32-8D58-0F33-46E2-886A7F40846C}"/>
              </a:ext>
            </a:extLst>
          </p:cNvPr>
          <p:cNvCxnSpPr>
            <a:cxnSpLocks/>
            <a:stCxn id="111" idx="0"/>
            <a:endCxn id="607" idx="1"/>
          </p:cNvCxnSpPr>
          <p:nvPr/>
        </p:nvCxnSpPr>
        <p:spPr>
          <a:xfrm rot="5400000" flipH="1" flipV="1">
            <a:off x="6920661" y="3380399"/>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B99D5955-063A-31CC-153E-09A9470760A6}"/>
              </a:ext>
            </a:extLst>
          </p:cNvPr>
          <p:cNvCxnSpPr>
            <a:cxnSpLocks/>
          </p:cNvCxnSpPr>
          <p:nvPr/>
        </p:nvCxnSpPr>
        <p:spPr>
          <a:xfrm flipH="1">
            <a:off x="5444063" y="3753830"/>
            <a:ext cx="435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6D3CCE7-DCF3-715D-ED69-463FA0293FEB}"/>
              </a:ext>
            </a:extLst>
          </p:cNvPr>
          <p:cNvSpPr txBox="1"/>
          <p:nvPr/>
        </p:nvSpPr>
        <p:spPr>
          <a:xfrm>
            <a:off x="2008223" y="801302"/>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26" name="文本框 325">
            <a:extLst>
              <a:ext uri="{FF2B5EF4-FFF2-40B4-BE49-F238E27FC236}">
                <a16:creationId xmlns:a16="http://schemas.microsoft.com/office/drawing/2014/main" id="{E6FF4A33-B386-6763-5E0B-2C9848014959}"/>
              </a:ext>
            </a:extLst>
          </p:cNvPr>
          <p:cNvSpPr txBox="1"/>
          <p:nvPr/>
        </p:nvSpPr>
        <p:spPr>
          <a:xfrm>
            <a:off x="5398427" y="809196"/>
            <a:ext cx="293986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Isotope-driven disturbance  generation</a:t>
            </a:r>
          </a:p>
        </p:txBody>
      </p:sp>
      <p:sp>
        <p:nvSpPr>
          <p:cNvPr id="327" name="文本框 326">
            <a:extLst>
              <a:ext uri="{FF2B5EF4-FFF2-40B4-BE49-F238E27FC236}">
                <a16:creationId xmlns:a16="http://schemas.microsoft.com/office/drawing/2014/main" id="{3891E62F-A0D2-7332-34DA-05D2F32DCA4F}"/>
              </a:ext>
            </a:extLst>
          </p:cNvPr>
          <p:cNvSpPr txBox="1"/>
          <p:nvPr/>
        </p:nvSpPr>
        <p:spPr>
          <a:xfrm>
            <a:off x="8167695" y="784454"/>
            <a:ext cx="406643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c) Bipartite perspective embedding discrepancy restriction </a:t>
            </a:r>
          </a:p>
        </p:txBody>
      </p:sp>
      <p:sp>
        <p:nvSpPr>
          <p:cNvPr id="330" name="文本框 329">
            <a:extLst>
              <a:ext uri="{FF2B5EF4-FFF2-40B4-BE49-F238E27FC236}">
                <a16:creationId xmlns:a16="http://schemas.microsoft.com/office/drawing/2014/main" id="{5443A6C1-D3BA-DFA6-C70E-759288B9C3D1}"/>
              </a:ext>
            </a:extLst>
          </p:cNvPr>
          <p:cNvSpPr txBox="1"/>
          <p:nvPr/>
        </p:nvSpPr>
        <p:spPr>
          <a:xfrm>
            <a:off x="5944958" y="25690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CF6761CC-36C3-BF55-65DD-DCCC9FC2CEC4}"/>
              </a:ext>
            </a:extLst>
          </p:cNvPr>
          <p:cNvSpPr txBox="1"/>
          <p:nvPr/>
        </p:nvSpPr>
        <p:spPr>
          <a:xfrm>
            <a:off x="5947135" y="27214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64B03E98-5907-F83B-096D-766828C90168}"/>
              </a:ext>
            </a:extLst>
          </p:cNvPr>
          <p:cNvSpPr txBox="1"/>
          <p:nvPr/>
        </p:nvSpPr>
        <p:spPr>
          <a:xfrm>
            <a:off x="5947898" y="2864579"/>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FCE259B7-5514-2903-1631-3ADF39CE92A1}"/>
              </a:ext>
            </a:extLst>
          </p:cNvPr>
          <p:cNvSpPr txBox="1"/>
          <p:nvPr/>
        </p:nvSpPr>
        <p:spPr>
          <a:xfrm>
            <a:off x="5950497" y="301698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FF70F9DE-6B63-96CE-0BAB-B9AC821E0146}"/>
              </a:ext>
            </a:extLst>
          </p:cNvPr>
          <p:cNvSpPr txBox="1"/>
          <p:nvPr/>
        </p:nvSpPr>
        <p:spPr>
          <a:xfrm>
            <a:off x="5950497" y="3162175"/>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6874731F-FBBA-A086-6486-FDCC3E18A2E7}"/>
              </a:ext>
            </a:extLst>
          </p:cNvPr>
          <p:cNvSpPr txBox="1"/>
          <p:nvPr/>
        </p:nvSpPr>
        <p:spPr>
          <a:xfrm>
            <a:off x="6857946" y="257681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1ABEAE1B-E215-A729-E461-3625B423F942}"/>
              </a:ext>
            </a:extLst>
          </p:cNvPr>
          <p:cNvSpPr txBox="1"/>
          <p:nvPr/>
        </p:nvSpPr>
        <p:spPr>
          <a:xfrm>
            <a:off x="6857946" y="2720638"/>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C8173D83-7B7F-5DA6-4BED-B28233111A98}"/>
              </a:ext>
            </a:extLst>
          </p:cNvPr>
          <p:cNvSpPr txBox="1"/>
          <p:nvPr/>
        </p:nvSpPr>
        <p:spPr>
          <a:xfrm>
            <a:off x="6857946" y="286313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56E57A07-6984-7B16-1940-287A748ADF23}"/>
              </a:ext>
            </a:extLst>
          </p:cNvPr>
          <p:cNvSpPr txBox="1"/>
          <p:nvPr/>
        </p:nvSpPr>
        <p:spPr>
          <a:xfrm>
            <a:off x="6851415" y="300137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E46A772-D6A6-1556-F35B-71DB3D0DE781}"/>
              </a:ext>
            </a:extLst>
          </p:cNvPr>
          <p:cNvSpPr txBox="1"/>
          <p:nvPr/>
        </p:nvSpPr>
        <p:spPr>
          <a:xfrm>
            <a:off x="6851415" y="3154421"/>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40BF9BF0-824C-0906-3FD4-FCE5343E53D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50251" y="4090798"/>
            <a:ext cx="423024" cy="423024"/>
          </a:xfrm>
          <a:prstGeom prst="rect">
            <a:avLst/>
          </a:prstGeom>
        </p:spPr>
      </p:pic>
      <p:grpSp>
        <p:nvGrpSpPr>
          <p:cNvPr id="3" name="Google Shape;805;p28">
            <a:extLst>
              <a:ext uri="{FF2B5EF4-FFF2-40B4-BE49-F238E27FC236}">
                <a16:creationId xmlns:a16="http://schemas.microsoft.com/office/drawing/2014/main" id="{91F06111-9DB9-2F03-03C1-BFC928C9295A}"/>
              </a:ext>
            </a:extLst>
          </p:cNvPr>
          <p:cNvGrpSpPr/>
          <p:nvPr/>
        </p:nvGrpSpPr>
        <p:grpSpPr>
          <a:xfrm>
            <a:off x="5986805" y="1095981"/>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0BDA74F4-4BF2-C207-157A-19E6905B6FA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46C5C29-D4AA-216E-BC66-0AED770923E8}"/>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64A295D-5708-E408-2952-DBCB72805A6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61FF77EE-00E0-B026-440A-CB891FD4B01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E223FDD-8268-924E-742C-1C7D016DA1E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28A80E6E-1A41-E906-15EA-7C21BB39319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B94D58E6-8595-82E2-8D19-71C305C5B82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8954C3AC-D403-3D96-6B58-5994143C3FA1}"/>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BF6FD70B-99FF-DC87-26F9-A69CAF350E9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AFDF6F46-B8A3-EA75-253A-D6E04EC27BF9}"/>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0E7CCE0-4E7F-A09F-463B-E70F868F5BC3}"/>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65B79287-A920-D5BD-FA74-AB134ACB0517}"/>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309F391-BDCA-E248-1568-2DB7858C573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1D72CBD7-B6A6-3AFB-8BCB-25B2D22B21FB}"/>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A40C1F2D-AC91-3E06-4580-4F066F7E0B8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F2D903EB-FB42-5C4A-158D-C743C9B90298}"/>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23E90839-6088-8551-1224-B50A8AF5F3D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314C7545-0971-7E3D-3390-3CB362EC01BB}"/>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84570BC6-B337-AA9E-87CA-F14DA106472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14BDDE4C-9F08-151A-975A-8D25C41CF087}"/>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59B93683-AAF0-2431-A366-2B4C2AC8463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2D60059-9F46-0EDF-0098-C29B68BABDF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3594464-2C8D-C594-07AE-ABD5C16FABF0}"/>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7F90FA52-542E-E413-00BA-842ED5D1DCF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43C8CC0A-BE6E-D2C6-B466-3ECB6400DA4A}"/>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5988B17-012D-F353-8005-63C773F64353}"/>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A1C40E40-68CB-7B9C-0AA2-DB674AC2813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C602581-82A3-6AD7-A796-DFFFA6E60B25}"/>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CDFDFAD0-5BB2-F0EE-4268-01D04C13372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53B7C208-4E84-12B9-D063-ACE36B204EEA}"/>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0BA75F9D-7A9B-EC58-A29B-9E78F5F3B72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80A6381A-6B9F-FBDD-32E3-F9857BD1D6E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3831A371-7C84-1015-FCE8-4A7057623EC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56CE3842-B0B8-893F-E109-05E048F2D09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EE140508-2057-A5F1-DFBA-14AF9EE6D1B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C6D4B5A7-2AC1-48CF-B7F2-84BDAE8EB82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209DD3D5-6D69-7E87-23B1-185F9353F43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D96ED4D3-4D66-408A-2282-0BA9730133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3646B690-4B6D-4801-6C59-95FC08AD81AF}"/>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B938DF33-68C6-3651-B907-E12C1182E49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48AA4DF9-CE96-839B-419C-0697C7EEBA07}"/>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CC9D012E-1A96-0AB9-D335-6D9A5FBC88A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92EBAA94-68B4-E9F7-DCE6-69C07B6A49E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BC5973F-D6AA-17A8-989A-72865BD3D81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C43B6E60-E6AE-10C0-B1F4-CF4771E519B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C19AE260-8633-6138-ABFE-20864A63B71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7BB5B0A1-FEC6-77EC-8D83-84B7F222DB4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5DA7E5B-BCEE-A673-8963-1C09B9BD9CF4}"/>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1BA9E0D2-5BD7-8CB9-08F0-34469E21F49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BDA4BB3D-5FBC-8210-29D4-6D2EA63667F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8798B3B5-5104-8770-B13E-791B2E718384}"/>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FAFE6AA2-E326-109B-45A6-D19409FC41B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311C384C-0B55-DEB1-1FD6-E8C8FD19585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89ACFF6D-1B84-CF5D-4728-117FFC988DE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12BE7476-3E40-A51D-ACB7-D8C762FE3E30}"/>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7CA563C-9A41-50FB-741A-628875CB7FD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FCED898D-DFB5-10DD-C1AA-5727E8C1035C}"/>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C060A570-A205-9361-78E9-823A70380DB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F8E8F925-A4AB-EE9E-4F08-EB5AAF92D8C0}"/>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5EF41DAE-8D19-AF7E-D195-1BEDD091119B}"/>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CF9D4632-C304-B7EE-7F6D-ADFB67DD0E72}"/>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4D7F2A9-3A71-4F3E-7925-BEAF5EDA9097}"/>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C1626FB-6DAF-2215-8214-65F4E479023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B76C31D0-9924-508E-6923-EE5906921C1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BFB8595B-8953-DBC9-2DC9-95D1FFB97816}"/>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B0D96D97-5AA7-AE7E-450C-A172345C10A8}"/>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A6AE105A-AC7C-85EF-C3B7-335D0A4ADC4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08B9BD14-A4D5-25F5-C143-F1BA69B9B70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BA2D43D2-6FC9-A259-E37C-C8674C102A5F}"/>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EDB01AA4-1A83-62DB-3BE9-FA18B3F4BEC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6233656B-ED97-2400-EC36-E246518776B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E08DAC9A-64B4-68DA-C47E-494B26A2CFE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9913EC33-24CF-4986-A2D5-119336D2196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385AEF3-096D-06A7-D588-3BD0C75169C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0E12F46-18F2-9206-CB25-E1ECF691DAF4}"/>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BDEF8C10-C94C-1F10-742E-AF8D02171769}"/>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B13D17F8-3884-4E80-D60B-A543C1A68125}"/>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D9CC0963-2CC0-5C0F-6F60-32D1899E149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7BFAF0EA-A935-7556-0E68-123F610F013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2E057B6-4C73-BA07-290F-3E2C0968144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ADA70F08-4403-608D-FAA1-7535ADCB008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9B802BE7-73AA-CFFE-1818-C79FCEF40223}"/>
              </a:ext>
            </a:extLst>
          </p:cNvPr>
          <p:cNvSpPr txBox="1"/>
          <p:nvPr/>
        </p:nvSpPr>
        <p:spPr>
          <a:xfrm>
            <a:off x="10417608" y="3551236"/>
            <a:ext cx="15736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B4DE4FD5-92C8-5D39-9276-0B42770A3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1116" y="2896679"/>
            <a:ext cx="192355" cy="192355"/>
          </a:xfrm>
          <a:prstGeom prst="rect">
            <a:avLst/>
          </a:prstGeom>
        </p:spPr>
      </p:pic>
      <p:pic>
        <p:nvPicPr>
          <p:cNvPr id="559" name="图片 558">
            <a:extLst>
              <a:ext uri="{FF2B5EF4-FFF2-40B4-BE49-F238E27FC236}">
                <a16:creationId xmlns:a16="http://schemas.microsoft.com/office/drawing/2014/main" id="{8A119BCB-934C-B54B-58FF-B4F8C5112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350" y="2883223"/>
            <a:ext cx="192355" cy="192355"/>
          </a:xfrm>
          <a:prstGeom prst="rect">
            <a:avLst/>
          </a:prstGeom>
        </p:spPr>
      </p:pic>
      <p:sp>
        <p:nvSpPr>
          <p:cNvPr id="149" name="文本框 148">
            <a:extLst>
              <a:ext uri="{FF2B5EF4-FFF2-40B4-BE49-F238E27FC236}">
                <a16:creationId xmlns:a16="http://schemas.microsoft.com/office/drawing/2014/main" id="{17D5D47B-2594-FF1C-B076-864CFB73B12E}"/>
              </a:ext>
            </a:extLst>
          </p:cNvPr>
          <p:cNvSpPr txBox="1"/>
          <p:nvPr/>
        </p:nvSpPr>
        <p:spPr>
          <a:xfrm>
            <a:off x="3270296" y="4549858"/>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1201C8D-5C82-9AEA-C5C8-792CE7A1256A}"/>
              </a:ext>
            </a:extLst>
          </p:cNvPr>
          <p:cNvSpPr/>
          <p:nvPr/>
        </p:nvSpPr>
        <p:spPr>
          <a:xfrm>
            <a:off x="8554548" y="1190682"/>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8EB51D76-83E8-9B02-2D89-9314BA616FCC}"/>
              </a:ext>
            </a:extLst>
          </p:cNvPr>
          <p:cNvCxnSpPr>
            <a:cxnSpLocks/>
          </p:cNvCxnSpPr>
          <p:nvPr/>
        </p:nvCxnSpPr>
        <p:spPr>
          <a:xfrm>
            <a:off x="8704313" y="11896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42FBDCAA-6180-F9DB-2C48-ACCAE52295BC}"/>
              </a:ext>
            </a:extLst>
          </p:cNvPr>
          <p:cNvCxnSpPr>
            <a:cxnSpLocks/>
          </p:cNvCxnSpPr>
          <p:nvPr/>
        </p:nvCxnSpPr>
        <p:spPr>
          <a:xfrm>
            <a:off x="8871001" y="118491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D2F9517F-6305-BDEA-F7B1-4BD8B46D6D21}"/>
              </a:ext>
            </a:extLst>
          </p:cNvPr>
          <p:cNvCxnSpPr>
            <a:cxnSpLocks/>
          </p:cNvCxnSpPr>
          <p:nvPr/>
        </p:nvCxnSpPr>
        <p:spPr>
          <a:xfrm>
            <a:off x="9023401" y="11872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4A1C0C0-F0F9-0661-93E0-FF65FC86CC9B}"/>
              </a:ext>
            </a:extLst>
          </p:cNvPr>
          <p:cNvCxnSpPr>
            <a:cxnSpLocks/>
          </p:cNvCxnSpPr>
          <p:nvPr/>
        </p:nvCxnSpPr>
        <p:spPr>
          <a:xfrm>
            <a:off x="9180566" y="118729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1EEA666-5B04-7D6E-3D33-BB15BC1FC25B}"/>
              </a:ext>
            </a:extLst>
          </p:cNvPr>
          <p:cNvCxnSpPr>
            <a:cxnSpLocks/>
          </p:cNvCxnSpPr>
          <p:nvPr/>
        </p:nvCxnSpPr>
        <p:spPr>
          <a:xfrm>
            <a:off x="9347254" y="118967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D94B7095-8262-F6F6-B9FF-C5B483C0B5D6}"/>
              </a:ext>
            </a:extLst>
          </p:cNvPr>
          <p:cNvSpPr/>
          <p:nvPr/>
        </p:nvSpPr>
        <p:spPr>
          <a:xfrm>
            <a:off x="8556802" y="2043910"/>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AC3EDA88-1EC8-D923-58CB-95E25277BA56}"/>
              </a:ext>
            </a:extLst>
          </p:cNvPr>
          <p:cNvCxnSpPr>
            <a:cxnSpLocks/>
          </p:cNvCxnSpPr>
          <p:nvPr/>
        </p:nvCxnSpPr>
        <p:spPr>
          <a:xfrm>
            <a:off x="8706567" y="204290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2111E19C-9FC0-007B-AD23-CBDBFE545276}"/>
              </a:ext>
            </a:extLst>
          </p:cNvPr>
          <p:cNvCxnSpPr>
            <a:cxnSpLocks/>
          </p:cNvCxnSpPr>
          <p:nvPr/>
        </p:nvCxnSpPr>
        <p:spPr>
          <a:xfrm>
            <a:off x="8873255" y="20381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A4A1FAB8-153C-D144-0CAD-5BB9D61FC2D3}"/>
              </a:ext>
            </a:extLst>
          </p:cNvPr>
          <p:cNvCxnSpPr>
            <a:cxnSpLocks/>
          </p:cNvCxnSpPr>
          <p:nvPr/>
        </p:nvCxnSpPr>
        <p:spPr>
          <a:xfrm>
            <a:off x="9025655" y="204052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14EBDAD-AB22-E4DE-4712-C0FCAA41F152}"/>
              </a:ext>
            </a:extLst>
          </p:cNvPr>
          <p:cNvCxnSpPr>
            <a:cxnSpLocks/>
          </p:cNvCxnSpPr>
          <p:nvPr/>
        </p:nvCxnSpPr>
        <p:spPr>
          <a:xfrm>
            <a:off x="9182820" y="204052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EEBA80A0-D5A2-7F42-F7D6-BDDF03819C94}"/>
              </a:ext>
            </a:extLst>
          </p:cNvPr>
          <p:cNvCxnSpPr>
            <a:cxnSpLocks/>
          </p:cNvCxnSpPr>
          <p:nvPr/>
        </p:nvCxnSpPr>
        <p:spPr>
          <a:xfrm>
            <a:off x="9349508" y="204289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65A6FDB4-8492-28BD-061C-627809B29361}"/>
              </a:ext>
            </a:extLst>
          </p:cNvPr>
          <p:cNvSpPr/>
          <p:nvPr/>
        </p:nvSpPr>
        <p:spPr>
          <a:xfrm>
            <a:off x="8861551" y="2039677"/>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44A83497-A13C-706D-67B1-194A6CD928C2}"/>
              </a:ext>
            </a:extLst>
          </p:cNvPr>
          <p:cNvSpPr/>
          <p:nvPr/>
        </p:nvSpPr>
        <p:spPr>
          <a:xfrm>
            <a:off x="8554548" y="260978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F2AABE4E-02F3-A15F-FFD0-D49FDAAB9E79}"/>
              </a:ext>
            </a:extLst>
          </p:cNvPr>
          <p:cNvCxnSpPr>
            <a:cxnSpLocks/>
          </p:cNvCxnSpPr>
          <p:nvPr/>
        </p:nvCxnSpPr>
        <p:spPr>
          <a:xfrm>
            <a:off x="8704313" y="26087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F9C36398-3449-2819-FED9-DB6F613F8E8E}"/>
              </a:ext>
            </a:extLst>
          </p:cNvPr>
          <p:cNvCxnSpPr>
            <a:cxnSpLocks/>
          </p:cNvCxnSpPr>
          <p:nvPr/>
        </p:nvCxnSpPr>
        <p:spPr>
          <a:xfrm>
            <a:off x="8871001" y="260401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44F8769E-BA58-F735-BFBA-29FD14108570}"/>
              </a:ext>
            </a:extLst>
          </p:cNvPr>
          <p:cNvCxnSpPr>
            <a:cxnSpLocks/>
          </p:cNvCxnSpPr>
          <p:nvPr/>
        </p:nvCxnSpPr>
        <p:spPr>
          <a:xfrm>
            <a:off x="9023401" y="26063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6C04596-65B3-0A1D-DC95-2B152F8BD9E3}"/>
              </a:ext>
            </a:extLst>
          </p:cNvPr>
          <p:cNvCxnSpPr>
            <a:cxnSpLocks/>
          </p:cNvCxnSpPr>
          <p:nvPr/>
        </p:nvCxnSpPr>
        <p:spPr>
          <a:xfrm>
            <a:off x="9180566" y="260639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7B070782-BE5C-FD00-CF94-E482E274E43E}"/>
              </a:ext>
            </a:extLst>
          </p:cNvPr>
          <p:cNvCxnSpPr>
            <a:cxnSpLocks/>
          </p:cNvCxnSpPr>
          <p:nvPr/>
        </p:nvCxnSpPr>
        <p:spPr>
          <a:xfrm>
            <a:off x="9347254" y="260876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E00527A0-6547-2147-8827-9FCBAE07A251}"/>
              </a:ext>
            </a:extLst>
          </p:cNvPr>
          <p:cNvSpPr/>
          <p:nvPr/>
        </p:nvSpPr>
        <p:spPr>
          <a:xfrm>
            <a:off x="8546084" y="351607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443CA5F7-BC93-3041-7EAA-C798C579DE45}"/>
              </a:ext>
            </a:extLst>
          </p:cNvPr>
          <p:cNvCxnSpPr>
            <a:cxnSpLocks/>
          </p:cNvCxnSpPr>
          <p:nvPr/>
        </p:nvCxnSpPr>
        <p:spPr>
          <a:xfrm>
            <a:off x="8695849" y="351507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4AB34101-5F5E-ABDA-F787-0A52F1A382CA}"/>
              </a:ext>
            </a:extLst>
          </p:cNvPr>
          <p:cNvCxnSpPr>
            <a:cxnSpLocks/>
          </p:cNvCxnSpPr>
          <p:nvPr/>
        </p:nvCxnSpPr>
        <p:spPr>
          <a:xfrm>
            <a:off x="8862537" y="351030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34F86EAA-B292-33CD-5767-3E2CA4948B19}"/>
              </a:ext>
            </a:extLst>
          </p:cNvPr>
          <p:cNvCxnSpPr>
            <a:cxnSpLocks/>
          </p:cNvCxnSpPr>
          <p:nvPr/>
        </p:nvCxnSpPr>
        <p:spPr>
          <a:xfrm>
            <a:off x="9014937" y="351268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D837435-8728-49AB-D4A4-0B88DA9B7130}"/>
              </a:ext>
            </a:extLst>
          </p:cNvPr>
          <p:cNvCxnSpPr>
            <a:cxnSpLocks/>
          </p:cNvCxnSpPr>
          <p:nvPr/>
        </p:nvCxnSpPr>
        <p:spPr>
          <a:xfrm>
            <a:off x="9172102" y="351268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9E0C7C8-6341-4403-E3BC-E6C451B4591A}"/>
              </a:ext>
            </a:extLst>
          </p:cNvPr>
          <p:cNvCxnSpPr>
            <a:cxnSpLocks/>
          </p:cNvCxnSpPr>
          <p:nvPr/>
        </p:nvCxnSpPr>
        <p:spPr>
          <a:xfrm>
            <a:off x="9338790" y="351506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06DC48D3-3069-BF94-6F48-4D16B7153E06}"/>
              </a:ext>
            </a:extLst>
          </p:cNvPr>
          <p:cNvSpPr txBox="1"/>
          <p:nvPr/>
        </p:nvSpPr>
        <p:spPr>
          <a:xfrm>
            <a:off x="5915793" y="112438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BE4F8CB1-F8BA-5CFE-2B5C-6BA239575CCA}"/>
              </a:ext>
            </a:extLst>
          </p:cNvPr>
          <p:cNvSpPr txBox="1"/>
          <p:nvPr/>
        </p:nvSpPr>
        <p:spPr>
          <a:xfrm>
            <a:off x="5917301" y="124172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E5E7A89-796F-4EEB-3660-95352264D431}"/>
              </a:ext>
            </a:extLst>
          </p:cNvPr>
          <p:cNvSpPr txBox="1"/>
          <p:nvPr/>
        </p:nvSpPr>
        <p:spPr>
          <a:xfrm>
            <a:off x="5916088" y="1356762"/>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192475B-6E37-FC6A-469B-1CF6820DBEB8}"/>
              </a:ext>
            </a:extLst>
          </p:cNvPr>
          <p:cNvSpPr txBox="1"/>
          <p:nvPr/>
        </p:nvSpPr>
        <p:spPr>
          <a:xfrm>
            <a:off x="5914037" y="1456496"/>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7DDADDA-57AE-9D85-1A66-42D8E81D5F29}"/>
              </a:ext>
            </a:extLst>
          </p:cNvPr>
          <p:cNvSpPr txBox="1"/>
          <p:nvPr/>
        </p:nvSpPr>
        <p:spPr>
          <a:xfrm>
            <a:off x="5918629" y="1573523"/>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F84D452-A717-C5FD-1C29-650D332CE72D}"/>
              </a:ext>
            </a:extLst>
          </p:cNvPr>
          <p:cNvSpPr txBox="1"/>
          <p:nvPr/>
        </p:nvSpPr>
        <p:spPr>
          <a:xfrm>
            <a:off x="6817522" y="1359277"/>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D60D9BE-B75F-1C1B-4DEF-CBF9C3676365}"/>
              </a:ext>
            </a:extLst>
          </p:cNvPr>
          <p:cNvSpPr txBox="1"/>
          <p:nvPr/>
        </p:nvSpPr>
        <p:spPr>
          <a:xfrm>
            <a:off x="6817522" y="113672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72A80F36-FDBD-CEAE-FBCE-317BCEDDE9E8}"/>
              </a:ext>
            </a:extLst>
          </p:cNvPr>
          <p:cNvSpPr txBox="1"/>
          <p:nvPr/>
        </p:nvSpPr>
        <p:spPr>
          <a:xfrm>
            <a:off x="6815139" y="124404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8E54E2C3-8953-203E-0F95-E52A3B90BCE9}"/>
              </a:ext>
            </a:extLst>
          </p:cNvPr>
          <p:cNvSpPr txBox="1"/>
          <p:nvPr/>
        </p:nvSpPr>
        <p:spPr>
          <a:xfrm>
            <a:off x="6817522" y="147469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578B08D-60EE-C980-7B1D-68A1E2153319}"/>
              </a:ext>
            </a:extLst>
          </p:cNvPr>
          <p:cNvSpPr txBox="1"/>
          <p:nvPr/>
        </p:nvSpPr>
        <p:spPr>
          <a:xfrm>
            <a:off x="6817522" y="1590611"/>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5280932-1F82-7B1A-2549-844EACCC3F3F}"/>
              </a:ext>
            </a:extLst>
          </p:cNvPr>
          <p:cNvCxnSpPr>
            <a:cxnSpLocks/>
          </p:cNvCxnSpPr>
          <p:nvPr/>
        </p:nvCxnSpPr>
        <p:spPr>
          <a:xfrm>
            <a:off x="10463886" y="20946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2EB23BB6-2149-F89B-5584-559C3B543B21}"/>
              </a:ext>
            </a:extLst>
          </p:cNvPr>
          <p:cNvCxnSpPr>
            <a:cxnSpLocks/>
          </p:cNvCxnSpPr>
          <p:nvPr/>
        </p:nvCxnSpPr>
        <p:spPr>
          <a:xfrm>
            <a:off x="10464951" y="27918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1315C90-79DC-1258-71AB-67293C820548}"/>
              </a:ext>
            </a:extLst>
          </p:cNvPr>
          <p:cNvCxnSpPr>
            <a:cxnSpLocks/>
          </p:cNvCxnSpPr>
          <p:nvPr/>
        </p:nvCxnSpPr>
        <p:spPr>
          <a:xfrm>
            <a:off x="10460189" y="3532369"/>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F8EB7FC5-91B0-A22C-02AC-B54D7D78515B}"/>
              </a:ext>
            </a:extLst>
          </p:cNvPr>
          <p:cNvCxnSpPr>
            <a:cxnSpLocks/>
            <a:endCxn id="60" idx="1"/>
          </p:cNvCxnSpPr>
          <p:nvPr/>
        </p:nvCxnSpPr>
        <p:spPr>
          <a:xfrm>
            <a:off x="9758155" y="1904041"/>
            <a:ext cx="391006" cy="31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9BEBFC00-5159-F593-24B9-D078596AD82D}"/>
              </a:ext>
            </a:extLst>
          </p:cNvPr>
          <p:cNvSpPr/>
          <p:nvPr/>
        </p:nvSpPr>
        <p:spPr>
          <a:xfrm>
            <a:off x="10121831" y="24484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1EC21046-556D-2E2A-E6BF-B6FDDEDDA97A}"/>
              </a:ext>
            </a:extLst>
          </p:cNvPr>
          <p:cNvSpPr txBox="1"/>
          <p:nvPr/>
        </p:nvSpPr>
        <p:spPr>
          <a:xfrm>
            <a:off x="10099454" y="24237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F786353-75B4-D0B9-3581-6AB2D0EF608D}"/>
              </a:ext>
            </a:extLst>
          </p:cNvPr>
          <p:cNvSpPr txBox="1"/>
          <p:nvPr/>
        </p:nvSpPr>
        <p:spPr>
          <a:xfrm>
            <a:off x="10425295" y="2097219"/>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5B4AA449-CA45-5DEA-50B8-D06A9B112CD3}"/>
              </a:ext>
            </a:extLst>
          </p:cNvPr>
          <p:cNvCxnSpPr>
            <a:cxnSpLocks/>
          </p:cNvCxnSpPr>
          <p:nvPr/>
        </p:nvCxnSpPr>
        <p:spPr>
          <a:xfrm>
            <a:off x="1736395" y="1895015"/>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E35BFEC-D5E8-EA03-DD1A-1717EF9124BF}"/>
              </a:ext>
            </a:extLst>
          </p:cNvPr>
          <p:cNvCxnSpPr>
            <a:cxnSpLocks/>
          </p:cNvCxnSpPr>
          <p:nvPr/>
        </p:nvCxnSpPr>
        <p:spPr>
          <a:xfrm flipH="1" flipV="1">
            <a:off x="4390884" y="4020219"/>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EB7FA83D-1DBA-7CE0-B047-60EA6D4A85D1}"/>
              </a:ext>
            </a:extLst>
          </p:cNvPr>
          <p:cNvSpPr/>
          <p:nvPr/>
        </p:nvSpPr>
        <p:spPr>
          <a:xfrm>
            <a:off x="4007651" y="1243819"/>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9ADC4062-D51F-32C7-0EB5-FA047DF230F8}"/>
              </a:ext>
            </a:extLst>
          </p:cNvPr>
          <p:cNvSpPr txBox="1"/>
          <p:nvPr/>
        </p:nvSpPr>
        <p:spPr>
          <a:xfrm rot="5400000">
            <a:off x="3412993" y="1800239"/>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3DD72DB4-5E44-0B64-0E10-7AC915BEC1D3}"/>
              </a:ext>
            </a:extLst>
          </p:cNvPr>
          <p:cNvCxnSpPr>
            <a:cxnSpLocks/>
          </p:cNvCxnSpPr>
          <p:nvPr/>
        </p:nvCxnSpPr>
        <p:spPr>
          <a:xfrm>
            <a:off x="3356908" y="1894629"/>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文本框 81">
            <a:extLst>
              <a:ext uri="{FF2B5EF4-FFF2-40B4-BE49-F238E27FC236}">
                <a16:creationId xmlns:a16="http://schemas.microsoft.com/office/drawing/2014/main" id="{BBFBD5A5-E6A0-2865-A653-9940562E4C4D}"/>
              </a:ext>
            </a:extLst>
          </p:cNvPr>
          <p:cNvSpPr txBox="1"/>
          <p:nvPr/>
        </p:nvSpPr>
        <p:spPr>
          <a:xfrm>
            <a:off x="8800690" y="12695"/>
            <a:ext cx="1338828" cy="369332"/>
          </a:xfrm>
          <a:prstGeom prst="rect">
            <a:avLst/>
          </a:prstGeom>
          <a:noFill/>
        </p:spPr>
        <p:txBody>
          <a:bodyPr wrap="none" rtlCol="0">
            <a:spAutoFit/>
          </a:bodyPr>
          <a:lstStyle/>
          <a:p>
            <a:r>
              <a:rPr lang="zh-CN" altLang="en-US" dirty="0"/>
              <a:t>度数中心性</a:t>
            </a:r>
          </a:p>
        </p:txBody>
      </p:sp>
      <p:sp>
        <p:nvSpPr>
          <p:cNvPr id="132" name="文本框 131">
            <a:extLst>
              <a:ext uri="{FF2B5EF4-FFF2-40B4-BE49-F238E27FC236}">
                <a16:creationId xmlns:a16="http://schemas.microsoft.com/office/drawing/2014/main" id="{F11CED1C-138F-AED0-BFEE-59128D7D3430}"/>
              </a:ext>
            </a:extLst>
          </p:cNvPr>
          <p:cNvSpPr txBox="1"/>
          <p:nvPr/>
        </p:nvSpPr>
        <p:spPr>
          <a:xfrm>
            <a:off x="7681176" y="-89882"/>
            <a:ext cx="1338828" cy="369332"/>
          </a:xfrm>
          <a:prstGeom prst="rect">
            <a:avLst/>
          </a:prstGeom>
          <a:noFill/>
        </p:spPr>
        <p:txBody>
          <a:bodyPr wrap="none" rtlCol="0">
            <a:spAutoFit/>
          </a:bodyPr>
          <a:lstStyle/>
          <a:p>
            <a:r>
              <a:rPr lang="zh-CN" altLang="en-US" dirty="0"/>
              <a:t>接近中心性</a:t>
            </a:r>
          </a:p>
        </p:txBody>
      </p:sp>
      <p:sp>
        <p:nvSpPr>
          <p:cNvPr id="134" name="文本框 133">
            <a:extLst>
              <a:ext uri="{FF2B5EF4-FFF2-40B4-BE49-F238E27FC236}">
                <a16:creationId xmlns:a16="http://schemas.microsoft.com/office/drawing/2014/main" id="{2F7F3042-35D1-ED55-1232-24D0D2A6400F}"/>
              </a:ext>
            </a:extLst>
          </p:cNvPr>
          <p:cNvSpPr txBox="1"/>
          <p:nvPr/>
        </p:nvSpPr>
        <p:spPr>
          <a:xfrm>
            <a:off x="10071518" y="175847"/>
            <a:ext cx="1107996" cy="369332"/>
          </a:xfrm>
          <a:prstGeom prst="rect">
            <a:avLst/>
          </a:prstGeom>
          <a:noFill/>
        </p:spPr>
        <p:txBody>
          <a:bodyPr wrap="none" rtlCol="0">
            <a:spAutoFit/>
          </a:bodyPr>
          <a:lstStyle/>
          <a:p>
            <a:r>
              <a:rPr lang="zh-CN" altLang="en-US" dirty="0"/>
              <a:t>变量斜体</a:t>
            </a:r>
          </a:p>
        </p:txBody>
      </p:sp>
      <p:cxnSp>
        <p:nvCxnSpPr>
          <p:cNvPr id="145" name="直接箭头连接符 144">
            <a:extLst>
              <a:ext uri="{FF2B5EF4-FFF2-40B4-BE49-F238E27FC236}">
                <a16:creationId xmlns:a16="http://schemas.microsoft.com/office/drawing/2014/main" id="{2D4F2EC1-D0EE-2E53-F000-3150281C3329}"/>
              </a:ext>
            </a:extLst>
          </p:cNvPr>
          <p:cNvCxnSpPr>
            <a:cxnSpLocks/>
          </p:cNvCxnSpPr>
          <p:nvPr/>
        </p:nvCxnSpPr>
        <p:spPr>
          <a:xfrm>
            <a:off x="3837878" y="189686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7907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769CC-8DDA-8F9B-736D-17CB6BDDDCC8}"/>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167709E2-9FFC-5D0B-5918-6762E256D875}"/>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774399D4-F8CB-5772-2832-AA07B75D2F2F}"/>
              </a:ext>
            </a:extLst>
          </p:cNvPr>
          <p:cNvSpPr/>
          <p:nvPr/>
        </p:nvSpPr>
        <p:spPr>
          <a:xfrm rot="16200000">
            <a:off x="2800621" y="605952"/>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81A264F1-A875-A2E4-BF67-AADC7559935D}"/>
              </a:ext>
            </a:extLst>
          </p:cNvPr>
          <p:cNvSpPr/>
          <p:nvPr/>
        </p:nvSpPr>
        <p:spPr>
          <a:xfrm>
            <a:off x="2806128" y="2771180"/>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EC59283-A3F5-9B5B-CBCD-8B6B03EC1827}"/>
              </a:ext>
            </a:extLst>
          </p:cNvPr>
          <p:cNvSpPr/>
          <p:nvPr/>
        </p:nvSpPr>
        <p:spPr>
          <a:xfrm>
            <a:off x="941063" y="11039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86EC8BF-3E10-270D-6AD6-5825AC23BCF8}"/>
              </a:ext>
            </a:extLst>
          </p:cNvPr>
          <p:cNvSpPr/>
          <p:nvPr/>
        </p:nvSpPr>
        <p:spPr>
          <a:xfrm>
            <a:off x="1228004" y="7506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9C7ED53-D93E-B455-BC2D-435A46172B3D}"/>
              </a:ext>
            </a:extLst>
          </p:cNvPr>
          <p:cNvSpPr/>
          <p:nvPr/>
        </p:nvSpPr>
        <p:spPr>
          <a:xfrm>
            <a:off x="1163710" y="14925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C86DFA09-272D-82BD-6C0A-A16FCF9DA9F1}"/>
              </a:ext>
            </a:extLst>
          </p:cNvPr>
          <p:cNvSpPr/>
          <p:nvPr/>
        </p:nvSpPr>
        <p:spPr>
          <a:xfrm>
            <a:off x="1532804" y="11238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7442E18-8181-EC29-B497-5072BA74352E}"/>
              </a:ext>
            </a:extLst>
          </p:cNvPr>
          <p:cNvSpPr/>
          <p:nvPr/>
        </p:nvSpPr>
        <p:spPr>
          <a:xfrm>
            <a:off x="1820938" y="7722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B8828EB-9D05-D179-01D1-DB29E3CEC470}"/>
              </a:ext>
            </a:extLst>
          </p:cNvPr>
          <p:cNvSpPr/>
          <p:nvPr/>
        </p:nvSpPr>
        <p:spPr>
          <a:xfrm>
            <a:off x="1954291" y="14623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73F48093-C357-011D-AF68-D160FAFE6DDE}"/>
              </a:ext>
            </a:extLst>
          </p:cNvPr>
          <p:cNvSpPr/>
          <p:nvPr/>
        </p:nvSpPr>
        <p:spPr>
          <a:xfrm>
            <a:off x="2034054" y="12060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83660AF9-0A85-3449-AC33-D2899471CB92}"/>
              </a:ext>
            </a:extLst>
          </p:cNvPr>
          <p:cNvSpPr/>
          <p:nvPr/>
        </p:nvSpPr>
        <p:spPr>
          <a:xfrm>
            <a:off x="1664960" y="16761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33480B04-2B3F-F3F0-F1D7-BA2A31D1047F}"/>
              </a:ext>
            </a:extLst>
          </p:cNvPr>
          <p:cNvCxnSpPr>
            <a:cxnSpLocks/>
            <a:stCxn id="16" idx="3"/>
            <a:endCxn id="5" idx="0"/>
          </p:cNvCxnSpPr>
          <p:nvPr/>
        </p:nvCxnSpPr>
        <p:spPr>
          <a:xfrm flipH="1">
            <a:off x="1005357" y="8664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C4DDA530-0A1A-25E0-9316-3455E1648332}"/>
              </a:ext>
            </a:extLst>
          </p:cNvPr>
          <p:cNvCxnSpPr>
            <a:cxnSpLocks/>
            <a:stCxn id="16" idx="5"/>
            <a:endCxn id="20" idx="1"/>
          </p:cNvCxnSpPr>
          <p:nvPr/>
        </p:nvCxnSpPr>
        <p:spPr>
          <a:xfrm>
            <a:off x="1337761" y="8664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C2D07AB8-227F-2A81-EDDE-C7A672015674}"/>
              </a:ext>
            </a:extLst>
          </p:cNvPr>
          <p:cNvCxnSpPr>
            <a:cxnSpLocks/>
            <a:stCxn id="5" idx="5"/>
            <a:endCxn id="19" idx="1"/>
          </p:cNvCxnSpPr>
          <p:nvPr/>
        </p:nvCxnSpPr>
        <p:spPr>
          <a:xfrm>
            <a:off x="1050820" y="12198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976A58B-B97C-A36A-4118-57641FA91EB4}"/>
              </a:ext>
            </a:extLst>
          </p:cNvPr>
          <p:cNvCxnSpPr>
            <a:cxnSpLocks/>
            <a:stCxn id="20" idx="3"/>
            <a:endCxn id="19" idx="7"/>
          </p:cNvCxnSpPr>
          <p:nvPr/>
        </p:nvCxnSpPr>
        <p:spPr>
          <a:xfrm flipH="1">
            <a:off x="1273467" y="12397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9AF86916-A1C7-A5E1-1BCA-706BE9B2C2A4}"/>
              </a:ext>
            </a:extLst>
          </p:cNvPr>
          <p:cNvCxnSpPr>
            <a:cxnSpLocks/>
            <a:stCxn id="21" idx="3"/>
            <a:endCxn id="20" idx="6"/>
          </p:cNvCxnSpPr>
          <p:nvPr/>
        </p:nvCxnSpPr>
        <p:spPr>
          <a:xfrm flipH="1">
            <a:off x="1661392" y="8880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522AD6C-834A-EF9F-6F91-1874D1B529ED}"/>
              </a:ext>
            </a:extLst>
          </p:cNvPr>
          <p:cNvCxnSpPr>
            <a:cxnSpLocks/>
            <a:stCxn id="57" idx="0"/>
            <a:endCxn id="20" idx="4"/>
          </p:cNvCxnSpPr>
          <p:nvPr/>
        </p:nvCxnSpPr>
        <p:spPr>
          <a:xfrm flipH="1" flipV="1">
            <a:off x="1597098" y="12595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5EFC72E5-51C9-DD24-533B-B7CF2A0CCC75}"/>
              </a:ext>
            </a:extLst>
          </p:cNvPr>
          <p:cNvCxnSpPr>
            <a:cxnSpLocks/>
            <a:stCxn id="23" idx="1"/>
            <a:endCxn id="20" idx="5"/>
          </p:cNvCxnSpPr>
          <p:nvPr/>
        </p:nvCxnSpPr>
        <p:spPr>
          <a:xfrm flipH="1" flipV="1">
            <a:off x="1642561" y="12397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8CC73A19-8F97-DAA1-6398-AB15CE91108B}"/>
              </a:ext>
            </a:extLst>
          </p:cNvPr>
          <p:cNvCxnSpPr>
            <a:cxnSpLocks/>
            <a:stCxn id="21" idx="5"/>
            <a:endCxn id="27" idx="1"/>
          </p:cNvCxnSpPr>
          <p:nvPr/>
        </p:nvCxnSpPr>
        <p:spPr>
          <a:xfrm>
            <a:off x="1930695" y="8880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2BCEF57-6A88-E201-2EAB-34E462C00864}"/>
              </a:ext>
            </a:extLst>
          </p:cNvPr>
          <p:cNvCxnSpPr>
            <a:cxnSpLocks/>
            <a:stCxn id="16" idx="4"/>
            <a:endCxn id="19" idx="0"/>
          </p:cNvCxnSpPr>
          <p:nvPr/>
        </p:nvCxnSpPr>
        <p:spPr>
          <a:xfrm flipH="1">
            <a:off x="1228004" y="8863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CE73DEA-E004-A16B-278D-A08153615231}"/>
              </a:ext>
            </a:extLst>
          </p:cNvPr>
          <p:cNvCxnSpPr>
            <a:stCxn id="19" idx="5"/>
            <a:endCxn id="57" idx="2"/>
          </p:cNvCxnSpPr>
          <p:nvPr/>
        </p:nvCxnSpPr>
        <p:spPr>
          <a:xfrm>
            <a:off x="1273467" y="16083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828DA843-8D8D-5E1A-261A-DBF2B74B66F1}"/>
              </a:ext>
            </a:extLst>
          </p:cNvPr>
          <p:cNvSpPr/>
          <p:nvPr/>
        </p:nvSpPr>
        <p:spPr>
          <a:xfrm>
            <a:off x="862896" y="295041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D3D4BA6E-4277-8FE9-1BAD-0633EC24052F}"/>
              </a:ext>
            </a:extLst>
          </p:cNvPr>
          <p:cNvSpPr/>
          <p:nvPr/>
        </p:nvSpPr>
        <p:spPr>
          <a:xfrm>
            <a:off x="862896" y="3110213"/>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C9656078-E700-D2C9-CAB7-75084267E2E2}"/>
              </a:ext>
            </a:extLst>
          </p:cNvPr>
          <p:cNvSpPr/>
          <p:nvPr/>
        </p:nvSpPr>
        <p:spPr>
          <a:xfrm>
            <a:off x="862895" y="327001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7D699DAB-64D8-C55D-E76C-CC16AA5C37F1}"/>
              </a:ext>
            </a:extLst>
          </p:cNvPr>
          <p:cNvSpPr/>
          <p:nvPr/>
        </p:nvSpPr>
        <p:spPr>
          <a:xfrm>
            <a:off x="862894" y="342980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9403F7DC-A9C1-EF3F-9ECD-E2B4DD3CC409}"/>
              </a:ext>
            </a:extLst>
          </p:cNvPr>
          <p:cNvSpPr/>
          <p:nvPr/>
        </p:nvSpPr>
        <p:spPr>
          <a:xfrm>
            <a:off x="862893" y="35896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49BE508C-8F78-F027-DA50-54C7BBFF1CA3}"/>
              </a:ext>
            </a:extLst>
          </p:cNvPr>
          <p:cNvSpPr/>
          <p:nvPr/>
        </p:nvSpPr>
        <p:spPr>
          <a:xfrm>
            <a:off x="1091965" y="295041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4E503DE3-0B6B-983C-7564-848AADAEFA23}"/>
              </a:ext>
            </a:extLst>
          </p:cNvPr>
          <p:cNvSpPr/>
          <p:nvPr/>
        </p:nvSpPr>
        <p:spPr>
          <a:xfrm>
            <a:off x="1091965" y="311021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B1ACBBE3-3A28-6BD4-1A30-8C54E278567C}"/>
              </a:ext>
            </a:extLst>
          </p:cNvPr>
          <p:cNvSpPr/>
          <p:nvPr/>
        </p:nvSpPr>
        <p:spPr>
          <a:xfrm>
            <a:off x="1091964" y="3270011"/>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86EEAB84-1AF2-6D3C-9791-4C2182780C6D}"/>
              </a:ext>
            </a:extLst>
          </p:cNvPr>
          <p:cNvSpPr/>
          <p:nvPr/>
        </p:nvSpPr>
        <p:spPr>
          <a:xfrm>
            <a:off x="1091963" y="342980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1776488F-9A29-8328-3BBF-A13A33519BA0}"/>
              </a:ext>
            </a:extLst>
          </p:cNvPr>
          <p:cNvSpPr/>
          <p:nvPr/>
        </p:nvSpPr>
        <p:spPr>
          <a:xfrm>
            <a:off x="1091962" y="358960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97298B53-D3AC-B64D-853C-F927022090D1}"/>
              </a:ext>
            </a:extLst>
          </p:cNvPr>
          <p:cNvSpPr/>
          <p:nvPr/>
        </p:nvSpPr>
        <p:spPr>
          <a:xfrm>
            <a:off x="1343930" y="2950415"/>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141BBFBD-45EC-C91D-B1D4-98658E800B50}"/>
              </a:ext>
            </a:extLst>
          </p:cNvPr>
          <p:cNvSpPr/>
          <p:nvPr/>
        </p:nvSpPr>
        <p:spPr>
          <a:xfrm>
            <a:off x="1343930" y="311021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B64EE5A-EC60-6210-1BCA-B19919379694}"/>
              </a:ext>
            </a:extLst>
          </p:cNvPr>
          <p:cNvSpPr/>
          <p:nvPr/>
        </p:nvSpPr>
        <p:spPr>
          <a:xfrm>
            <a:off x="1343929" y="327001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5266F1A1-CF87-9031-2F7D-46098D093818}"/>
              </a:ext>
            </a:extLst>
          </p:cNvPr>
          <p:cNvSpPr/>
          <p:nvPr/>
        </p:nvSpPr>
        <p:spPr>
          <a:xfrm>
            <a:off x="1343928" y="342980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2A6778DC-0D30-E601-810E-F05A843ACF66}"/>
              </a:ext>
            </a:extLst>
          </p:cNvPr>
          <p:cNvSpPr/>
          <p:nvPr/>
        </p:nvSpPr>
        <p:spPr>
          <a:xfrm>
            <a:off x="1343927" y="358960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262E4485-771B-CEF8-5D27-F9C3CAE3AD04}"/>
              </a:ext>
            </a:extLst>
          </p:cNvPr>
          <p:cNvSpPr/>
          <p:nvPr/>
        </p:nvSpPr>
        <p:spPr>
          <a:xfrm>
            <a:off x="1572999" y="295041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89CCF079-8CE5-A6B1-6783-BEECFD5A3212}"/>
              </a:ext>
            </a:extLst>
          </p:cNvPr>
          <p:cNvSpPr/>
          <p:nvPr/>
        </p:nvSpPr>
        <p:spPr>
          <a:xfrm>
            <a:off x="1572999" y="311021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71A7A6C7-62B3-6FC9-B323-B844497FF5C2}"/>
              </a:ext>
            </a:extLst>
          </p:cNvPr>
          <p:cNvSpPr/>
          <p:nvPr/>
        </p:nvSpPr>
        <p:spPr>
          <a:xfrm>
            <a:off x="1572998" y="327001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42D1FCF8-F535-BCFD-8EAF-609365056AE4}"/>
              </a:ext>
            </a:extLst>
          </p:cNvPr>
          <p:cNvSpPr/>
          <p:nvPr/>
        </p:nvSpPr>
        <p:spPr>
          <a:xfrm>
            <a:off x="1572997" y="3429809"/>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2808E577-9D2C-6CBE-2C27-1C018F97D2CD}"/>
              </a:ext>
            </a:extLst>
          </p:cNvPr>
          <p:cNvSpPr/>
          <p:nvPr/>
        </p:nvSpPr>
        <p:spPr>
          <a:xfrm>
            <a:off x="1572996" y="358960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1D151F3-968A-01AD-8C6D-E93AC42BB6E4}"/>
              </a:ext>
            </a:extLst>
          </p:cNvPr>
          <p:cNvSpPr/>
          <p:nvPr/>
        </p:nvSpPr>
        <p:spPr>
          <a:xfrm>
            <a:off x="1829578" y="295041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EFB64708-F75C-6183-09B5-99EA0C78CF40}"/>
              </a:ext>
            </a:extLst>
          </p:cNvPr>
          <p:cNvSpPr/>
          <p:nvPr/>
        </p:nvSpPr>
        <p:spPr>
          <a:xfrm>
            <a:off x="1829578" y="311021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A8B10E13-F2A3-97B7-F9F9-35DB28C606B6}"/>
              </a:ext>
            </a:extLst>
          </p:cNvPr>
          <p:cNvSpPr/>
          <p:nvPr/>
        </p:nvSpPr>
        <p:spPr>
          <a:xfrm>
            <a:off x="1829577" y="327001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C773DBC-9E07-8695-8542-1295F4749F98}"/>
              </a:ext>
            </a:extLst>
          </p:cNvPr>
          <p:cNvSpPr/>
          <p:nvPr/>
        </p:nvSpPr>
        <p:spPr>
          <a:xfrm>
            <a:off x="1829576" y="342980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2680D674-B90F-AB36-37C9-0D84A06A3A11}"/>
              </a:ext>
            </a:extLst>
          </p:cNvPr>
          <p:cNvSpPr/>
          <p:nvPr/>
        </p:nvSpPr>
        <p:spPr>
          <a:xfrm>
            <a:off x="1829575" y="358960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5D1B0EB2-D933-DF54-77AC-A1B02DBEF08B}"/>
              </a:ext>
            </a:extLst>
          </p:cNvPr>
          <p:cNvSpPr/>
          <p:nvPr/>
        </p:nvSpPr>
        <p:spPr>
          <a:xfrm>
            <a:off x="2058647" y="295041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A8B6A3D5-6824-F07A-9CB1-34CB060FC59F}"/>
              </a:ext>
            </a:extLst>
          </p:cNvPr>
          <p:cNvSpPr/>
          <p:nvPr/>
        </p:nvSpPr>
        <p:spPr>
          <a:xfrm>
            <a:off x="2058647" y="311021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04F45F33-CA71-DC84-0E11-AF17FBD21287}"/>
              </a:ext>
            </a:extLst>
          </p:cNvPr>
          <p:cNvSpPr/>
          <p:nvPr/>
        </p:nvSpPr>
        <p:spPr>
          <a:xfrm>
            <a:off x="2058646" y="327001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D9117B07-A4DA-4FFA-258C-FA48F816211C}"/>
              </a:ext>
            </a:extLst>
          </p:cNvPr>
          <p:cNvSpPr/>
          <p:nvPr/>
        </p:nvSpPr>
        <p:spPr>
          <a:xfrm>
            <a:off x="2058645" y="342980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E5CA9FDB-0496-2762-60C4-A11AD3F3D547}"/>
              </a:ext>
            </a:extLst>
          </p:cNvPr>
          <p:cNvSpPr/>
          <p:nvPr/>
        </p:nvSpPr>
        <p:spPr>
          <a:xfrm>
            <a:off x="2058644" y="358960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7DF6CA9A-8A45-A5A0-C39A-CFAE1BA1183C}"/>
              </a:ext>
            </a:extLst>
          </p:cNvPr>
          <p:cNvSpPr txBox="1"/>
          <p:nvPr/>
        </p:nvSpPr>
        <p:spPr>
          <a:xfrm>
            <a:off x="1783092" y="19680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BD446A01-F894-E30B-5046-37892409859F}"/>
              </a:ext>
            </a:extLst>
          </p:cNvPr>
          <p:cNvCxnSpPr>
            <a:cxnSpLocks/>
          </p:cNvCxnSpPr>
          <p:nvPr/>
        </p:nvCxnSpPr>
        <p:spPr>
          <a:xfrm>
            <a:off x="2455668" y="3110213"/>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2B61CFC9-7C3C-5BF7-F448-191444EBEE75}"/>
              </a:ext>
            </a:extLst>
          </p:cNvPr>
          <p:cNvSpPr txBox="1"/>
          <p:nvPr/>
        </p:nvSpPr>
        <p:spPr>
          <a:xfrm>
            <a:off x="2757083" y="2799263"/>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41AC045F-9D34-172A-279F-20C84B6B9A94}"/>
              </a:ext>
            </a:extLst>
          </p:cNvPr>
          <p:cNvCxnSpPr>
            <a:cxnSpLocks/>
          </p:cNvCxnSpPr>
          <p:nvPr/>
        </p:nvCxnSpPr>
        <p:spPr>
          <a:xfrm>
            <a:off x="3602632" y="3406711"/>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DA823887-AF26-4B4B-A6BB-36DA533A0AF8}"/>
              </a:ext>
            </a:extLst>
          </p:cNvPr>
          <p:cNvSpPr txBox="1"/>
          <p:nvPr/>
        </p:nvSpPr>
        <p:spPr>
          <a:xfrm>
            <a:off x="2581700" y="3868177"/>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25E8DC6B-45B2-97C6-5F68-3BC8D9D2905E}"/>
              </a:ext>
            </a:extLst>
          </p:cNvPr>
          <p:cNvSpPr txBox="1"/>
          <p:nvPr/>
        </p:nvSpPr>
        <p:spPr>
          <a:xfrm>
            <a:off x="5357623" y="3847971"/>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739F5C92-4AEB-0082-052D-949183D9E3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31" y="198051"/>
            <a:ext cx="265131" cy="265131"/>
          </a:xfrm>
          <a:prstGeom prst="rect">
            <a:avLst/>
          </a:prstGeom>
        </p:spPr>
      </p:pic>
      <p:sp>
        <p:nvSpPr>
          <p:cNvPr id="347" name="文本框 346">
            <a:extLst>
              <a:ext uri="{FF2B5EF4-FFF2-40B4-BE49-F238E27FC236}">
                <a16:creationId xmlns:a16="http://schemas.microsoft.com/office/drawing/2014/main" id="{7F458C21-57D5-BE9C-8343-B1785991B591}"/>
              </a:ext>
            </a:extLst>
          </p:cNvPr>
          <p:cNvSpPr txBox="1"/>
          <p:nvPr/>
        </p:nvSpPr>
        <p:spPr>
          <a:xfrm>
            <a:off x="985333" y="179861"/>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8E1C6C5-0968-AEE4-5050-B383092B6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561" y="176396"/>
            <a:ext cx="241051" cy="241051"/>
          </a:xfrm>
          <a:prstGeom prst="rect">
            <a:avLst/>
          </a:prstGeom>
        </p:spPr>
      </p:pic>
      <p:grpSp>
        <p:nvGrpSpPr>
          <p:cNvPr id="374" name="Google Shape;4303;p42">
            <a:extLst>
              <a:ext uri="{FF2B5EF4-FFF2-40B4-BE49-F238E27FC236}">
                <a16:creationId xmlns:a16="http://schemas.microsoft.com/office/drawing/2014/main" id="{89A9B69B-AA26-5FAE-2A37-DCAC42A32729}"/>
              </a:ext>
            </a:extLst>
          </p:cNvPr>
          <p:cNvGrpSpPr/>
          <p:nvPr/>
        </p:nvGrpSpPr>
        <p:grpSpPr>
          <a:xfrm rot="16200000">
            <a:off x="3583747" y="3783933"/>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327BF61B-4AA0-D31D-EE25-049AD1BEE26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D5959A81-558B-59F2-956D-4ACA386C56D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2AC361FA-15D2-51BF-FD87-227229D78CE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28646D54-A575-9C2A-EF51-FF5AC3BA6B2E}"/>
              </a:ext>
            </a:extLst>
          </p:cNvPr>
          <p:cNvGrpSpPr/>
          <p:nvPr/>
        </p:nvGrpSpPr>
        <p:grpSpPr>
          <a:xfrm rot="16200000">
            <a:off x="3551094" y="3809972"/>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1AD0AD5E-6FDA-EA08-09BB-2ADD60E218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32BF3BF6-5D1B-A1E8-DF3B-49B9ACF288A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96D1BBF6-DE09-A67C-A17B-FFAFFE45141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91D74FCA-721C-DD20-4F6D-592B9800B4B3}"/>
              </a:ext>
            </a:extLst>
          </p:cNvPr>
          <p:cNvGrpSpPr/>
          <p:nvPr/>
        </p:nvGrpSpPr>
        <p:grpSpPr>
          <a:xfrm rot="16200000">
            <a:off x="3502118" y="3840519"/>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B750380F-1F63-E2E0-D3EE-09AE0601066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733B1943-9BED-1879-85A7-5B79BF382AF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3F15A97-177E-163A-C56A-44B591D41B8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3F7C167B-1390-3705-77AD-9D557054FC93}"/>
              </a:ext>
            </a:extLst>
          </p:cNvPr>
          <p:cNvGrpSpPr/>
          <p:nvPr/>
        </p:nvGrpSpPr>
        <p:grpSpPr>
          <a:xfrm rot="16200000">
            <a:off x="3469748" y="3873740"/>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ECD3D67-8DE7-F274-B533-BF1354C3F92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9DDD99CD-7D11-D06D-F53C-AFE90601D5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0717165-9341-C1D2-EE43-3DDBE016A1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B288DB7-6FC1-60A7-54EF-CA4F1C08AD33}"/>
              </a:ext>
            </a:extLst>
          </p:cNvPr>
          <p:cNvGrpSpPr/>
          <p:nvPr/>
        </p:nvGrpSpPr>
        <p:grpSpPr>
          <a:xfrm rot="16200000">
            <a:off x="4983652" y="3772615"/>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7B889252-890C-1CD1-A079-A22EA312EC8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61039FB-FBE8-0E5D-9188-29C9F5882F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003BBE68-483E-3336-FA55-5EE532E7F18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6F41CFD0-2B03-1BF7-4CC0-5D0D6BAF02A1}"/>
              </a:ext>
            </a:extLst>
          </p:cNvPr>
          <p:cNvGrpSpPr/>
          <p:nvPr/>
        </p:nvGrpSpPr>
        <p:grpSpPr>
          <a:xfrm rot="16200000">
            <a:off x="4940110" y="3811131"/>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4DD336CA-8C23-65B2-032E-19B20C9A052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120417E3-3976-1F2B-4D5E-AEB2E1778FA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49A27B50-CA9D-4D02-2699-43FBCBBE9B0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92729888-F529-3E0B-ECD0-6B9D7F264FE7}"/>
              </a:ext>
            </a:extLst>
          </p:cNvPr>
          <p:cNvGrpSpPr/>
          <p:nvPr/>
        </p:nvGrpSpPr>
        <p:grpSpPr>
          <a:xfrm rot="16200000">
            <a:off x="4900923" y="3845579"/>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E396C342-C4D1-B0BB-8C7E-BF0F1D5248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C8683EE-BF2B-1AD9-C7A2-43C62525AE3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B62AB92D-1E9F-1D03-14D4-FD79E1429702}"/>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63C5317C-9614-7014-1E8A-F4165D5B7864}"/>
              </a:ext>
            </a:extLst>
          </p:cNvPr>
          <p:cNvGrpSpPr/>
          <p:nvPr/>
        </p:nvGrpSpPr>
        <p:grpSpPr>
          <a:xfrm rot="16200000">
            <a:off x="4858059" y="3873507"/>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D60AB36-9AFA-4D7B-3C91-0D19D73F9B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1B4993BF-B17D-840A-8404-5011976D6B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92EC5D12-E6A6-7CA4-3873-57B976F6501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17EA5CE-C1AE-6FD7-2C85-3E0CF4EFD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949" y="3742382"/>
            <a:ext cx="258664" cy="258664"/>
          </a:xfrm>
          <a:prstGeom prst="rect">
            <a:avLst/>
          </a:prstGeom>
        </p:spPr>
      </p:pic>
      <p:grpSp>
        <p:nvGrpSpPr>
          <p:cNvPr id="467" name="Google Shape;895;p28">
            <a:extLst>
              <a:ext uri="{FF2B5EF4-FFF2-40B4-BE49-F238E27FC236}">
                <a16:creationId xmlns:a16="http://schemas.microsoft.com/office/drawing/2014/main" id="{EBE7DFB6-2ADD-9371-BEFA-7B5C7E9183CA}"/>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CCCEE5C8-5A34-0D9B-8BEA-30B769D22926}"/>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35EF1379-34B7-91F9-8558-FC4607A0F93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1821035-DECD-142E-ECB8-8BF0DFB2EE29}"/>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CAAB961C-A79D-0CE8-2C6A-00372EB51BD1}"/>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CE9FB50B-ED57-0E92-4E49-AF37FBC45E01}"/>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2CC88D7A-094B-AE22-052F-09859C1489C0}"/>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2FB1778-CB63-D8AC-5190-A3A694701F6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CABA3499-0DAA-E38E-7449-423BFCBF2228}"/>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17613565-A58F-F36C-3F62-4B3653BD506C}"/>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22172768-3249-7613-75F7-852E0217585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B666B925-A384-EBA7-6813-90E86B900F5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7B8DB582-E430-51E8-2321-52ED72F38252}"/>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EF30EFA4-47BB-95BB-80BB-FAC6970AE490}"/>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C582A3C-B76E-FF63-8C1C-95586F4AB907}"/>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DDFE9992-BC14-5129-85EC-571CA52A86B7}"/>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D417ECD-35BA-419C-602F-E14488009DD9}"/>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48B10DDB-FC4C-8C9E-F7D2-87BCBC3AAB4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7D70BD0-8AC8-D466-798D-263E1A1EC569}"/>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728379FE-B1EC-D827-9DBB-661CC34157A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C9126E8D-CE4C-3885-A42A-DF2D9491FF9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6F0327B5-47BE-AC0F-DE37-B3F51A11CC1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E608DBCE-233F-6FE0-EDC1-FCF9510785ED}"/>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D52BF035-E9C0-1B90-ECA1-5C9B7389093F}"/>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49FDAA5-0C42-604B-7029-A7C0B617791B}"/>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B7DF1DB0-E3E0-7322-581C-2E2CF549DF67}"/>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B377A68-6574-CDE0-22EF-81C8C39BA27D}"/>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DE9E3EBE-C9A3-A01E-933F-838D1045C771}"/>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D086A89D-0563-309E-4328-AC65B951095D}"/>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D086A89D-0563-309E-4328-AC65B951095D}"/>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F56F2306-29DA-0495-1088-123B33C7DD8B}"/>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F56F2306-29DA-0495-1088-123B33C7DD8B}"/>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2DA624F-B970-0069-E736-B7C0C17688E2}"/>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2DA624F-B970-0069-E736-B7C0C17688E2}"/>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043269A9-6BF2-25C7-3DE2-3BA3C11FBA83}"/>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0E9D01F-4698-E4AF-C793-29DDC0CC3EEA}"/>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EF00223-466E-CB06-1482-A882A71A6709}"/>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12ABE9A-1726-A05F-5E51-9DA57F837C3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FD3C8D27-33D0-BF2D-B262-211B0FE35ECD}"/>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A6BDC04-225D-3BBF-2E43-8E140F6ABAD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399B75CB-BF40-18C4-A732-37E5A242CE8C}"/>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9FAC923A-B9A5-6A93-CDA3-AC92E28F68D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B99E9C0A-6F66-9622-B215-EBA99FDB151C}"/>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3F5C0F69-ECA7-9A20-CD04-F159C98A4DD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E4E0A24-3DEA-0F97-4B22-7505F36C5A77}"/>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8D078431-BF5D-3508-D908-49816FD1D783}"/>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285DB5E-8A10-7EC8-B9DF-CA2324094A1B}"/>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5462EED-8EF7-D138-7E0B-786BFC2F8C1E}"/>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4105CB45-26B6-D863-6503-82FD1AFC6724}"/>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8B97C3C-49FA-3653-71BE-B62BF1F94A9D}"/>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5C693F9B-1870-3771-CD14-4029C0B5FAFA}"/>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487758F5-AEBD-DA4A-85DA-BE11B30154CA}"/>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B1A2B1A-77D5-5ADB-B9CB-81A891C4B63F}"/>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DCBD0BBF-6812-9D10-270B-FB996A565FE8}"/>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26694BBD-9CE7-9910-869A-C1CAE84355A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DECFEC17-CDCB-2A98-31E7-AEF59E896E6B}"/>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B4E397A1-8643-82FE-0610-3C648EFF8F7D}"/>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5931656-7E68-3529-74FA-8CE3757C1609}"/>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D956643-1D97-D461-716F-AEC75E1CF099}"/>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2EEEE20B-CED9-29BE-C005-C7FE9DCD35C6}"/>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29F87680-7DDB-A17A-6E2D-6E6778438EE8}"/>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BA30191C-83DA-F810-CC70-136D295EF1A0}"/>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3F8B551-F981-3807-0305-EC5F0AADFBEC}"/>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E1CC4E24-1C2E-4D66-31BC-1D9EE0D3E763}"/>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A3AA1A4-C473-2BBF-0286-FD206242687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A0FEA4C4-BBFD-70D6-E46B-03BF65DA80F0}"/>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EF00D1B-065A-58B7-3A19-3E35EED670D6}"/>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4B57687-EA1C-EA53-35F2-2A0AB3D2136A}"/>
              </a:ext>
            </a:extLst>
          </p:cNvPr>
          <p:cNvCxnSpPr/>
          <p:nvPr/>
        </p:nvCxnSpPr>
        <p:spPr>
          <a:xfrm>
            <a:off x="4043403" y="4179155"/>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10BA7598-D2DD-8F14-E89F-7C1894BDDA6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E9EEF29C-F95C-AF24-B1E8-07CE4FF6095D}"/>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D56154E-7055-BE72-F1BD-B308FBD2E15A}"/>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6A34D634-06FB-5E09-61F7-307A5DE40BEC}"/>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6D3E4AC9-4243-0CAC-C26D-23C14EBF7E0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6200AF34-9AAD-B3F6-A2A2-DEDB2C4BAA7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BBF03019-E328-CAF1-8B83-0926DD94CF9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8E1F083-234E-19C9-F117-E3A19A2C8E9B}"/>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0B9B45EA-DBFF-45C2-D57D-07AAC5573A5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4D7C2581-DB27-4964-4759-33C740A6EE35}"/>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33B01C57-B38D-B336-CB95-FD1DDA9B9274}"/>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19E1FDAF-678E-7685-0A3F-3F57DB235F5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1CCAACFE-E21E-5671-74F1-BAF25D35C1D5}"/>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F05F7D16-B173-EC2D-B218-2B6F5FD1C7E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A215F6C-3A33-B527-B126-A31CE69D5C6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5E440E3F-93DC-C8E4-336F-7F79C8C76BA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B1388400-00C9-FA24-5EDE-AFF660BCDE77}"/>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8BF5172B-B556-880D-1AAA-8E17BCD6067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241C77D-D677-D256-9997-B8967656B4C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BDF81A1A-E97F-E0C1-8B9A-7B3541E74F5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2728BD7-F276-6D78-DE88-071FA3C1EF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B1B3CCEC-3CBB-8391-DE96-4E580FBC176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06B6FB5A-73D3-876D-6CAD-65E379F9271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9B44BC09-1D74-1AB5-1E6F-01055F244AB7}"/>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D5B0A3B-E4A9-9090-632E-799C048F93A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F8214181-48CD-9896-D5EF-B00D5A822A8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3BCE7566-4D4C-FDDB-058A-3F667015C3D2}"/>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086BDBC0-AC82-8B04-6E31-E317F969AEDB}"/>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218E7314-393D-8E17-98AD-B1532F85E07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1BA61CD4-71C4-44A4-75B4-21C6873EC28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D66B17D-C33E-2109-9DC2-E0C355DE2DF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3F6BCD87-B408-C9AE-6BC3-D0C0D844AA6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CFAB3257-41D7-C4A8-A1C0-0AA585352D1A}"/>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9A3F5E0B-AFA0-037B-23DB-887D746874A8}"/>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61A149D1-9C12-2C97-9D89-C67EB32297A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50BA6130-14F0-17DB-5968-88CDBE37654E}"/>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130403E-4F3C-8E58-D1CC-3A4BDB42C71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F2430A23-70E4-603B-1E29-409EA39C816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F875E96C-FA02-E00F-F681-892D73915364}"/>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8F6E320F-EA59-231E-7274-12E53F0C996D}"/>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C93932A9-7A4C-AD3C-24E7-FB484CB4184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3A38EF5E-DE16-A30E-EC4C-5758D60CA1E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072BAB36-8539-19C3-C221-F2C0ADACD7D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A147318C-144E-634F-D368-AD4901BA57B1}"/>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CC241A6D-C496-FCA4-644D-8D0293D5639B}"/>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8AED1AA6-00E9-9255-7822-80E74DF51D6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D0C08B8F-EA78-C974-CE63-8933A934E844}"/>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0C573692-67CB-D6CF-671C-D9B7708BFCD1}"/>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0A8B9597-52A4-38AD-E704-8E143B0A02E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F9389CDB-AB3D-DBF6-08A5-0280BD24942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7B99EDC4-36D7-A1BA-4E21-215C2F29BF6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18FE8B3A-6CFC-4FD5-3B7B-7C4FFDC7023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A7F6E029-9D61-E6E3-3EB8-5E4D798CB8AC}"/>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CAB5DDA-A640-08ED-E65B-D3A1172DE04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C30BD892-A486-9698-B8EA-45F4A041F1D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DB25ED4-3B1D-D7E3-7D7F-03D72D0805B4}"/>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4AF2671-994F-B178-1237-A946D067F05F}"/>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5036E98-6324-AABC-1FF1-51983F154DC6}"/>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64EE0E2D-F281-861C-6E07-563EF141B5B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8CBB10D1-96A9-4EC3-E481-3EC39A9244B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59BF88B-5F0F-6B71-636C-AEF3C91550F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C2C64AC4-491F-719F-7EF1-8EA58BB1B09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FF4CD68F-E9CF-0C36-8FE2-ABE802E3139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E0C824D-CA79-F767-D6CA-AE14C5961A4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DFCA3CF3-72E4-2A57-1F3D-5B49113848E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44187DC-0EC7-1E5A-8AED-6DA01EEB44BE}"/>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325D815-D6C7-4CCA-C0FE-7CF8699626C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7CA554D-BC5F-0D1E-CC08-1E4C784305FF}"/>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EF28C1CB-7FF7-75B1-CA7D-562D9E9DD22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FD15EB54-86BB-06FE-D17D-6FAFBBC73CF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5A5E8B8-8A09-05C7-764F-3BDC66F35F0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DC489FB6-AC57-617E-E402-E3362B72A602}"/>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F1834621-A27F-02E3-C8BC-85F8A7E2FDC6}"/>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0BEED293-3AD9-031D-A47F-2B7CB002140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D67F9E27-F80F-DA59-F912-55BCBA657E8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ABBA5FBA-3E50-7A07-E1A6-0A2A8B19879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F8F6DBCA-FE31-2081-5681-238CFE581A38}"/>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706B675F-464F-26A9-9AB5-D5BA3CB4926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1FF3323D-C868-1422-F4E1-FDE2653AA17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362AB00-FB94-A08B-C64E-8387000183F2}"/>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1C7B25E4-13FB-70C3-E74A-343043174DD6}"/>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0E43C5C1-77E7-A94F-D1D1-82B8EB51A0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4F1C573-8D2D-DBC6-1EAB-CBCAD57A487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BD8CC1BF-D0C7-486E-C4CE-66F492A0EDB0}"/>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A6521AE3-AF71-574C-620A-97420F32FA5C}"/>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A896EAF5-711C-D247-AC87-064C53F401C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A896EAF5-711C-D247-AC87-064C53F401C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F102EE30-3121-D58A-BF60-64700CA1E17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F102EE30-3121-D58A-BF60-64700CA1E17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4FCC68D-2471-F0E7-933E-DA404FFD862B}"/>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C9F85EE-4C56-F4A7-8F77-4D93EA432C2F}"/>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9C54054B-8B17-AA80-6D7F-2393B6BDA416}"/>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9C54054B-8B17-AA80-6D7F-2393B6BDA416}"/>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48FBF0B-D987-8BF7-6C51-883B05A2632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E28992A-500D-780E-50D1-CBE77F990D86}"/>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AF27ECC-E5DD-0385-8C54-CC78848FEA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DBDDD855-5A5B-522F-9225-06CD2B55721F}"/>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DBDDD855-5A5B-522F-9225-06CD2B55721F}"/>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86F3B1D2-E0AC-4BAC-8DBE-BB8A6ED30D59}"/>
              </a:ext>
            </a:extLst>
          </p:cNvPr>
          <p:cNvSpPr txBox="1"/>
          <p:nvPr/>
        </p:nvSpPr>
        <p:spPr>
          <a:xfrm>
            <a:off x="2763471" y="179120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4C511CF-18E7-BD96-130B-739FD0C0806F}"/>
                  </a:ext>
                </a:extLst>
              </p:cNvPr>
              <p:cNvSpPr txBox="1"/>
              <p:nvPr/>
            </p:nvSpPr>
            <p:spPr>
              <a:xfrm>
                <a:off x="880411" y="184592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4C511CF-18E7-BD96-130B-739FD0C0806F}"/>
                  </a:ext>
                </a:extLst>
              </p:cNvPr>
              <p:cNvSpPr txBox="1">
                <a:spLocks noRot="1" noChangeAspect="1" noMove="1" noResize="1" noEditPoints="1" noAdjustHandles="1" noChangeArrowheads="1" noChangeShapeType="1" noTextEdit="1"/>
              </p:cNvSpPr>
              <p:nvPr/>
            </p:nvSpPr>
            <p:spPr>
              <a:xfrm>
                <a:off x="880411" y="1845925"/>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4EA41386-A5EF-7E21-45E4-C2B857EA4788}"/>
              </a:ext>
            </a:extLst>
          </p:cNvPr>
          <p:cNvSpPr txBox="1"/>
          <p:nvPr/>
        </p:nvSpPr>
        <p:spPr>
          <a:xfrm>
            <a:off x="729674" y="3840993"/>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429C1B42-2D5E-F5A2-98FB-3CFF3079AD3E}"/>
              </a:ext>
            </a:extLst>
          </p:cNvPr>
          <p:cNvSpPr/>
          <p:nvPr/>
        </p:nvSpPr>
        <p:spPr>
          <a:xfrm>
            <a:off x="2872832" y="11011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FCF5841A-7641-C91E-8DF3-AA8192489E9D}"/>
              </a:ext>
            </a:extLst>
          </p:cNvPr>
          <p:cNvSpPr/>
          <p:nvPr/>
        </p:nvSpPr>
        <p:spPr>
          <a:xfrm>
            <a:off x="3385083" y="9250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4E016ED0-B991-FB12-0B2C-DB246733D991}"/>
              </a:ext>
            </a:extLst>
          </p:cNvPr>
          <p:cNvSpPr/>
          <p:nvPr/>
        </p:nvSpPr>
        <p:spPr>
          <a:xfrm>
            <a:off x="3655812" y="85565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8A98407D-B3DD-1A9A-6E34-1F9D2F5F465A}"/>
              </a:ext>
            </a:extLst>
          </p:cNvPr>
          <p:cNvSpPr/>
          <p:nvPr/>
        </p:nvSpPr>
        <p:spPr>
          <a:xfrm>
            <a:off x="3128958" y="9962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500E47B-8304-E33A-AA98-956D345D9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549" y="888424"/>
            <a:ext cx="188505" cy="188505"/>
          </a:xfrm>
          <a:prstGeom prst="rect">
            <a:avLst/>
          </a:prstGeom>
        </p:spPr>
      </p:pic>
      <p:sp>
        <p:nvSpPr>
          <p:cNvPr id="142" name="矩形: 圆角 141">
            <a:extLst>
              <a:ext uri="{FF2B5EF4-FFF2-40B4-BE49-F238E27FC236}">
                <a16:creationId xmlns:a16="http://schemas.microsoft.com/office/drawing/2014/main" id="{AB7D4671-CF3E-C75F-6284-16D0E69E50CC}"/>
              </a:ext>
            </a:extLst>
          </p:cNvPr>
          <p:cNvSpPr/>
          <p:nvPr/>
        </p:nvSpPr>
        <p:spPr>
          <a:xfrm>
            <a:off x="4191497" y="827325"/>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9EAF9CEA-8FEB-2656-91BC-E931C8C29AAA}"/>
              </a:ext>
            </a:extLst>
          </p:cNvPr>
          <p:cNvSpPr txBox="1"/>
          <p:nvPr/>
        </p:nvSpPr>
        <p:spPr>
          <a:xfrm rot="5400000">
            <a:off x="3941393" y="1101934"/>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CCC771E-1266-20E4-D049-5C5E85B83610}"/>
              </a:ext>
            </a:extLst>
          </p:cNvPr>
          <p:cNvSpPr/>
          <p:nvPr/>
        </p:nvSpPr>
        <p:spPr>
          <a:xfrm>
            <a:off x="4959936" y="735991"/>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72A32CC-DB90-296F-B752-A5337A564D42}"/>
              </a:ext>
            </a:extLst>
          </p:cNvPr>
          <p:cNvSpPr/>
          <p:nvPr/>
        </p:nvSpPr>
        <p:spPr>
          <a:xfrm>
            <a:off x="5091869" y="779482"/>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934DF3B6-E649-078D-D97D-91CAFFA21E6D}"/>
              </a:ext>
            </a:extLst>
          </p:cNvPr>
          <p:cNvSpPr/>
          <p:nvPr/>
        </p:nvSpPr>
        <p:spPr>
          <a:xfrm>
            <a:off x="5095837" y="77566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994E5FA-41EB-F325-939E-ACB4335D9B47}"/>
              </a:ext>
            </a:extLst>
          </p:cNvPr>
          <p:cNvSpPr/>
          <p:nvPr/>
        </p:nvSpPr>
        <p:spPr>
          <a:xfrm>
            <a:off x="5091869" y="957180"/>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633C23F6-359D-6B84-C9BA-E961D5731501}"/>
              </a:ext>
            </a:extLst>
          </p:cNvPr>
          <p:cNvSpPr/>
          <p:nvPr/>
        </p:nvSpPr>
        <p:spPr>
          <a:xfrm>
            <a:off x="5095837" y="95336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2BDAEBE-6B13-E05E-DDD6-21F889AC78A6}"/>
              </a:ext>
            </a:extLst>
          </p:cNvPr>
          <p:cNvSpPr/>
          <p:nvPr/>
        </p:nvSpPr>
        <p:spPr>
          <a:xfrm>
            <a:off x="5091869" y="1160295"/>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49D976B5-A756-4700-8354-F3EC0283142D}"/>
              </a:ext>
            </a:extLst>
          </p:cNvPr>
          <p:cNvSpPr/>
          <p:nvPr/>
        </p:nvSpPr>
        <p:spPr>
          <a:xfrm>
            <a:off x="5095837" y="115647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44071926-9DD7-FCE9-54C4-9CAC0CA767D7}"/>
              </a:ext>
            </a:extLst>
          </p:cNvPr>
          <p:cNvSpPr/>
          <p:nvPr/>
        </p:nvSpPr>
        <p:spPr>
          <a:xfrm>
            <a:off x="5091869" y="1341627"/>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D17E9F52-ED0B-55D3-0DD3-B4C6341E157F}"/>
              </a:ext>
            </a:extLst>
          </p:cNvPr>
          <p:cNvSpPr/>
          <p:nvPr/>
        </p:nvSpPr>
        <p:spPr>
          <a:xfrm>
            <a:off x="5095837" y="133780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E7917E71-6A27-825B-E11B-3AAC1257A126}"/>
              </a:ext>
            </a:extLst>
          </p:cNvPr>
          <p:cNvCxnSpPr>
            <a:cxnSpLocks/>
          </p:cNvCxnSpPr>
          <p:nvPr/>
        </p:nvCxnSpPr>
        <p:spPr>
          <a:xfrm>
            <a:off x="5382034" y="154840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1963DE20-B602-DCE8-06A3-D251B833E2BF}"/>
              </a:ext>
            </a:extLst>
          </p:cNvPr>
          <p:cNvSpPr txBox="1"/>
          <p:nvPr/>
        </p:nvSpPr>
        <p:spPr>
          <a:xfrm>
            <a:off x="5084823" y="513494"/>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90A8AD3F-09B4-B09A-E2D8-C37AC19B9F9E}"/>
              </a:ext>
            </a:extLst>
          </p:cNvPr>
          <p:cNvSpPr txBox="1"/>
          <p:nvPr/>
        </p:nvSpPr>
        <p:spPr>
          <a:xfrm>
            <a:off x="5366062" y="1474955"/>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23B224C4-ECCF-B4C0-DDF8-6F3C7B9AC83F}"/>
              </a:ext>
            </a:extLst>
          </p:cNvPr>
          <p:cNvSpPr/>
          <p:nvPr/>
        </p:nvSpPr>
        <p:spPr>
          <a:xfrm>
            <a:off x="4265696" y="2876329"/>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B86C6B9B-37DD-8C59-C644-B1FD8DA14C38}"/>
                  </a:ext>
                </a:extLst>
              </p:cNvPr>
              <p:cNvSpPr txBox="1"/>
              <p:nvPr/>
            </p:nvSpPr>
            <p:spPr>
              <a:xfrm>
                <a:off x="4249076" y="2906287"/>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B86C6B9B-37DD-8C59-C644-B1FD8DA14C38}"/>
                  </a:ext>
                </a:extLst>
              </p:cNvPr>
              <p:cNvSpPr txBox="1">
                <a:spLocks noRot="1" noChangeAspect="1" noMove="1" noResize="1" noEditPoints="1" noAdjustHandles="1" noChangeArrowheads="1" noChangeShapeType="1" noTextEdit="1"/>
              </p:cNvSpPr>
              <p:nvPr/>
            </p:nvSpPr>
            <p:spPr>
              <a:xfrm>
                <a:off x="4249076" y="2906287"/>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E1DB444-DF86-9F43-EEB2-B724E7EC943F}"/>
                  </a:ext>
                </a:extLst>
              </p:cNvPr>
              <p:cNvSpPr txBox="1"/>
              <p:nvPr/>
            </p:nvSpPr>
            <p:spPr>
              <a:xfrm>
                <a:off x="4885589" y="2903657"/>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E1DB444-DF86-9F43-EEB2-B724E7EC943F}"/>
                  </a:ext>
                </a:extLst>
              </p:cNvPr>
              <p:cNvSpPr txBox="1">
                <a:spLocks noRot="1" noChangeAspect="1" noMove="1" noResize="1" noEditPoints="1" noAdjustHandles="1" noChangeArrowheads="1" noChangeShapeType="1" noTextEdit="1"/>
              </p:cNvSpPr>
              <p:nvPr/>
            </p:nvSpPr>
            <p:spPr>
              <a:xfrm>
                <a:off x="4885589" y="2903657"/>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8FE98C79-554A-E242-DBA3-55D6CEAFAC6C}"/>
                  </a:ext>
                </a:extLst>
              </p:cNvPr>
              <p:cNvSpPr txBox="1"/>
              <p:nvPr/>
            </p:nvSpPr>
            <p:spPr>
              <a:xfrm>
                <a:off x="5581900" y="2910779"/>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8FE98C79-554A-E242-DBA3-55D6CEAFAC6C}"/>
                  </a:ext>
                </a:extLst>
              </p:cNvPr>
              <p:cNvSpPr txBox="1">
                <a:spLocks noRot="1" noChangeAspect="1" noMove="1" noResize="1" noEditPoints="1" noAdjustHandles="1" noChangeArrowheads="1" noChangeShapeType="1" noTextEdit="1"/>
              </p:cNvSpPr>
              <p:nvPr/>
            </p:nvSpPr>
            <p:spPr>
              <a:xfrm>
                <a:off x="5581900" y="2910779"/>
                <a:ext cx="514756" cy="276999"/>
              </a:xfrm>
              <a:prstGeom prst="rect">
                <a:avLst/>
              </a:prstGeom>
              <a:blipFill>
                <a:blip r:embed="rId16"/>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07E836C6-3377-860F-276B-198C8D5FDE77}"/>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B23BA84-2082-2078-532F-0A1C7880C13A}"/>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31782F59-0964-B870-9B4C-E61BA7DF9F7B}"/>
              </a:ext>
            </a:extLst>
          </p:cNvPr>
          <p:cNvCxnSpPr>
            <a:cxnSpLocks/>
          </p:cNvCxnSpPr>
          <p:nvPr/>
        </p:nvCxnSpPr>
        <p:spPr>
          <a:xfrm flipH="1">
            <a:off x="1532329" y="2296871"/>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81E3FCB9-5721-9067-64B6-F3FA3BB34798}"/>
              </a:ext>
            </a:extLst>
          </p:cNvPr>
          <p:cNvSpPr/>
          <p:nvPr/>
        </p:nvSpPr>
        <p:spPr>
          <a:xfrm>
            <a:off x="5589471" y="206080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E161E748-ED90-BD15-7CEE-6301A36D2DB4}"/>
              </a:ext>
            </a:extLst>
          </p:cNvPr>
          <p:cNvSpPr/>
          <p:nvPr/>
        </p:nvSpPr>
        <p:spPr>
          <a:xfrm>
            <a:off x="4999573" y="1953848"/>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2DEA84D6-C374-2A17-0476-300FE0855AED}"/>
              </a:ext>
            </a:extLst>
          </p:cNvPr>
          <p:cNvSpPr/>
          <p:nvPr/>
        </p:nvSpPr>
        <p:spPr>
          <a:xfrm>
            <a:off x="5094059" y="20606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336215B3-CF2A-9069-D814-0573C9EAB16A}"/>
              </a:ext>
            </a:extLst>
          </p:cNvPr>
          <p:cNvSpPr/>
          <p:nvPr/>
        </p:nvSpPr>
        <p:spPr>
          <a:xfrm>
            <a:off x="5347110" y="2060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70EBCF4D-67FA-3111-9C90-BF0F25A1B99B}"/>
              </a:ext>
            </a:extLst>
          </p:cNvPr>
          <p:cNvSpPr txBox="1"/>
          <p:nvPr/>
        </p:nvSpPr>
        <p:spPr>
          <a:xfrm>
            <a:off x="4527492" y="226716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A9B78081-B5FA-A130-BB77-74923F00D082}"/>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4648EE27-8329-CECB-13EA-1DA9E99E6ACD}"/>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71B6D556-A9A6-0193-3AA9-727B59A262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469" y="3798051"/>
            <a:ext cx="258664" cy="258664"/>
          </a:xfrm>
          <a:prstGeom prst="rect">
            <a:avLst/>
          </a:prstGeom>
        </p:spPr>
      </p:pic>
      <p:cxnSp>
        <p:nvCxnSpPr>
          <p:cNvPr id="173" name="直接箭头连接符 172">
            <a:extLst>
              <a:ext uri="{FF2B5EF4-FFF2-40B4-BE49-F238E27FC236}">
                <a16:creationId xmlns:a16="http://schemas.microsoft.com/office/drawing/2014/main" id="{BF018D0D-515C-170F-78B2-9EEE0AEFBFAB}"/>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4E83403-2A6A-3E5F-33BB-F5D6165B2B55}"/>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C0460120-BB45-4F42-E2E4-449626E6617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073F8D03-224A-404C-73F2-11E7009B346D}"/>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2C9E7EEA-F7CC-27AA-8B93-9EFE85A5EEDE}"/>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2C9E7EEA-F7CC-27AA-8B93-9EFE85A5EEDE}"/>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DF0C3806-A80B-2C64-7246-ABACA6135BB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2ABA3946-0E59-6982-FB7C-59E7A79A523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37530CAC-7106-650B-7DFB-CF7DB9A00BC1}"/>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EAFC3A18-B8D6-6B3C-16EA-4669EFCEDE19}"/>
              </a:ext>
            </a:extLst>
          </p:cNvPr>
          <p:cNvSpPr/>
          <p:nvPr/>
        </p:nvSpPr>
        <p:spPr>
          <a:xfrm>
            <a:off x="883666" y="663741"/>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5FD2D402-86F8-8C53-B864-0E70A6A6049E}"/>
              </a:ext>
            </a:extLst>
          </p:cNvPr>
          <p:cNvSpPr/>
          <p:nvPr/>
        </p:nvSpPr>
        <p:spPr>
          <a:xfrm>
            <a:off x="2732487" y="371256"/>
            <a:ext cx="3293769" cy="21834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53B389D6-08BB-B33B-3E22-B27ECE527975}"/>
              </a:ext>
            </a:extLst>
          </p:cNvPr>
          <p:cNvSpPr/>
          <p:nvPr/>
        </p:nvSpPr>
        <p:spPr>
          <a:xfrm>
            <a:off x="779389" y="2881980"/>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749D2B81-79F9-7E93-36EB-8C291D1AC3E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EFCF62CD-1F91-E393-7993-2406ADE55036}"/>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F64BC7F4-EF5C-0A43-817D-65D74AF39651}"/>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AF0D047A-E6AE-36C8-BAF9-115AB7415B38}"/>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EF24C3B3-20A7-3C27-EC75-4AD2F5D25457}"/>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F54E24CA-4ECF-E925-AC71-9EC629E39664}"/>
              </a:ext>
            </a:extLst>
          </p:cNvPr>
          <p:cNvSpPr txBox="1"/>
          <p:nvPr/>
        </p:nvSpPr>
        <p:spPr>
          <a:xfrm>
            <a:off x="2655411" y="102857"/>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133E812B-845E-7875-7D9A-601824F4A70F}"/>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61B319D-DBAB-D09C-32A3-11D58A8C7D37}"/>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B740280-A3E9-BBC3-30E9-C59F6C4F32DA}"/>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BA8BB252-D1D6-6B8A-28C2-FE693B49528E}"/>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1E09C34A-B50F-AE05-49AD-7D0A187AF14A}"/>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DD983594-B3F5-A6D5-36C7-463A0A3F5E4B}"/>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FBC69A00-6209-3356-1FC9-C32105D234F8}"/>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F4BEC855-2013-ED1F-774B-9DADD2A2C943}"/>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A90617C-B032-56A1-43D8-07103530368A}"/>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DE79B53A-D6AB-B72B-4065-46F4CE3FC596}"/>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CD37AF4F-2010-E21A-A012-24E3DF6684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91DD5095-D5A8-A378-1D5F-A90F0621E6F3}"/>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15E4BA2F-1337-0AED-A34D-54A5CE1A377F}"/>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E294428F-B5CF-6C48-E09C-0517F5A95EA0}"/>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124FA22-369D-AE66-DD6A-A3CC5B86F46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3614785B-AB77-9397-D396-63E4E718E9D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2DDAB2B4-1623-4A76-B805-BCD4C2842802}"/>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41695806-A19C-9104-4771-F21C19EEA17F}"/>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CFD5F21-1C64-C49B-5F42-5B995439735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89AE1ED-5698-30E2-DFD8-1F101D073BE7}"/>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2A02517-D3CA-6B49-EF4E-DA65F5D70FCA}"/>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2E67428A-5D0D-CAC0-BC96-873AFB374694}"/>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CEED90AF-DA1A-E5D4-0061-C28D1CFD3B0A}"/>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989EB76-841E-B21E-E5CA-79A58F2D7E5A}"/>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1436DB27-167C-EB76-7CB7-7732530FCF3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67BBA39D-16FF-CEE1-932D-5DD7A47A9252}"/>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ECB64F54-1E64-2D4D-7F0C-E5D7CD2CA165}"/>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4BC22465-8659-63C0-B66D-D62FBF4A8EB5}"/>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6906BC8B-36A0-6299-1AFC-98B40685DA70}"/>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DFB27D26-3A03-9EEF-E8A0-FD45BC1B0AF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253BFEFB-2666-A332-DA36-83C8B2403A6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1574A1E-FA30-7D1B-B7E2-A1C358B72D6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5AD65061-D660-9CCA-95ED-1465A4456A83}"/>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79822C96-435C-4B0C-8BE7-1418DED9447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7B4FD16-12B0-C759-2695-49CBA7473BFC}"/>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C774174-1D46-16C1-A966-7ABAEF37DF33}"/>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08BEC217-A418-D2A7-B798-642659DA4580}"/>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18C00A32-FF93-F776-731E-986DC91FFA99}"/>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B7CE63D7-95E7-7D09-244E-E27E866890F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3310816-AA53-ABCD-28D2-E91192C2C660}"/>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2DAB401-8253-DDC0-71F6-04BA2FFFB89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3A070CFB-E454-ECB4-65E8-F8F5D16713F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8AF8E7B5-6206-DFAE-2AF7-8DBE2A039E72}"/>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E741596D-8AA3-19AF-DAC0-CC0BB284B191}"/>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6131BAA-F446-EEE1-D4DE-BAF5959E49D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86B23F72-A8E8-F772-82AB-5E67BD4A072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8ABB9634-2E26-E757-4467-64D7DF88823B}"/>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382ABC90-8345-3A8C-33D8-92432E55B255}"/>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64F6DA79-6BA9-0180-0A5F-EBF042D1FF4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AD6B24E4-33C2-FF49-CFE9-EC32F97A54C7}"/>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0C5A5845-70CA-B66D-9DBD-3654C2A21BF0}"/>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5A281108-27D3-B060-D642-AEADF7BFAC2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1FA9676E-FA31-6CFD-3FB9-25D9B6B9AFC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E953D17C-8301-BC3A-E775-DFE028D1F00D}"/>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36746BFD-9576-C6BE-D556-BFE60B41185F}"/>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73795437-4807-9B9C-508F-93060B5956D0}"/>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2E5BFB09-44CA-E2D0-D7C0-8A86E364B17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94460E6E-743A-790F-19D4-F3F17E5A0919}"/>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36D3F9A7-D1B5-B8AB-1F0C-1E5F9E700AA7}"/>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0D3273D1-4DE1-0C93-51BA-C213D06390F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4FE59734-2E96-97AA-43AA-CB40FFF1D55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44F3E3D1-06B9-1B4F-F912-9428FFDD1C0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924E2F3B-64A1-B792-6765-B2663C375F0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8E5493A0-1487-3720-D8B7-7EAD5122FF13}"/>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C4BB27F3-FD93-73D1-7C1F-9AD6F4FEAFF0}"/>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C27BA6E-566D-B41A-A852-7841A976C3F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1B79593-3875-02EC-62A3-93E1B6BADD05}"/>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7283254A-0F0D-392B-5AA9-D9FD2617CB01}"/>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1A5CF4A-3C30-7EEF-0A30-10F747F31AF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76F2CCEF-102C-C984-99A2-C878D4E1CAE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0E1BA7B3-3761-74BF-000E-1D454A0C5564}"/>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F87D7979-BA86-EFBD-024A-61E8BC94B04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336E8F5C-A440-7607-ABC4-68AE0ACBBA7A}"/>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CF6C79D-08C8-8313-1044-A8CD4E16148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07308966-BCAC-4685-4D9A-65A36251D15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30D3D2CA-1447-3017-22C9-EF58B220A93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BD60310-0CC0-F704-1A91-1237412AD022}"/>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49756A0B-0ADD-FE96-0F70-1D4E84540D93}"/>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3E67A251-1B98-D017-A73C-29463543F948}"/>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70BFE995-F573-7A45-4006-1DE488F634B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18C63DC4-61AF-6F15-D5F0-45E03212FA21}"/>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8F527B1D-56CC-8EF8-02AA-C488FE9B8F5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EB42F4D0-18B4-4648-4BED-82F08772949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FD884D2E-8F2E-4558-5FDD-91CB44888161}"/>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4D046A46-7ADA-DB78-781E-D4C9279EE00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A9EDCBA4-373D-1BFD-8EE8-D53F7D12F25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C51ED0F0-57DD-2A70-8B77-09ED06A82F8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EC2D6747-4F91-28F8-E16F-8C45955BA34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6BE3F925-2EC2-9D62-C05A-46A1B2E37CF9}"/>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C679BCE3-9089-9E29-8BA1-1D2BA43AEF8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92E0CD0-803C-9A85-B23F-50367E66EBA2}"/>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84E6FA9F-47DA-B24C-046A-46E90B2DF190}"/>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062CA3C-EEDE-CE60-67C3-495A47AF82A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4A687785-36A1-CD44-419B-BEC327ABB973}"/>
              </a:ext>
            </a:extLst>
          </p:cNvPr>
          <p:cNvSpPr txBox="1"/>
          <p:nvPr/>
        </p:nvSpPr>
        <p:spPr>
          <a:xfrm>
            <a:off x="10206037" y="2778161"/>
            <a:ext cx="1573620"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01F046F8-4579-F01C-EAAE-188D76F10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6C60E489-3CD5-0435-0D73-B5B6B4DC0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FB8C0F43-48D8-5BCD-52AF-C3C71AFE850E}"/>
              </a:ext>
            </a:extLst>
          </p:cNvPr>
          <p:cNvSpPr txBox="1"/>
          <p:nvPr/>
        </p:nvSpPr>
        <p:spPr>
          <a:xfrm>
            <a:off x="3917484" y="3879549"/>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CC9DEBC-2B08-5B0D-BE8A-B63DF4CC0343}"/>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61F8ACE7-8A8B-5A0E-8412-D470C7C5AF6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F8BB50C-084C-8421-6FB2-C0358C04E95F}"/>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7B8E8872-1B42-ED0D-8465-A0732C5E7910}"/>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E6D050A3-335C-7067-E637-140C4BF5D1F0}"/>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222DF817-5933-84AB-9215-1F6AC56174FF}"/>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1B95F259-9615-3731-8F73-C5816696E03F}"/>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76C70696-A316-9011-E865-A61777A771A2}"/>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D6BE07E-D499-9DAF-8E23-47FAC0F6777A}"/>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E0FF8F89-11E7-C45E-1723-8DAB537BEE76}"/>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B415F317-90C9-5DD8-5C44-2C353DB03A24}"/>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564C4361-D4DB-2074-8B83-F5247ECF3FC3}"/>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927CE3A3-FC17-8765-4730-22282231C554}"/>
              </a:ext>
            </a:extLst>
          </p:cNvPr>
          <p:cNvSpPr/>
          <p:nvPr/>
        </p:nvSpPr>
        <p:spPr>
          <a:xfrm>
            <a:off x="8814230" y="137128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2FF13531-B5E4-98ED-C343-279BE019B8D7}"/>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0EAD661E-160E-D0CE-4D7E-8E0851925F70}"/>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05C59654-A40D-B50F-1C93-3F0D604B91E0}"/>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A2BD422-54A5-DB1E-09A5-31E148AE637A}"/>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AAA2BA17-C496-5B81-299D-BE707432F21F}"/>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5322BB59-BA94-0A80-B411-DFE9A341779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32303316-2BC6-4980-0649-E9E4C1E97F3F}"/>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FF1B805-CF91-905A-D066-DCCA369B98FA}"/>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466A7795-30E6-73E2-F355-782F9D62FB6C}"/>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7B11EBF0-7ECE-EF2D-D80A-722649130ECC}"/>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6BB01F01-9BA5-1237-006D-48445A2B9483}"/>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58382311-7478-9997-918C-6A87AAC36756}"/>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19A6A15-EB30-00E1-FB98-F7C786B7F909}"/>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ABFB79BB-9A2B-78B3-E4C4-CFF09F23538B}"/>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994A888E-E0AF-FD54-C300-241E2C805BC4}"/>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6E717399-48C6-E324-87F1-E500D20E6D1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7E75A505-0D06-541F-D4B4-FCE4DE3DACD2}"/>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A95BC57-4586-E5CE-16B7-32C897208618}"/>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B3C54289-6087-E879-1F4A-99D531C4AC8E}"/>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52A7B1B0-E129-A257-48DC-F657A987439B}"/>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E7DF429D-E9E8-B3A9-6AA8-77CA6E20C50E}"/>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1F58D489-0788-95AD-6CAB-12AA754D4835}"/>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3C2B420E-58D7-F95C-3A5A-E51438947317}"/>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9F3228E1-B079-A3D1-C000-1263CD994247}"/>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AB7F895F-9FBC-57D1-3092-9417A3FD753C}"/>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BC6CF269-877C-B419-EA24-3DEB4FA1E5F2}"/>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101445E8-65D8-1D3E-EFA7-3A99D6A7BBB0}"/>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ABA13E88-8500-DF4D-8D34-03726382106D}"/>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4CBB583-69AC-8C88-453E-01BB96A8FDD7}"/>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A0E5CF3-D1C0-EA5A-B01F-62CB96EC9B83}"/>
              </a:ext>
            </a:extLst>
          </p:cNvPr>
          <p:cNvCxnSpPr>
            <a:cxnSpLocks/>
          </p:cNvCxnSpPr>
          <p:nvPr/>
        </p:nvCxnSpPr>
        <p:spPr>
          <a:xfrm>
            <a:off x="2383583" y="1224706"/>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BFF75C29-99C0-0E61-1CC6-87AD2FE159D9}"/>
              </a:ext>
            </a:extLst>
          </p:cNvPr>
          <p:cNvCxnSpPr>
            <a:cxnSpLocks/>
          </p:cNvCxnSpPr>
          <p:nvPr/>
        </p:nvCxnSpPr>
        <p:spPr>
          <a:xfrm flipH="1" flipV="1">
            <a:off x="5038072" y="3349910"/>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F2D3F0BA-54C6-9EDF-D793-E936655814ED}"/>
              </a:ext>
            </a:extLst>
          </p:cNvPr>
          <p:cNvSpPr/>
          <p:nvPr/>
        </p:nvSpPr>
        <p:spPr>
          <a:xfrm>
            <a:off x="4654839" y="573510"/>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F25C4FD-95B7-33F3-7744-B790CAD4FA7D}"/>
              </a:ext>
            </a:extLst>
          </p:cNvPr>
          <p:cNvSpPr txBox="1"/>
          <p:nvPr/>
        </p:nvSpPr>
        <p:spPr>
          <a:xfrm rot="5400000">
            <a:off x="4060181" y="1129930"/>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5E45D5C2-CABA-0576-59B5-2C784FFE4EAF}"/>
              </a:ext>
            </a:extLst>
          </p:cNvPr>
          <p:cNvCxnSpPr>
            <a:cxnSpLocks/>
          </p:cNvCxnSpPr>
          <p:nvPr/>
        </p:nvCxnSpPr>
        <p:spPr>
          <a:xfrm>
            <a:off x="4004096" y="1224320"/>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609D206B-E120-E8DE-2876-DD6885B40BF8}"/>
              </a:ext>
            </a:extLst>
          </p:cNvPr>
          <p:cNvCxnSpPr>
            <a:cxnSpLocks/>
          </p:cNvCxnSpPr>
          <p:nvPr/>
        </p:nvCxnSpPr>
        <p:spPr>
          <a:xfrm>
            <a:off x="4485066" y="1226554"/>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83EDE961-B8DF-1315-3E94-5328D502351B}"/>
              </a:ext>
            </a:extLst>
          </p:cNvPr>
          <p:cNvSpPr/>
          <p:nvPr/>
        </p:nvSpPr>
        <p:spPr>
          <a:xfrm>
            <a:off x="7042315" y="5304047"/>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BF29321-9E8D-1509-70CA-A1E38CE31E9A}"/>
              </a:ext>
            </a:extLst>
          </p:cNvPr>
          <p:cNvSpPr/>
          <p:nvPr/>
        </p:nvSpPr>
        <p:spPr>
          <a:xfrm>
            <a:off x="9077217" y="5286978"/>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文本框 164">
            <a:extLst>
              <a:ext uri="{FF2B5EF4-FFF2-40B4-BE49-F238E27FC236}">
                <a16:creationId xmlns:a16="http://schemas.microsoft.com/office/drawing/2014/main" id="{50C0CF25-9D3A-FD05-7B10-EC1EC18D94E2}"/>
              </a:ext>
            </a:extLst>
          </p:cNvPr>
          <p:cNvSpPr txBox="1"/>
          <p:nvPr/>
        </p:nvSpPr>
        <p:spPr>
          <a:xfrm>
            <a:off x="768004" y="4826963"/>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167" name="文本框 166">
            <a:extLst>
              <a:ext uri="{FF2B5EF4-FFF2-40B4-BE49-F238E27FC236}">
                <a16:creationId xmlns:a16="http://schemas.microsoft.com/office/drawing/2014/main" id="{F5007604-76A3-E4E5-E41D-FDD2F6AC3CD9}"/>
              </a:ext>
            </a:extLst>
          </p:cNvPr>
          <p:cNvSpPr txBox="1"/>
          <p:nvPr/>
        </p:nvSpPr>
        <p:spPr>
          <a:xfrm>
            <a:off x="4907657" y="6483032"/>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5C785720-2A21-7E91-7A3A-04CD403E972A}"/>
                  </a:ext>
                </a:extLst>
              </p:cNvPr>
              <p:cNvSpPr txBox="1"/>
              <p:nvPr/>
            </p:nvSpPr>
            <p:spPr>
              <a:xfrm>
                <a:off x="9080807" y="5310972"/>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5C785720-2A21-7E91-7A3A-04CD403E972A}"/>
                  </a:ext>
                </a:extLst>
              </p:cNvPr>
              <p:cNvSpPr txBox="1">
                <a:spLocks noRot="1" noChangeAspect="1" noMove="1" noResize="1" noEditPoints="1" noAdjustHandles="1" noChangeArrowheads="1" noChangeShapeType="1" noTextEdit="1"/>
              </p:cNvSpPr>
              <p:nvPr/>
            </p:nvSpPr>
            <p:spPr>
              <a:xfrm>
                <a:off x="9080807" y="5310972"/>
                <a:ext cx="2315126" cy="1015663"/>
              </a:xfrm>
              <a:prstGeom prst="rect">
                <a:avLst/>
              </a:prstGeom>
              <a:blipFill>
                <a:blip r:embed="rId20"/>
                <a:stretch>
                  <a:fillRect l="-264" r="-1055"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A9ED14EC-2CE9-002B-5AA6-CB8266679FB6}"/>
              </a:ext>
            </a:extLst>
          </p:cNvPr>
          <p:cNvSpPr/>
          <p:nvPr/>
        </p:nvSpPr>
        <p:spPr>
          <a:xfrm>
            <a:off x="984007" y="54922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479BA8F4-F165-7630-FB88-C3383A163E10}"/>
              </a:ext>
            </a:extLst>
          </p:cNvPr>
          <p:cNvSpPr/>
          <p:nvPr/>
        </p:nvSpPr>
        <p:spPr>
          <a:xfrm>
            <a:off x="1270948" y="51388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D48994EF-EB16-9D61-8B40-1C47DEEC3FEA}"/>
              </a:ext>
            </a:extLst>
          </p:cNvPr>
          <p:cNvSpPr/>
          <p:nvPr/>
        </p:nvSpPr>
        <p:spPr>
          <a:xfrm>
            <a:off x="1206654" y="5880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AFC7126-23AA-7255-832C-A8CDA23DDECC}"/>
              </a:ext>
            </a:extLst>
          </p:cNvPr>
          <p:cNvSpPr/>
          <p:nvPr/>
        </p:nvSpPr>
        <p:spPr>
          <a:xfrm>
            <a:off x="1575748" y="551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3E9939AA-5C7D-1916-EBB2-4DA89857DCDB}"/>
              </a:ext>
            </a:extLst>
          </p:cNvPr>
          <p:cNvSpPr/>
          <p:nvPr/>
        </p:nvSpPr>
        <p:spPr>
          <a:xfrm>
            <a:off x="1863882" y="51604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6461D012-684A-8803-A85B-D8ED64C221A4}"/>
              </a:ext>
            </a:extLst>
          </p:cNvPr>
          <p:cNvSpPr/>
          <p:nvPr/>
        </p:nvSpPr>
        <p:spPr>
          <a:xfrm>
            <a:off x="1997235" y="58506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C1AF19D4-C7CB-DA21-10AF-4714E7EC3E1C}"/>
              </a:ext>
            </a:extLst>
          </p:cNvPr>
          <p:cNvSpPr/>
          <p:nvPr/>
        </p:nvSpPr>
        <p:spPr>
          <a:xfrm>
            <a:off x="2076998" y="55942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9F15656D-8685-01F1-C320-42FCEC098DE1}"/>
              </a:ext>
            </a:extLst>
          </p:cNvPr>
          <p:cNvSpPr/>
          <p:nvPr/>
        </p:nvSpPr>
        <p:spPr>
          <a:xfrm>
            <a:off x="1707904" y="60643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F6D0A687-8379-1322-5896-C05FB5B947D2}"/>
              </a:ext>
            </a:extLst>
          </p:cNvPr>
          <p:cNvCxnSpPr>
            <a:cxnSpLocks/>
            <a:stCxn id="172" idx="3"/>
            <a:endCxn id="171" idx="0"/>
          </p:cNvCxnSpPr>
          <p:nvPr/>
        </p:nvCxnSpPr>
        <p:spPr>
          <a:xfrm flipH="1">
            <a:off x="1048301" y="525470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9EBE476A-7ED6-4B84-220A-C8207912123D}"/>
              </a:ext>
            </a:extLst>
          </p:cNvPr>
          <p:cNvCxnSpPr>
            <a:cxnSpLocks/>
            <a:stCxn id="172" idx="5"/>
            <a:endCxn id="175" idx="1"/>
          </p:cNvCxnSpPr>
          <p:nvPr/>
        </p:nvCxnSpPr>
        <p:spPr>
          <a:xfrm>
            <a:off x="1380705" y="525470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B0637592-09BB-712C-692A-55D596F6D896}"/>
              </a:ext>
            </a:extLst>
          </p:cNvPr>
          <p:cNvCxnSpPr>
            <a:cxnSpLocks/>
            <a:stCxn id="171" idx="5"/>
            <a:endCxn id="174" idx="1"/>
          </p:cNvCxnSpPr>
          <p:nvPr/>
        </p:nvCxnSpPr>
        <p:spPr>
          <a:xfrm>
            <a:off x="1093764" y="560808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B911E42C-0BE7-4A91-A7E7-357F04A302F7}"/>
              </a:ext>
            </a:extLst>
          </p:cNvPr>
          <p:cNvCxnSpPr>
            <a:cxnSpLocks/>
            <a:stCxn id="175" idx="3"/>
            <a:endCxn id="174" idx="7"/>
          </p:cNvCxnSpPr>
          <p:nvPr/>
        </p:nvCxnSpPr>
        <p:spPr>
          <a:xfrm flipH="1">
            <a:off x="1316411" y="562796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25220A06-1FE7-284F-CB18-8C512616116C}"/>
              </a:ext>
            </a:extLst>
          </p:cNvPr>
          <p:cNvCxnSpPr>
            <a:cxnSpLocks/>
            <a:stCxn id="176" idx="3"/>
            <a:endCxn id="175" idx="6"/>
          </p:cNvCxnSpPr>
          <p:nvPr/>
        </p:nvCxnSpPr>
        <p:spPr>
          <a:xfrm flipH="1">
            <a:off x="1704336" y="527631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D2294216-79DE-9BEC-D45E-4B6FD98E3439}"/>
              </a:ext>
            </a:extLst>
          </p:cNvPr>
          <p:cNvCxnSpPr>
            <a:cxnSpLocks/>
            <a:stCxn id="179" idx="0"/>
            <a:endCxn id="175" idx="4"/>
          </p:cNvCxnSpPr>
          <p:nvPr/>
        </p:nvCxnSpPr>
        <p:spPr>
          <a:xfrm flipH="1" flipV="1">
            <a:off x="1640042" y="564784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B5D85B4D-9992-D0AC-3C21-2ADC809D412D}"/>
              </a:ext>
            </a:extLst>
          </p:cNvPr>
          <p:cNvCxnSpPr>
            <a:cxnSpLocks/>
            <a:stCxn id="177" idx="1"/>
            <a:endCxn id="175" idx="5"/>
          </p:cNvCxnSpPr>
          <p:nvPr/>
        </p:nvCxnSpPr>
        <p:spPr>
          <a:xfrm flipH="1" flipV="1">
            <a:off x="1685505" y="562796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89155F0E-1EE0-CCAC-0B60-EC04F73FC70A}"/>
              </a:ext>
            </a:extLst>
          </p:cNvPr>
          <p:cNvCxnSpPr>
            <a:cxnSpLocks/>
            <a:stCxn id="176" idx="5"/>
            <a:endCxn id="178" idx="1"/>
          </p:cNvCxnSpPr>
          <p:nvPr/>
        </p:nvCxnSpPr>
        <p:spPr>
          <a:xfrm>
            <a:off x="1973639" y="527631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33CA7055-2A2B-E007-7425-ED68F98BB346}"/>
              </a:ext>
            </a:extLst>
          </p:cNvPr>
          <p:cNvCxnSpPr>
            <a:cxnSpLocks/>
            <a:stCxn id="172" idx="4"/>
            <a:endCxn id="174" idx="0"/>
          </p:cNvCxnSpPr>
          <p:nvPr/>
        </p:nvCxnSpPr>
        <p:spPr>
          <a:xfrm flipH="1">
            <a:off x="1270948" y="527458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AED853F-A2B4-6054-3371-C7B4937ECFFC}"/>
              </a:ext>
            </a:extLst>
          </p:cNvPr>
          <p:cNvCxnSpPr>
            <a:stCxn id="174" idx="5"/>
            <a:endCxn id="179" idx="2"/>
          </p:cNvCxnSpPr>
          <p:nvPr/>
        </p:nvCxnSpPr>
        <p:spPr>
          <a:xfrm>
            <a:off x="1316411" y="599664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986830AA-C0F3-E62B-D6AB-9D13F36CE983}"/>
              </a:ext>
            </a:extLst>
          </p:cNvPr>
          <p:cNvSpPr/>
          <p:nvPr/>
        </p:nvSpPr>
        <p:spPr>
          <a:xfrm>
            <a:off x="891745" y="5079499"/>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FA29FB54-C837-01E3-F8EB-5D7D624AF1E9}"/>
              </a:ext>
            </a:extLst>
          </p:cNvPr>
          <p:cNvSpPr/>
          <p:nvPr/>
        </p:nvSpPr>
        <p:spPr>
          <a:xfrm rot="453782">
            <a:off x="2765940" y="555434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58921445-DD19-BCB5-00DA-6E0AD6662DC5}"/>
              </a:ext>
            </a:extLst>
          </p:cNvPr>
          <p:cNvSpPr/>
          <p:nvPr/>
        </p:nvSpPr>
        <p:spPr>
          <a:xfrm rot="453782">
            <a:off x="2921023" y="57070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0C42A8DD-74D1-220D-D6E4-6F269540F967}"/>
              </a:ext>
            </a:extLst>
          </p:cNvPr>
          <p:cNvSpPr/>
          <p:nvPr/>
        </p:nvSpPr>
        <p:spPr>
          <a:xfrm rot="453782">
            <a:off x="2679824" y="57986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51255EE5-BCC7-D40E-B7C0-AEC5EA4FBE7B}"/>
              </a:ext>
            </a:extLst>
          </p:cNvPr>
          <p:cNvCxnSpPr>
            <a:cxnSpLocks/>
          </p:cNvCxnSpPr>
          <p:nvPr/>
        </p:nvCxnSpPr>
        <p:spPr>
          <a:xfrm rot="453782">
            <a:off x="2871668" y="56760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0B8D65DC-440B-D21E-FC82-0CBB27820C95}"/>
              </a:ext>
            </a:extLst>
          </p:cNvPr>
          <p:cNvCxnSpPr>
            <a:cxnSpLocks/>
            <a:endCxn id="260" idx="0"/>
          </p:cNvCxnSpPr>
          <p:nvPr/>
        </p:nvCxnSpPr>
        <p:spPr>
          <a:xfrm flipH="1">
            <a:off x="2753050" y="56697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CDDFA90B-B136-5CFE-F012-6B5B601B3862}"/>
              </a:ext>
            </a:extLst>
          </p:cNvPr>
          <p:cNvCxnSpPr>
            <a:cxnSpLocks/>
            <a:endCxn id="260" idx="6"/>
          </p:cNvCxnSpPr>
          <p:nvPr/>
        </p:nvCxnSpPr>
        <p:spPr>
          <a:xfrm flipH="1">
            <a:off x="2807853" y="58250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42844164-A7BC-44C1-402C-6D3FF47900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44298" y="5696971"/>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343B1D23-1B31-E22D-1C04-44C06D63C740}"/>
                  </a:ext>
                </a:extLst>
              </p:cNvPr>
              <p:cNvSpPr txBox="1"/>
              <p:nvPr/>
            </p:nvSpPr>
            <p:spPr>
              <a:xfrm>
                <a:off x="891746" y="613889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343B1D23-1B31-E22D-1C04-44C06D63C740}"/>
                  </a:ext>
                </a:extLst>
              </p:cNvPr>
              <p:cNvSpPr txBox="1">
                <a:spLocks noRot="1" noChangeAspect="1" noMove="1" noResize="1" noEditPoints="1" noAdjustHandles="1" noChangeArrowheads="1" noChangeShapeType="1" noTextEdit="1"/>
              </p:cNvSpPr>
              <p:nvPr/>
            </p:nvSpPr>
            <p:spPr>
              <a:xfrm>
                <a:off x="891746" y="6138894"/>
                <a:ext cx="1368003" cy="276999"/>
              </a:xfrm>
              <a:prstGeom prst="rect">
                <a:avLst/>
              </a:prstGeom>
              <a:blipFill>
                <a:blip r:embed="rId22"/>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4A41CB90-7808-5B7B-D55A-0BC74CAB8F97}"/>
                  </a:ext>
                </a:extLst>
              </p:cNvPr>
              <p:cNvSpPr txBox="1"/>
              <p:nvPr/>
            </p:nvSpPr>
            <p:spPr>
              <a:xfrm>
                <a:off x="2518484" y="612005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4A41CB90-7808-5B7B-D55A-0BC74CAB8F97}"/>
                  </a:ext>
                </a:extLst>
              </p:cNvPr>
              <p:cNvSpPr txBox="1">
                <a:spLocks noRot="1" noChangeAspect="1" noMove="1" noResize="1" noEditPoints="1" noAdjustHandles="1" noChangeArrowheads="1" noChangeShapeType="1" noTextEdit="1"/>
              </p:cNvSpPr>
              <p:nvPr/>
            </p:nvSpPr>
            <p:spPr>
              <a:xfrm>
                <a:off x="2518484" y="6120053"/>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0B4B5067-D4B0-3050-6ED7-1854A7C1893F}"/>
                  </a:ext>
                </a:extLst>
              </p:cNvPr>
              <p:cNvSpPr txBox="1"/>
              <p:nvPr/>
            </p:nvSpPr>
            <p:spPr>
              <a:xfrm>
                <a:off x="3902135" y="551025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0B4B5067-D4B0-3050-6ED7-1854A7C1893F}"/>
                  </a:ext>
                </a:extLst>
              </p:cNvPr>
              <p:cNvSpPr txBox="1">
                <a:spLocks noRot="1" noChangeAspect="1" noMove="1" noResize="1" noEditPoints="1" noAdjustHandles="1" noChangeArrowheads="1" noChangeShapeType="1" noTextEdit="1"/>
              </p:cNvSpPr>
              <p:nvPr/>
            </p:nvSpPr>
            <p:spPr>
              <a:xfrm>
                <a:off x="3902135" y="5510254"/>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3C5AD9D6-9CC6-B77A-05B6-247D1B1970CB}"/>
                  </a:ext>
                </a:extLst>
              </p:cNvPr>
              <p:cNvSpPr txBox="1"/>
              <p:nvPr/>
            </p:nvSpPr>
            <p:spPr>
              <a:xfrm>
                <a:off x="3966936" y="627942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3C5AD9D6-9CC6-B77A-05B6-247D1B1970CB}"/>
                  </a:ext>
                </a:extLst>
              </p:cNvPr>
              <p:cNvSpPr txBox="1">
                <a:spLocks noRot="1" noChangeAspect="1" noMove="1" noResize="1" noEditPoints="1" noAdjustHandles="1" noChangeArrowheads="1" noChangeShapeType="1" noTextEdit="1"/>
              </p:cNvSpPr>
              <p:nvPr/>
            </p:nvSpPr>
            <p:spPr>
              <a:xfrm>
                <a:off x="3966936" y="6279420"/>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A7200904-74F1-02CD-74B9-44C4CE82C401}"/>
              </a:ext>
            </a:extLst>
          </p:cNvPr>
          <p:cNvSpPr/>
          <p:nvPr/>
        </p:nvSpPr>
        <p:spPr>
          <a:xfrm>
            <a:off x="4117962" y="5939449"/>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A2F2DC03-66A1-7120-94A0-BFF164956204}"/>
              </a:ext>
            </a:extLst>
          </p:cNvPr>
          <p:cNvSpPr/>
          <p:nvPr/>
        </p:nvSpPr>
        <p:spPr>
          <a:xfrm rot="453782">
            <a:off x="4219742" y="5899480"/>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8ECA7D3A-4D82-06C0-F72E-A8EE59812A88}"/>
              </a:ext>
            </a:extLst>
          </p:cNvPr>
          <p:cNvSpPr/>
          <p:nvPr/>
        </p:nvSpPr>
        <p:spPr>
          <a:xfrm rot="453782">
            <a:off x="4067955"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36CC8181-F3CF-2C30-8906-82CE01FCE324}"/>
              </a:ext>
            </a:extLst>
          </p:cNvPr>
          <p:cNvSpPr/>
          <p:nvPr/>
        </p:nvSpPr>
        <p:spPr>
          <a:xfrm rot="453782">
            <a:off x="4403019"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3865E329-3721-CC93-0BB1-1DBADD981555}"/>
              </a:ext>
            </a:extLst>
          </p:cNvPr>
          <p:cNvSpPr/>
          <p:nvPr/>
        </p:nvSpPr>
        <p:spPr>
          <a:xfrm>
            <a:off x="4076573" y="5181584"/>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3F615E47-EF0C-C894-E6C8-3F452D539E24}"/>
              </a:ext>
            </a:extLst>
          </p:cNvPr>
          <p:cNvSpPr/>
          <p:nvPr/>
        </p:nvSpPr>
        <p:spPr>
          <a:xfrm rot="453782">
            <a:off x="4178353" y="51416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EC084D8C-F390-0565-F9FC-10850D3463DE}"/>
              </a:ext>
            </a:extLst>
          </p:cNvPr>
          <p:cNvSpPr/>
          <p:nvPr/>
        </p:nvSpPr>
        <p:spPr>
          <a:xfrm rot="453782">
            <a:off x="4026566"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37E32066-3D48-9EC5-3DA1-1F8ED4A0EE66}"/>
              </a:ext>
            </a:extLst>
          </p:cNvPr>
          <p:cNvSpPr/>
          <p:nvPr/>
        </p:nvSpPr>
        <p:spPr>
          <a:xfrm rot="453782">
            <a:off x="4361630"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1A0F65AF-BC6E-8254-5252-2D65F8526447}"/>
              </a:ext>
            </a:extLst>
          </p:cNvPr>
          <p:cNvSpPr/>
          <p:nvPr/>
        </p:nvSpPr>
        <p:spPr>
          <a:xfrm>
            <a:off x="3871556" y="5088346"/>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E7D49EA7-E466-28F3-280B-F6D0E62F64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03578" y="5678402"/>
            <a:ext cx="222267" cy="222267"/>
          </a:xfrm>
          <a:prstGeom prst="rect">
            <a:avLst/>
          </a:prstGeom>
        </p:spPr>
      </p:pic>
      <p:cxnSp>
        <p:nvCxnSpPr>
          <p:cNvPr id="300" name="直接箭头连接符 299">
            <a:extLst>
              <a:ext uri="{FF2B5EF4-FFF2-40B4-BE49-F238E27FC236}">
                <a16:creationId xmlns:a16="http://schemas.microsoft.com/office/drawing/2014/main" id="{132001F7-FE3B-240C-A338-B29790C056F0}"/>
              </a:ext>
            </a:extLst>
          </p:cNvPr>
          <p:cNvCxnSpPr>
            <a:cxnSpLocks/>
          </p:cNvCxnSpPr>
          <p:nvPr/>
        </p:nvCxnSpPr>
        <p:spPr>
          <a:xfrm>
            <a:off x="4770378" y="6323958"/>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6B360A46-6E6E-FF22-3583-C290F7BA84B4}"/>
              </a:ext>
            </a:extLst>
          </p:cNvPr>
          <p:cNvSpPr txBox="1"/>
          <p:nvPr/>
        </p:nvSpPr>
        <p:spPr>
          <a:xfrm>
            <a:off x="3666087" y="482038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63E2FBC-6570-67C0-6109-297B48CA3ABF}"/>
              </a:ext>
            </a:extLst>
          </p:cNvPr>
          <p:cNvSpPr txBox="1"/>
          <p:nvPr/>
        </p:nvSpPr>
        <p:spPr>
          <a:xfrm>
            <a:off x="7131715" y="5322452"/>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70CA312E-B5F2-97FF-7C29-926A4290AE9B}"/>
              </a:ext>
            </a:extLst>
          </p:cNvPr>
          <p:cNvSpPr txBox="1"/>
          <p:nvPr/>
        </p:nvSpPr>
        <p:spPr>
          <a:xfrm>
            <a:off x="7198008" y="5990197"/>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A2D1B99F-3488-18E9-EB26-946242A883DF}"/>
              </a:ext>
            </a:extLst>
          </p:cNvPr>
          <p:cNvSpPr/>
          <p:nvPr/>
        </p:nvSpPr>
        <p:spPr>
          <a:xfrm>
            <a:off x="7036651" y="5287648"/>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21FBCD4D-D509-65E3-5471-125423BC722D}"/>
                  </a:ext>
                </a:extLst>
              </p:cNvPr>
              <p:cNvSpPr txBox="1"/>
              <p:nvPr/>
            </p:nvSpPr>
            <p:spPr>
              <a:xfrm>
                <a:off x="7616561" y="5449199"/>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21FBCD4D-D509-65E3-5471-125423BC722D}"/>
                  </a:ext>
                </a:extLst>
              </p:cNvPr>
              <p:cNvSpPr txBox="1">
                <a:spLocks noRot="1" noChangeAspect="1" noMove="1" noResize="1" noEditPoints="1" noAdjustHandles="1" noChangeArrowheads="1" noChangeShapeType="1" noTextEdit="1"/>
              </p:cNvSpPr>
              <p:nvPr/>
            </p:nvSpPr>
            <p:spPr>
              <a:xfrm>
                <a:off x="7616561" y="5449199"/>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FA6F089-824A-FF63-D44E-94458DBCF388}"/>
              </a:ext>
            </a:extLst>
          </p:cNvPr>
          <p:cNvSpPr txBox="1"/>
          <p:nvPr/>
        </p:nvSpPr>
        <p:spPr>
          <a:xfrm>
            <a:off x="6956336" y="5010649"/>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DD8A9A47-5FD9-AF54-D280-7DDAEB412BDD}"/>
                  </a:ext>
                </a:extLst>
              </p:cNvPr>
              <p:cNvSpPr txBox="1"/>
              <p:nvPr/>
            </p:nvSpPr>
            <p:spPr>
              <a:xfrm>
                <a:off x="7637418" y="613795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DD8A9A47-5FD9-AF54-D280-7DDAEB412BDD}"/>
                  </a:ext>
                </a:extLst>
              </p:cNvPr>
              <p:cNvSpPr txBox="1">
                <a:spLocks noRot="1" noChangeAspect="1" noMove="1" noResize="1" noEditPoints="1" noAdjustHandles="1" noChangeArrowheads="1" noChangeShapeType="1" noTextEdit="1"/>
              </p:cNvSpPr>
              <p:nvPr/>
            </p:nvSpPr>
            <p:spPr>
              <a:xfrm>
                <a:off x="7637418" y="6137951"/>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3434BAA0-0936-CE49-573E-1D8B2C8EE5A6}"/>
              </a:ext>
            </a:extLst>
          </p:cNvPr>
          <p:cNvCxnSpPr>
            <a:cxnSpLocks/>
          </p:cNvCxnSpPr>
          <p:nvPr/>
        </p:nvCxnSpPr>
        <p:spPr>
          <a:xfrm>
            <a:off x="8702058" y="5513726"/>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7E6A25CA-1DB8-7274-A3B1-3ED0BC4CA12A}"/>
              </a:ext>
            </a:extLst>
          </p:cNvPr>
          <p:cNvCxnSpPr>
            <a:cxnSpLocks/>
          </p:cNvCxnSpPr>
          <p:nvPr/>
        </p:nvCxnSpPr>
        <p:spPr>
          <a:xfrm flipV="1">
            <a:off x="8695941" y="6060032"/>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D7FC69E1-22DD-347C-09A2-AACB3985561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9964" y="5299679"/>
            <a:ext cx="237525" cy="237525"/>
          </a:xfrm>
          <a:prstGeom prst="rect">
            <a:avLst/>
          </a:prstGeom>
        </p:spPr>
      </p:pic>
      <p:sp>
        <p:nvSpPr>
          <p:cNvPr id="316" name="文本框 315">
            <a:extLst>
              <a:ext uri="{FF2B5EF4-FFF2-40B4-BE49-F238E27FC236}">
                <a16:creationId xmlns:a16="http://schemas.microsoft.com/office/drawing/2014/main" id="{4FA82924-7F52-0FB2-C972-581DE26BAC8E}"/>
              </a:ext>
            </a:extLst>
          </p:cNvPr>
          <p:cNvSpPr txBox="1"/>
          <p:nvPr/>
        </p:nvSpPr>
        <p:spPr>
          <a:xfrm>
            <a:off x="732801" y="4497030"/>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54DDD5DB-03FE-AF07-5D2E-A1A8C977571E}"/>
              </a:ext>
            </a:extLst>
          </p:cNvPr>
          <p:cNvPicPr>
            <a:picLocks noChangeAspect="1"/>
          </p:cNvPicPr>
          <p:nvPr/>
        </p:nvPicPr>
        <p:blipFill>
          <a:blip r:embed="rId29"/>
          <a:stretch>
            <a:fillRect/>
          </a:stretch>
        </p:blipFill>
        <p:spPr>
          <a:xfrm>
            <a:off x="5329033" y="4839006"/>
            <a:ext cx="735369" cy="699902"/>
          </a:xfrm>
          <a:prstGeom prst="rect">
            <a:avLst/>
          </a:prstGeom>
        </p:spPr>
      </p:pic>
      <p:sp>
        <p:nvSpPr>
          <p:cNvPr id="318" name="文本框 317">
            <a:extLst>
              <a:ext uri="{FF2B5EF4-FFF2-40B4-BE49-F238E27FC236}">
                <a16:creationId xmlns:a16="http://schemas.microsoft.com/office/drawing/2014/main" id="{22917154-8D84-73F8-F7CA-EC228117E1FF}"/>
              </a:ext>
            </a:extLst>
          </p:cNvPr>
          <p:cNvSpPr txBox="1"/>
          <p:nvPr/>
        </p:nvSpPr>
        <p:spPr>
          <a:xfrm>
            <a:off x="5070029" y="5577687"/>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CD662E1-C464-44F0-AB2B-101B819DEAB6}"/>
              </a:ext>
            </a:extLst>
          </p:cNvPr>
          <p:cNvCxnSpPr>
            <a:cxnSpLocks/>
          </p:cNvCxnSpPr>
          <p:nvPr/>
        </p:nvCxnSpPr>
        <p:spPr>
          <a:xfrm>
            <a:off x="4800095" y="5291523"/>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883F295D-96AD-35CD-5492-85002069CC51}"/>
              </a:ext>
            </a:extLst>
          </p:cNvPr>
          <p:cNvCxnSpPr>
            <a:cxnSpLocks/>
          </p:cNvCxnSpPr>
          <p:nvPr/>
        </p:nvCxnSpPr>
        <p:spPr>
          <a:xfrm>
            <a:off x="6553093" y="5394273"/>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ED55B7E5-3F2C-56CD-CF89-22AB4739A00E}"/>
              </a:ext>
            </a:extLst>
          </p:cNvPr>
          <p:cNvCxnSpPr>
            <a:cxnSpLocks/>
          </p:cNvCxnSpPr>
          <p:nvPr/>
        </p:nvCxnSpPr>
        <p:spPr>
          <a:xfrm flipV="1">
            <a:off x="6459643" y="6311257"/>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FACAFACA-E6D2-F2EC-BCE7-FC59E4F071FF}"/>
              </a:ext>
            </a:extLst>
          </p:cNvPr>
          <p:cNvSpPr/>
          <p:nvPr/>
        </p:nvSpPr>
        <p:spPr>
          <a:xfrm>
            <a:off x="750149" y="4778463"/>
            <a:ext cx="10841627"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A0E5C430-034A-6BEA-5F25-B4E0B02BC71B}"/>
              </a:ext>
            </a:extLst>
          </p:cNvPr>
          <p:cNvSpPr/>
          <p:nvPr/>
        </p:nvSpPr>
        <p:spPr>
          <a:xfrm>
            <a:off x="6142488" y="369782"/>
            <a:ext cx="5449290" cy="39389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37FFC698-ABB8-24A7-0C68-480387327D1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44605" y="5883566"/>
            <a:ext cx="616616" cy="576277"/>
          </a:xfrm>
          <a:prstGeom prst="rect">
            <a:avLst/>
          </a:prstGeom>
        </p:spPr>
      </p:pic>
      <p:sp>
        <p:nvSpPr>
          <p:cNvPr id="343" name="文本框 342">
            <a:extLst>
              <a:ext uri="{FF2B5EF4-FFF2-40B4-BE49-F238E27FC236}">
                <a16:creationId xmlns:a16="http://schemas.microsoft.com/office/drawing/2014/main" id="{6F7F2803-95C9-7029-81A0-2D8BF5F823DA}"/>
              </a:ext>
            </a:extLst>
          </p:cNvPr>
          <p:cNvSpPr txBox="1"/>
          <p:nvPr/>
        </p:nvSpPr>
        <p:spPr>
          <a:xfrm>
            <a:off x="6043634" y="95393"/>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284" name="直接箭头连接符 283">
            <a:extLst>
              <a:ext uri="{FF2B5EF4-FFF2-40B4-BE49-F238E27FC236}">
                <a16:creationId xmlns:a16="http://schemas.microsoft.com/office/drawing/2014/main" id="{6711BFAB-2E80-25C4-B3AF-F526FDCFF24B}"/>
              </a:ext>
            </a:extLst>
          </p:cNvPr>
          <p:cNvCxnSpPr>
            <a:cxnSpLocks/>
          </p:cNvCxnSpPr>
          <p:nvPr/>
        </p:nvCxnSpPr>
        <p:spPr>
          <a:xfrm>
            <a:off x="5985801" y="1598117"/>
            <a:ext cx="196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E1681FCE-6D4D-37D9-DC4D-2BBED331CB1B}"/>
              </a:ext>
            </a:extLst>
          </p:cNvPr>
          <p:cNvCxnSpPr>
            <a:cxnSpLocks/>
          </p:cNvCxnSpPr>
          <p:nvPr/>
        </p:nvCxnSpPr>
        <p:spPr>
          <a:xfrm flipH="1" flipV="1">
            <a:off x="6089501" y="3083323"/>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2129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F5D8-C25E-9852-7A63-EDA39D08233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23EAC7F1-A36C-EB26-2884-CFE3465C4E24}"/>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DB17B51B-BF30-9C9B-5929-E301BC2DF44B}"/>
              </a:ext>
            </a:extLst>
          </p:cNvPr>
          <p:cNvSpPr/>
          <p:nvPr/>
        </p:nvSpPr>
        <p:spPr>
          <a:xfrm rot="16200000">
            <a:off x="2800621" y="605952"/>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61B84344-B817-3454-6161-8AF4F3AA3598}"/>
              </a:ext>
            </a:extLst>
          </p:cNvPr>
          <p:cNvSpPr/>
          <p:nvPr/>
        </p:nvSpPr>
        <p:spPr>
          <a:xfrm>
            <a:off x="2806128" y="2771180"/>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84D1E69-42F9-710A-BE54-65D6FAB38797}"/>
              </a:ext>
            </a:extLst>
          </p:cNvPr>
          <p:cNvSpPr/>
          <p:nvPr/>
        </p:nvSpPr>
        <p:spPr>
          <a:xfrm>
            <a:off x="941063" y="11039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F266C6D2-0E7A-450E-32EE-9E0E7E663D6E}"/>
              </a:ext>
            </a:extLst>
          </p:cNvPr>
          <p:cNvSpPr/>
          <p:nvPr/>
        </p:nvSpPr>
        <p:spPr>
          <a:xfrm>
            <a:off x="1228004" y="7506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3CEEA5D5-FF66-C7B5-45C6-D5AC0487A916}"/>
              </a:ext>
            </a:extLst>
          </p:cNvPr>
          <p:cNvSpPr/>
          <p:nvPr/>
        </p:nvSpPr>
        <p:spPr>
          <a:xfrm>
            <a:off x="1163710" y="14925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8FC803D7-D484-06D6-1BB7-E8A1D22C605B}"/>
              </a:ext>
            </a:extLst>
          </p:cNvPr>
          <p:cNvSpPr/>
          <p:nvPr/>
        </p:nvSpPr>
        <p:spPr>
          <a:xfrm>
            <a:off x="1532804" y="11238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1EAB3303-85CA-588E-3367-CCC168CFDC5E}"/>
              </a:ext>
            </a:extLst>
          </p:cNvPr>
          <p:cNvSpPr/>
          <p:nvPr/>
        </p:nvSpPr>
        <p:spPr>
          <a:xfrm>
            <a:off x="1820938" y="7722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747E5B1A-1184-2F18-0F0D-E6BC4A109AC9}"/>
              </a:ext>
            </a:extLst>
          </p:cNvPr>
          <p:cNvSpPr/>
          <p:nvPr/>
        </p:nvSpPr>
        <p:spPr>
          <a:xfrm>
            <a:off x="1954291" y="14623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CB82F8E4-356E-4C57-2987-5BA7DB5641D8}"/>
              </a:ext>
            </a:extLst>
          </p:cNvPr>
          <p:cNvSpPr/>
          <p:nvPr/>
        </p:nvSpPr>
        <p:spPr>
          <a:xfrm>
            <a:off x="2034054" y="12060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4E40711-2F15-EF31-B549-8645CA8F7F25}"/>
              </a:ext>
            </a:extLst>
          </p:cNvPr>
          <p:cNvSpPr/>
          <p:nvPr/>
        </p:nvSpPr>
        <p:spPr>
          <a:xfrm>
            <a:off x="1664960" y="16761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5EC5DFC1-B80A-0C35-6A37-339FF4129170}"/>
              </a:ext>
            </a:extLst>
          </p:cNvPr>
          <p:cNvCxnSpPr>
            <a:cxnSpLocks/>
            <a:stCxn id="16" idx="3"/>
            <a:endCxn id="5" idx="0"/>
          </p:cNvCxnSpPr>
          <p:nvPr/>
        </p:nvCxnSpPr>
        <p:spPr>
          <a:xfrm flipH="1">
            <a:off x="1005357" y="8664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1612C3E9-7B80-81AB-F944-D1723D4ACF31}"/>
              </a:ext>
            </a:extLst>
          </p:cNvPr>
          <p:cNvCxnSpPr>
            <a:cxnSpLocks/>
            <a:stCxn id="16" idx="5"/>
            <a:endCxn id="20" idx="1"/>
          </p:cNvCxnSpPr>
          <p:nvPr/>
        </p:nvCxnSpPr>
        <p:spPr>
          <a:xfrm>
            <a:off x="1337761" y="8664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A770127-12BE-2886-D79A-921FFBDE9192}"/>
              </a:ext>
            </a:extLst>
          </p:cNvPr>
          <p:cNvCxnSpPr>
            <a:cxnSpLocks/>
            <a:stCxn id="5" idx="5"/>
            <a:endCxn id="19" idx="1"/>
          </p:cNvCxnSpPr>
          <p:nvPr/>
        </p:nvCxnSpPr>
        <p:spPr>
          <a:xfrm>
            <a:off x="1050820" y="12198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50377987-8BD6-571C-5D6F-D08FF6546EA5}"/>
              </a:ext>
            </a:extLst>
          </p:cNvPr>
          <p:cNvCxnSpPr>
            <a:cxnSpLocks/>
            <a:stCxn id="20" idx="3"/>
            <a:endCxn id="19" idx="7"/>
          </p:cNvCxnSpPr>
          <p:nvPr/>
        </p:nvCxnSpPr>
        <p:spPr>
          <a:xfrm flipH="1">
            <a:off x="1273467" y="12397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00860B12-6B91-B152-5C98-2EDCEED87B9C}"/>
              </a:ext>
            </a:extLst>
          </p:cNvPr>
          <p:cNvCxnSpPr>
            <a:cxnSpLocks/>
            <a:stCxn id="21" idx="3"/>
            <a:endCxn id="20" idx="6"/>
          </p:cNvCxnSpPr>
          <p:nvPr/>
        </p:nvCxnSpPr>
        <p:spPr>
          <a:xfrm flipH="1">
            <a:off x="1661392" y="8880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1A4EAEBA-4032-2E67-EF21-A71A52B46D5D}"/>
              </a:ext>
            </a:extLst>
          </p:cNvPr>
          <p:cNvCxnSpPr>
            <a:cxnSpLocks/>
            <a:stCxn id="57" idx="0"/>
            <a:endCxn id="20" idx="4"/>
          </p:cNvCxnSpPr>
          <p:nvPr/>
        </p:nvCxnSpPr>
        <p:spPr>
          <a:xfrm flipH="1" flipV="1">
            <a:off x="1597098" y="12595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0410CBA2-1FAF-5825-6298-4F7FEEB93170}"/>
              </a:ext>
            </a:extLst>
          </p:cNvPr>
          <p:cNvCxnSpPr>
            <a:cxnSpLocks/>
            <a:stCxn id="23" idx="1"/>
            <a:endCxn id="20" idx="5"/>
          </p:cNvCxnSpPr>
          <p:nvPr/>
        </p:nvCxnSpPr>
        <p:spPr>
          <a:xfrm flipH="1" flipV="1">
            <a:off x="1642561" y="12397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359FBB00-C5E4-EC74-2AFC-69725F68973B}"/>
              </a:ext>
            </a:extLst>
          </p:cNvPr>
          <p:cNvCxnSpPr>
            <a:cxnSpLocks/>
            <a:stCxn id="21" idx="5"/>
            <a:endCxn id="27" idx="1"/>
          </p:cNvCxnSpPr>
          <p:nvPr/>
        </p:nvCxnSpPr>
        <p:spPr>
          <a:xfrm>
            <a:off x="1930695" y="8880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C1D25D6-C72F-87B1-67AE-57542AA25F75}"/>
              </a:ext>
            </a:extLst>
          </p:cNvPr>
          <p:cNvCxnSpPr>
            <a:cxnSpLocks/>
            <a:stCxn id="16" idx="4"/>
            <a:endCxn id="19" idx="0"/>
          </p:cNvCxnSpPr>
          <p:nvPr/>
        </p:nvCxnSpPr>
        <p:spPr>
          <a:xfrm flipH="1">
            <a:off x="1228004" y="8863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B5C678AB-1495-F4EB-66A7-B40A2A96F944}"/>
              </a:ext>
            </a:extLst>
          </p:cNvPr>
          <p:cNvCxnSpPr>
            <a:stCxn id="19" idx="5"/>
            <a:endCxn id="57" idx="2"/>
          </p:cNvCxnSpPr>
          <p:nvPr/>
        </p:nvCxnSpPr>
        <p:spPr>
          <a:xfrm>
            <a:off x="1273467" y="16083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00048F05-7FD7-ECA2-B55F-0B04CBBC7BDF}"/>
              </a:ext>
            </a:extLst>
          </p:cNvPr>
          <p:cNvSpPr/>
          <p:nvPr/>
        </p:nvSpPr>
        <p:spPr>
          <a:xfrm>
            <a:off x="862896" y="295041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5E438A55-8D2E-616B-3E77-EB015CC313AF}"/>
              </a:ext>
            </a:extLst>
          </p:cNvPr>
          <p:cNvSpPr/>
          <p:nvPr/>
        </p:nvSpPr>
        <p:spPr>
          <a:xfrm>
            <a:off x="862896" y="3110213"/>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183AD43-D185-0B37-C3BF-2BF5FFD98755}"/>
              </a:ext>
            </a:extLst>
          </p:cNvPr>
          <p:cNvSpPr/>
          <p:nvPr/>
        </p:nvSpPr>
        <p:spPr>
          <a:xfrm>
            <a:off x="862895" y="327001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50CA8FEE-D66B-7511-41ED-A0B530AE1F14}"/>
              </a:ext>
            </a:extLst>
          </p:cNvPr>
          <p:cNvSpPr/>
          <p:nvPr/>
        </p:nvSpPr>
        <p:spPr>
          <a:xfrm>
            <a:off x="862894" y="342980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1E8FB974-0629-7E8F-48BB-52BC6F02D39A}"/>
              </a:ext>
            </a:extLst>
          </p:cNvPr>
          <p:cNvSpPr/>
          <p:nvPr/>
        </p:nvSpPr>
        <p:spPr>
          <a:xfrm>
            <a:off x="862893" y="358960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1A994111-A98F-5DCF-4A62-1B23E47650E8}"/>
              </a:ext>
            </a:extLst>
          </p:cNvPr>
          <p:cNvSpPr/>
          <p:nvPr/>
        </p:nvSpPr>
        <p:spPr>
          <a:xfrm>
            <a:off x="1091965" y="295041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AAD7E97-A01C-3D43-EF91-7FDB0E82DC9F}"/>
              </a:ext>
            </a:extLst>
          </p:cNvPr>
          <p:cNvSpPr/>
          <p:nvPr/>
        </p:nvSpPr>
        <p:spPr>
          <a:xfrm>
            <a:off x="1091965" y="311021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CC076347-77CE-0BFB-9602-36ADA4B9B38D}"/>
              </a:ext>
            </a:extLst>
          </p:cNvPr>
          <p:cNvSpPr/>
          <p:nvPr/>
        </p:nvSpPr>
        <p:spPr>
          <a:xfrm>
            <a:off x="1091964" y="3270011"/>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3C035451-EF77-6D78-CAE2-7111163CA4F7}"/>
              </a:ext>
            </a:extLst>
          </p:cNvPr>
          <p:cNvSpPr/>
          <p:nvPr/>
        </p:nvSpPr>
        <p:spPr>
          <a:xfrm>
            <a:off x="1091963" y="342980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B22CC2EF-C303-44D6-9B8C-7F7B16E4108C}"/>
              </a:ext>
            </a:extLst>
          </p:cNvPr>
          <p:cNvSpPr/>
          <p:nvPr/>
        </p:nvSpPr>
        <p:spPr>
          <a:xfrm>
            <a:off x="1091962" y="358960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6A22F26D-7F4F-88F8-76EE-5C41E9B23FCE}"/>
              </a:ext>
            </a:extLst>
          </p:cNvPr>
          <p:cNvSpPr/>
          <p:nvPr/>
        </p:nvSpPr>
        <p:spPr>
          <a:xfrm>
            <a:off x="1343930" y="2950415"/>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4A1442B-7A28-1165-56D9-C0E2C12A1D42}"/>
              </a:ext>
            </a:extLst>
          </p:cNvPr>
          <p:cNvSpPr/>
          <p:nvPr/>
        </p:nvSpPr>
        <p:spPr>
          <a:xfrm>
            <a:off x="1343930" y="311021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1D0425F1-6013-D40F-A49D-E55EF90E68EB}"/>
              </a:ext>
            </a:extLst>
          </p:cNvPr>
          <p:cNvSpPr/>
          <p:nvPr/>
        </p:nvSpPr>
        <p:spPr>
          <a:xfrm>
            <a:off x="1343929" y="327001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6A089B83-E56C-61F1-E5F4-77CF33F14978}"/>
              </a:ext>
            </a:extLst>
          </p:cNvPr>
          <p:cNvSpPr/>
          <p:nvPr/>
        </p:nvSpPr>
        <p:spPr>
          <a:xfrm>
            <a:off x="1343928" y="342980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4D43B21-AA32-6644-3A02-9601EB91E8A9}"/>
              </a:ext>
            </a:extLst>
          </p:cNvPr>
          <p:cNvSpPr/>
          <p:nvPr/>
        </p:nvSpPr>
        <p:spPr>
          <a:xfrm>
            <a:off x="1343927" y="358960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1D43FDD2-0DE6-2C0D-5112-4CEE1B53CB90}"/>
              </a:ext>
            </a:extLst>
          </p:cNvPr>
          <p:cNvSpPr/>
          <p:nvPr/>
        </p:nvSpPr>
        <p:spPr>
          <a:xfrm>
            <a:off x="1572999" y="295041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F0986E4-8621-968B-AC5B-9E4BE997557C}"/>
              </a:ext>
            </a:extLst>
          </p:cNvPr>
          <p:cNvSpPr/>
          <p:nvPr/>
        </p:nvSpPr>
        <p:spPr>
          <a:xfrm>
            <a:off x="1572999" y="311021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35A48FE-1DB7-E84A-5475-AC41E19F7F3A}"/>
              </a:ext>
            </a:extLst>
          </p:cNvPr>
          <p:cNvSpPr/>
          <p:nvPr/>
        </p:nvSpPr>
        <p:spPr>
          <a:xfrm>
            <a:off x="1572998" y="327001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12751A14-134A-BD36-A0EA-CD1B4C7AF894}"/>
              </a:ext>
            </a:extLst>
          </p:cNvPr>
          <p:cNvSpPr/>
          <p:nvPr/>
        </p:nvSpPr>
        <p:spPr>
          <a:xfrm>
            <a:off x="1572997" y="3429809"/>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1D0AABBF-9773-F76E-FD24-BE5FA5C44EED}"/>
              </a:ext>
            </a:extLst>
          </p:cNvPr>
          <p:cNvSpPr/>
          <p:nvPr/>
        </p:nvSpPr>
        <p:spPr>
          <a:xfrm>
            <a:off x="1572996" y="358960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B7F5E734-B742-3905-5532-C3C6BF06BB54}"/>
              </a:ext>
            </a:extLst>
          </p:cNvPr>
          <p:cNvSpPr/>
          <p:nvPr/>
        </p:nvSpPr>
        <p:spPr>
          <a:xfrm>
            <a:off x="1829578" y="295041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BC8942A-D9B9-CB37-B903-CCE4ABB94DF3}"/>
              </a:ext>
            </a:extLst>
          </p:cNvPr>
          <p:cNvSpPr/>
          <p:nvPr/>
        </p:nvSpPr>
        <p:spPr>
          <a:xfrm>
            <a:off x="1829578" y="311021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6B8C6FA6-A5AA-4807-4322-CECB5BB4BE21}"/>
              </a:ext>
            </a:extLst>
          </p:cNvPr>
          <p:cNvSpPr/>
          <p:nvPr/>
        </p:nvSpPr>
        <p:spPr>
          <a:xfrm>
            <a:off x="1829577" y="327001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0AA226-6531-1EC1-E323-7A10C986B69D}"/>
              </a:ext>
            </a:extLst>
          </p:cNvPr>
          <p:cNvSpPr/>
          <p:nvPr/>
        </p:nvSpPr>
        <p:spPr>
          <a:xfrm>
            <a:off x="1829576" y="342980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FD12C1E0-5DB9-0E27-BDAA-1C10CF8E61E3}"/>
              </a:ext>
            </a:extLst>
          </p:cNvPr>
          <p:cNvSpPr/>
          <p:nvPr/>
        </p:nvSpPr>
        <p:spPr>
          <a:xfrm>
            <a:off x="1829575" y="358960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122312C1-FA04-1D9C-1AB1-E0F0E9B764F8}"/>
              </a:ext>
            </a:extLst>
          </p:cNvPr>
          <p:cNvSpPr/>
          <p:nvPr/>
        </p:nvSpPr>
        <p:spPr>
          <a:xfrm>
            <a:off x="2058647" y="295041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07C4E317-C541-0EC6-5B92-AD6261A430CB}"/>
              </a:ext>
            </a:extLst>
          </p:cNvPr>
          <p:cNvSpPr/>
          <p:nvPr/>
        </p:nvSpPr>
        <p:spPr>
          <a:xfrm>
            <a:off x="2058647" y="311021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7D9FDE70-2D7C-BBF5-5B3B-354E5017B4F6}"/>
              </a:ext>
            </a:extLst>
          </p:cNvPr>
          <p:cNvSpPr/>
          <p:nvPr/>
        </p:nvSpPr>
        <p:spPr>
          <a:xfrm>
            <a:off x="2058646" y="327001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6DA3D8CB-4642-A409-4D3E-8621D8F323EF}"/>
              </a:ext>
            </a:extLst>
          </p:cNvPr>
          <p:cNvSpPr/>
          <p:nvPr/>
        </p:nvSpPr>
        <p:spPr>
          <a:xfrm>
            <a:off x="2058645" y="342980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DC3A24E-2BCE-1419-2BFF-47C6B57893D9}"/>
              </a:ext>
            </a:extLst>
          </p:cNvPr>
          <p:cNvSpPr/>
          <p:nvPr/>
        </p:nvSpPr>
        <p:spPr>
          <a:xfrm>
            <a:off x="2058644" y="358960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BC8BE444-F412-E63E-E20E-EA0245F943E9}"/>
              </a:ext>
            </a:extLst>
          </p:cNvPr>
          <p:cNvSpPr txBox="1"/>
          <p:nvPr/>
        </p:nvSpPr>
        <p:spPr>
          <a:xfrm>
            <a:off x="1783092" y="196807"/>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2D03E88C-F76A-B67E-FD67-D9A025251A85}"/>
              </a:ext>
            </a:extLst>
          </p:cNvPr>
          <p:cNvCxnSpPr>
            <a:cxnSpLocks/>
          </p:cNvCxnSpPr>
          <p:nvPr/>
        </p:nvCxnSpPr>
        <p:spPr>
          <a:xfrm>
            <a:off x="2455668" y="3110213"/>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215D2BD9-8170-3B21-F57A-6014DC41A6DB}"/>
              </a:ext>
            </a:extLst>
          </p:cNvPr>
          <p:cNvSpPr txBox="1"/>
          <p:nvPr/>
        </p:nvSpPr>
        <p:spPr>
          <a:xfrm>
            <a:off x="2757083" y="2799263"/>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4D5F439-81A0-836A-6B9B-63A8431CA65F}"/>
              </a:ext>
            </a:extLst>
          </p:cNvPr>
          <p:cNvCxnSpPr>
            <a:cxnSpLocks/>
          </p:cNvCxnSpPr>
          <p:nvPr/>
        </p:nvCxnSpPr>
        <p:spPr>
          <a:xfrm>
            <a:off x="3602632" y="3406711"/>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0242FED7-04AA-973B-1629-EF0BF095CC04}"/>
              </a:ext>
            </a:extLst>
          </p:cNvPr>
          <p:cNvSpPr txBox="1"/>
          <p:nvPr/>
        </p:nvSpPr>
        <p:spPr>
          <a:xfrm>
            <a:off x="2581700" y="3868177"/>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015924F-49DE-B01D-5E40-E52A19192FF9}"/>
              </a:ext>
            </a:extLst>
          </p:cNvPr>
          <p:cNvSpPr txBox="1"/>
          <p:nvPr/>
        </p:nvSpPr>
        <p:spPr>
          <a:xfrm>
            <a:off x="5357623" y="3847971"/>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4C6E02A-90E0-8FE5-F59C-98CF02897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31" y="198051"/>
            <a:ext cx="265131" cy="265131"/>
          </a:xfrm>
          <a:prstGeom prst="rect">
            <a:avLst/>
          </a:prstGeom>
        </p:spPr>
      </p:pic>
      <p:sp>
        <p:nvSpPr>
          <p:cNvPr id="347" name="文本框 346">
            <a:extLst>
              <a:ext uri="{FF2B5EF4-FFF2-40B4-BE49-F238E27FC236}">
                <a16:creationId xmlns:a16="http://schemas.microsoft.com/office/drawing/2014/main" id="{B5936BE5-4DCA-1C25-171B-EE45B497C2FF}"/>
              </a:ext>
            </a:extLst>
          </p:cNvPr>
          <p:cNvSpPr txBox="1"/>
          <p:nvPr/>
        </p:nvSpPr>
        <p:spPr>
          <a:xfrm>
            <a:off x="985333" y="179861"/>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7CA5578-7459-0AD5-54DD-F19FDF68A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2561" y="176396"/>
            <a:ext cx="241051" cy="241051"/>
          </a:xfrm>
          <a:prstGeom prst="rect">
            <a:avLst/>
          </a:prstGeom>
        </p:spPr>
      </p:pic>
      <p:grpSp>
        <p:nvGrpSpPr>
          <p:cNvPr id="374" name="Google Shape;4303;p42">
            <a:extLst>
              <a:ext uri="{FF2B5EF4-FFF2-40B4-BE49-F238E27FC236}">
                <a16:creationId xmlns:a16="http://schemas.microsoft.com/office/drawing/2014/main" id="{E3A4033A-D0F0-FC09-8C9C-DD480E794D7D}"/>
              </a:ext>
            </a:extLst>
          </p:cNvPr>
          <p:cNvGrpSpPr/>
          <p:nvPr/>
        </p:nvGrpSpPr>
        <p:grpSpPr>
          <a:xfrm rot="16200000">
            <a:off x="3583747" y="3783933"/>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22B30BED-A32C-6FF9-9D63-A1F9F1D36F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CD92080B-8600-1DB1-F914-CF1E3A4E83B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0BD075A-242C-D26A-7034-CFFFBE74BC5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9D93410-B509-CA24-5042-00D326A480A0}"/>
              </a:ext>
            </a:extLst>
          </p:cNvPr>
          <p:cNvGrpSpPr/>
          <p:nvPr/>
        </p:nvGrpSpPr>
        <p:grpSpPr>
          <a:xfrm rot="16200000">
            <a:off x="3551094" y="3809972"/>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83E5A8A0-AFE1-F5DF-D345-7FD339E18CD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1B212CA7-61D1-3B74-F958-F4518F8A23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345002DB-1BDE-F937-6D64-5E7676EC89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3A534746-277D-A3F7-FFB0-DDAFF12C726A}"/>
              </a:ext>
            </a:extLst>
          </p:cNvPr>
          <p:cNvGrpSpPr/>
          <p:nvPr/>
        </p:nvGrpSpPr>
        <p:grpSpPr>
          <a:xfrm rot="16200000">
            <a:off x="3502118" y="3840519"/>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77988E8-8B50-EA31-47B0-61BD2322B41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62667494-1FD4-5088-D66C-321D4BE87C6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C4AAFBD7-2300-F824-97BC-09F8664740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217C9239-36C4-5629-7E18-7FEC26797E25}"/>
              </a:ext>
            </a:extLst>
          </p:cNvPr>
          <p:cNvGrpSpPr/>
          <p:nvPr/>
        </p:nvGrpSpPr>
        <p:grpSpPr>
          <a:xfrm rot="16200000">
            <a:off x="3469748" y="3873740"/>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F007DE82-4B93-EC02-47E8-939B6E7D1AB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3BA8832-749B-A86E-83E1-0F85E01A923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54465E7-8D0B-F92C-DCDD-CD05C0CC225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28D1DA4E-4591-A8D7-173C-0ED90D2FE1DF}"/>
              </a:ext>
            </a:extLst>
          </p:cNvPr>
          <p:cNvGrpSpPr/>
          <p:nvPr/>
        </p:nvGrpSpPr>
        <p:grpSpPr>
          <a:xfrm rot="16200000">
            <a:off x="4983652" y="3772615"/>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315C65A3-A27A-C29A-4446-E51CFF4FEFC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05EC007C-D05E-FE97-3985-764B9D92398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B74A1A6A-FDFA-4DE1-E9D9-14DE78CFCC4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918A1C1-1319-57C3-847F-2419C252E7B9}"/>
              </a:ext>
            </a:extLst>
          </p:cNvPr>
          <p:cNvGrpSpPr/>
          <p:nvPr/>
        </p:nvGrpSpPr>
        <p:grpSpPr>
          <a:xfrm rot="16200000">
            <a:off x="4940110" y="3811131"/>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A1230D6F-EF4E-A626-3CF5-756B05FA882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4DA06F77-6347-A05C-AB91-77083E0B84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DF5F4921-6A36-4636-E5B5-FCAF527E42D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F8321A65-9D56-56EB-9D68-88BB62C7EEB6}"/>
              </a:ext>
            </a:extLst>
          </p:cNvPr>
          <p:cNvGrpSpPr/>
          <p:nvPr/>
        </p:nvGrpSpPr>
        <p:grpSpPr>
          <a:xfrm rot="16200000">
            <a:off x="4900923" y="3845579"/>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39B1DA53-36BE-6E0A-2D6C-3A857C0849D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A573EF75-278F-99E5-2CC2-6591FF57B4C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C5F5D05F-B535-3BFA-0A67-43697EC29A2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1B5FCAF2-5071-434A-4499-50140477ABAE}"/>
              </a:ext>
            </a:extLst>
          </p:cNvPr>
          <p:cNvGrpSpPr/>
          <p:nvPr/>
        </p:nvGrpSpPr>
        <p:grpSpPr>
          <a:xfrm rot="16200000">
            <a:off x="4858059" y="3873507"/>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E86A1D0-88B2-7E9E-99A7-0E79616EDB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12E304AD-E024-BC81-6B72-82064FC361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8FA73EE0-AC85-2837-A171-BEF3C457FF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A35693A3-0EC8-DC7B-0720-542CDC3F3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949" y="3742382"/>
            <a:ext cx="258664" cy="258664"/>
          </a:xfrm>
          <a:prstGeom prst="rect">
            <a:avLst/>
          </a:prstGeom>
        </p:spPr>
      </p:pic>
      <p:grpSp>
        <p:nvGrpSpPr>
          <p:cNvPr id="467" name="Google Shape;895;p28">
            <a:extLst>
              <a:ext uri="{FF2B5EF4-FFF2-40B4-BE49-F238E27FC236}">
                <a16:creationId xmlns:a16="http://schemas.microsoft.com/office/drawing/2014/main" id="{A071E270-55CE-D4BE-512C-D0C96BC07D00}"/>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99F0723E-3EA0-BAA7-05C5-E75AE8FB018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AD303840-96A3-6B92-30DD-E6265759B99E}"/>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4621C6F-764C-C1A7-8FCB-BAFE403CFE3B}"/>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2EBA2D6-EB31-4284-192C-8A3335FA52DB}"/>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7BA812D-9564-1ED4-A96F-0B9DAC595E89}"/>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61C5DF2-8477-EE31-BE6F-03C851C8A26B}"/>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D0E6B67-D2F5-8582-173E-996E138C7AB5}"/>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65766DD-F504-B661-DE2B-84240B18AD7B}"/>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3AAE3604-69A0-05BA-7B93-1B7E2F53704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15237ECB-DE1E-C1B7-7E16-B6035EF09BB1}"/>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A5AB55A2-023A-3220-5CE4-90465488971F}"/>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C3F5DA46-A162-425A-519A-D4F5C1779D3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8727C6A-9C01-54D8-25A7-9C567004E767}"/>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E2DB2C30-48E9-DC0E-8564-B5A824ABD9F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A40DA385-3D74-6883-6076-7D610836500D}"/>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CEA1FEB5-F453-2B52-D660-FBBE90C61063}"/>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8F060A5-93CB-95DB-4005-F2C64133BC0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45815DC-FE81-D98B-FE3A-8446CDBCE2E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D251D82-9C76-8D5E-900E-AEE5761FC25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8975F5E8-BFBE-BAAC-7B19-958360499545}"/>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CFA764A0-E631-2DCF-4264-CDA9E8EA19C7}"/>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0BD12DDC-6F7B-4355-3991-9D1BF0306995}"/>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C3753C5A-DA05-5EC9-E0E1-FBE39A5BDB19}"/>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1BE78C79-6CEE-8CF2-2B91-B065A186FBC1}"/>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AF5E1AA4-EEF2-AF3E-4348-BBCB6779717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9B5B651D-163C-906A-485E-040ADB03AAC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76243C74-C56E-9F9E-3092-F24D7AA17631}"/>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24456707-7F95-022D-7AAF-C4427C4F19A1}"/>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24456707-7F95-022D-7AAF-C4427C4F19A1}"/>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D154CBA4-F195-33AC-D8ED-AD2941F4803A}"/>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D154CBA4-F195-33AC-D8ED-AD2941F4803A}"/>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B1E30FEB-4B62-7CC8-9E2E-7F1BB7882378}"/>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B1E30FEB-4B62-7CC8-9E2E-7F1BB7882378}"/>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B5CD4A9-CE2A-FC44-812E-DC69B4B7356F}"/>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2ABCE95-11FD-8D30-C7E6-73131C49913C}"/>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5567CC8F-8152-9D80-8822-6056DC27EA1D}"/>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F8067622-918F-916A-4801-ED8508F385A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F98D0825-0622-0FF1-201D-04DF8AD12937}"/>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CAAC953B-CF72-ADC9-2E8D-9A6F66DA8D85}"/>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4090E7D-5B14-2A27-B2CF-527A568DBA96}"/>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95778EBA-28CD-A0A9-2F2D-A445299C7C51}"/>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3EB6D052-56B2-835F-5FC8-9A5859A4D51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39DE1239-D4AD-C7E4-90CF-6269A628A9DB}"/>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901B0D00-B03F-0C6E-F20F-095B6EFE19A6}"/>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F2E09738-B4F5-ACCF-02B2-E6DF225EA7B8}"/>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27419E40-8627-6194-5C05-316046E2F1F7}"/>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6A7967B-27CF-0206-849F-7E2793F389C6}"/>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162AA887-C0D5-2718-08F9-554D5252C0A7}"/>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32588B01-2CC3-88BD-CD34-288063CCA5EC}"/>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0C4D9B80-2746-1033-EFA3-A66ED0E9E010}"/>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A757B8A5-1C9C-4948-B16E-F6B2881BE2CD}"/>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71A48EB3-4122-DE6C-A1AF-5B035051E94B}"/>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943518D-6929-0C26-2672-AA3A5B3520FC}"/>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4D5FA22F-F2C8-EF6B-E768-1D082E7CC171}"/>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88CD2DF1-4FC8-D800-2A69-CB5CB88EDE19}"/>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AE37FECE-0E19-98D2-D908-512FFD065A02}"/>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04AE9662-475E-51AA-025A-4A3CEA5F7C79}"/>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7008F65-A13D-0DF6-3A88-C59EA24AD19E}"/>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B596ACFD-4EBF-BD06-DCB2-FBFF7AAF7858}"/>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B6C8D45D-A127-2F2A-BC84-1EFB2DF3189C}"/>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C604E56F-60A4-55E3-31F9-68FCCEC3F71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BB32B7F-7ADF-3C92-3E95-59092E35AA58}"/>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DD97A975-12C6-EF7B-0890-946D8FC37D27}"/>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5C88FFA-0CAA-E007-8558-62E9CFCDD4F9}"/>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A59C9D8A-72CC-BFDB-FF96-AE5B481B1C8C}"/>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3640756-10C5-3D99-CB34-3226D854820C}"/>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27577F1D-2AC1-D068-3F96-D1978A8EF616}"/>
              </a:ext>
            </a:extLst>
          </p:cNvPr>
          <p:cNvCxnSpPr/>
          <p:nvPr/>
        </p:nvCxnSpPr>
        <p:spPr>
          <a:xfrm>
            <a:off x="4043403" y="4179155"/>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E8A884F2-0317-96DE-F08B-307F796F297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395C6933-A079-B932-4AC3-12535AF80798}"/>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FEF5317A-0B41-6CF7-C139-0F0101CBB57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F4A75E6-9C18-DC0D-4E98-F817560B15F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0384A570-D685-DA0D-0A25-DCAE2BA0C23A}"/>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2784CF4-A082-136C-2B71-961CC635808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011274B8-8BD6-98DC-9FE4-53E95E7DA2F7}"/>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830E3783-9DE8-947E-55B7-BAC29A4812F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9010869A-737D-A6BE-CC82-F78F613B2C3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92272B4F-8415-F68C-385D-F5326751AFE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759645BF-4DC4-401F-8A3D-BB807B3025F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84F4ECE-93D5-5022-387A-2FF4D80B39B5}"/>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4F1DC34C-E3D6-20A3-C0E9-B6F8BCED168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8A454F4-6DB8-F162-BBF0-9F5A5876676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4E9D529A-0646-CFD5-25BD-19B8B80729C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65662E08-9641-BB3F-E3BE-8CA2756381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E1B85369-DFAB-0911-8C07-DEA9DB9A8544}"/>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698FC6A7-A2C8-26B9-71D5-220D13F7B4EF}"/>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C8718B7-D9EC-9E5E-DF1D-3E069BCE6A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D988FD66-1AE7-08D9-E191-9C8EFBE9BD45}"/>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E96B73E-AB4F-5E7A-F697-3C2E897BBFE9}"/>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8E89F55D-E759-3F8F-1B95-959DE1794B4C}"/>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642FA54-C5E9-5318-1C3F-6BD22B581C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54950FE-8E18-8CB6-68D8-206759E590AA}"/>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1108170B-59AD-BDCE-279D-CBBA010D4E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87FCE7AD-FEF5-21F7-22B9-B8A6B433555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52AFC3BE-03AB-FCC0-CA7E-6B3B91B3613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58E25987-62DB-3C69-ED0F-CFC5B1FA39D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318719AE-0765-8394-51AB-3FA85A2DD5BE}"/>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046A1E55-147F-8E34-746F-8B6152B2F4D4}"/>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55587252-3523-044E-BF8D-94966665ABB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2640DDC9-37C1-04E5-A845-023FA2DCE4CA}"/>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7527FA5-B39B-9AAE-6AFB-FACA1268A04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EA5B24E-1861-1D76-4A44-0C7C5FD26CC6}"/>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6E0A3D7-19F3-DAC2-BE91-F72D91B593C4}"/>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54B65893-5A3E-F78C-84FC-9228B370E4C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C712B45C-AA0F-363B-1140-85AF700ED8B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8F075F4F-A504-5F9D-8A36-5E82861028D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1FDCB5E-5FF7-F55F-EE83-F27CEE873F91}"/>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D3DFF9A6-4FA7-D9E4-BE57-9438CFA2134E}"/>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B0A6F65B-6FB0-93E2-9D5F-7A418C3FE2E4}"/>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6B21C6B0-8F92-11FB-DC70-74BA35ED252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BB62A69F-FBEA-033C-9514-BACA4A095005}"/>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40EDA62B-64B9-4589-FD47-32E0306495ED}"/>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6196E5ED-2021-2CBF-1FED-D9DDAB92890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F24941D-0F69-D4C9-5174-75239F35899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8E62F5D5-9340-9CFD-903B-7F8F296DBDA7}"/>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1F8A4794-ED8A-23A4-6996-CB37DA5481B0}"/>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6D937CDD-0829-8D64-AF0A-BB6DA72CB53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CD90BFD3-9AD0-40AE-FE7C-761E0E28D593}"/>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178B7177-36FC-9FCF-5729-4BDA6BC029BF}"/>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908AD6FE-C021-3992-6CA0-FBC17095A829}"/>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D78F91E3-32F8-4E5D-3F2F-62DAC105C88D}"/>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1F3B36F-2D9F-0680-DB9A-EC0C722E3844}"/>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4385AFBA-D27C-6610-66C9-A7C598C74D1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A07D9A5F-0F64-F293-E46F-4AF71BC83B6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EFFDDC1-449B-0168-22ED-381A82C0B0B8}"/>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5BFAEEC0-806C-8080-CE8A-97970445A9DA}"/>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3BA8A81-045A-CA18-B332-4FF51F901659}"/>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D9CBA06C-A423-DBFB-C3BB-5B10D76C7A55}"/>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DBD844D5-98AF-0BCC-1E73-22F186E987F6}"/>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1B958285-F3F7-9631-42C3-B27B5B8AB29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400E262-4F29-2DE4-E432-0A129166EBE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B6545F6A-48D9-F851-6F16-FA7AA1D0478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27E5FC7-FB02-1BA1-1BBE-12DC5108EDA9}"/>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6C580FF-2117-5820-92A6-394AB9D69472}"/>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D487E759-189C-DBC0-EA29-83A6224EA545}"/>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2081D92D-CB5B-A05C-ADB3-AA3F6B1D4C6E}"/>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3984EE3A-7820-DC38-12DD-DA135AEE0F4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D7118CFD-A575-F0F1-0D2A-BA1AE1C74E5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34325AB1-FE73-EA39-DD0B-780BAC4ACF4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BB3AE3A9-A03A-B26E-BB4D-228CE0EF41D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7563ECDB-508F-7E16-9D58-FAF5A1B88040}"/>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B42D746-4EA9-F458-9CEB-D5ADB7222C0E}"/>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C3C1F54B-5821-0206-24B0-2CD0068FD07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31BEE7B-BE4B-A740-D0FE-3845E839AF6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5D6E837E-E080-EF31-2F18-20D8D066A80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D9262333-B066-4BBC-6B4A-A6D3336909A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5DCCE145-83D1-5EAC-FF7B-DAE04353C35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EB20F0FB-20A5-45D3-70FD-C413E29BD85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E3E541F4-FAF4-B087-AF7C-636347F1C2C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0625982-89D0-B210-BA1A-3E177C21EF2A}"/>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D8BEC8CA-876F-6355-6292-0C3AC5C945E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414986D4-60A6-070E-9C5E-372E059284C2}"/>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07CC5FCA-61AB-C508-2BB2-CFC212A1FF01}"/>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C4E6E5BE-BD79-C70A-402F-DBCCFCE2125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C4E6E5BE-BD79-C70A-402F-DBCCFCE2125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1F17B2E1-306B-7C4F-9A26-06EB8C5A43E4}"/>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1F17B2E1-306B-7C4F-9A26-06EB8C5A43E4}"/>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90DAE09A-CD65-9EFB-2377-DD7FAD6CBF1E}"/>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47DDB761-4249-141F-AE76-4D032930E907}"/>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0311352-8FA9-96AE-4F4E-0FA650108AE5}"/>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0311352-8FA9-96AE-4F4E-0FA650108AE5}"/>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C84C18B-F532-E051-1667-BE4358006BF8}"/>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5D808AC-A52F-D9FD-B4B3-036D948A945C}"/>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373FE933-F7D2-8912-0944-EBCE40EF53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3EDE39D-C697-19BA-760C-D26BB9C34D0B}"/>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3EDE39D-C697-19BA-760C-D26BB9C34D0B}"/>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AB65EBB2-EDF0-DA55-4F2C-3CC47E1E92F3}"/>
              </a:ext>
            </a:extLst>
          </p:cNvPr>
          <p:cNvSpPr txBox="1"/>
          <p:nvPr/>
        </p:nvSpPr>
        <p:spPr>
          <a:xfrm>
            <a:off x="2763471" y="1791203"/>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1EE7C49-BBAF-3816-3215-AE4F67B88BAE}"/>
                  </a:ext>
                </a:extLst>
              </p:cNvPr>
              <p:cNvSpPr txBox="1"/>
              <p:nvPr/>
            </p:nvSpPr>
            <p:spPr>
              <a:xfrm>
                <a:off x="880411" y="1845925"/>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1EE7C49-BBAF-3816-3215-AE4F67B88BAE}"/>
                  </a:ext>
                </a:extLst>
              </p:cNvPr>
              <p:cNvSpPr txBox="1">
                <a:spLocks noRot="1" noChangeAspect="1" noMove="1" noResize="1" noEditPoints="1" noAdjustHandles="1" noChangeArrowheads="1" noChangeShapeType="1" noTextEdit="1"/>
              </p:cNvSpPr>
              <p:nvPr/>
            </p:nvSpPr>
            <p:spPr>
              <a:xfrm>
                <a:off x="880411" y="1845925"/>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B04D7A0D-F668-BD66-2416-9AB45829EFDA}"/>
              </a:ext>
            </a:extLst>
          </p:cNvPr>
          <p:cNvSpPr txBox="1"/>
          <p:nvPr/>
        </p:nvSpPr>
        <p:spPr>
          <a:xfrm>
            <a:off x="729674" y="3840993"/>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65F0652B-7F17-D4A1-50EC-010E106AB013}"/>
              </a:ext>
            </a:extLst>
          </p:cNvPr>
          <p:cNvSpPr/>
          <p:nvPr/>
        </p:nvSpPr>
        <p:spPr>
          <a:xfrm>
            <a:off x="2872832" y="11011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726BB6C9-B85B-75B5-7CA1-5E78DEAFF2E1}"/>
              </a:ext>
            </a:extLst>
          </p:cNvPr>
          <p:cNvSpPr/>
          <p:nvPr/>
        </p:nvSpPr>
        <p:spPr>
          <a:xfrm>
            <a:off x="3385083" y="9250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1407AC94-22FD-5464-EF5D-1F28062B6FEB}"/>
              </a:ext>
            </a:extLst>
          </p:cNvPr>
          <p:cNvSpPr/>
          <p:nvPr/>
        </p:nvSpPr>
        <p:spPr>
          <a:xfrm>
            <a:off x="3655812" y="85565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C54A9088-DFB4-28D2-9FCD-CDFD372011DE}"/>
              </a:ext>
            </a:extLst>
          </p:cNvPr>
          <p:cNvSpPr/>
          <p:nvPr/>
        </p:nvSpPr>
        <p:spPr>
          <a:xfrm>
            <a:off x="3128958" y="9962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FED7F6C-A3FA-EF94-4B9E-16D06E692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549" y="888424"/>
            <a:ext cx="188505" cy="188505"/>
          </a:xfrm>
          <a:prstGeom prst="rect">
            <a:avLst/>
          </a:prstGeom>
        </p:spPr>
      </p:pic>
      <p:sp>
        <p:nvSpPr>
          <p:cNvPr id="142" name="矩形: 圆角 141">
            <a:extLst>
              <a:ext uri="{FF2B5EF4-FFF2-40B4-BE49-F238E27FC236}">
                <a16:creationId xmlns:a16="http://schemas.microsoft.com/office/drawing/2014/main" id="{0E6EC6CA-8DDD-A933-7B34-E7013613D0E5}"/>
              </a:ext>
            </a:extLst>
          </p:cNvPr>
          <p:cNvSpPr/>
          <p:nvPr/>
        </p:nvSpPr>
        <p:spPr>
          <a:xfrm>
            <a:off x="4191497" y="827325"/>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6B485553-8941-3448-B2DB-E6AC01D7A878}"/>
              </a:ext>
            </a:extLst>
          </p:cNvPr>
          <p:cNvSpPr txBox="1"/>
          <p:nvPr/>
        </p:nvSpPr>
        <p:spPr>
          <a:xfrm rot="5400000">
            <a:off x="3941393" y="1101934"/>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B8C3BF35-394E-E181-69E0-2D7BFD02BCDD}"/>
              </a:ext>
            </a:extLst>
          </p:cNvPr>
          <p:cNvSpPr/>
          <p:nvPr/>
        </p:nvSpPr>
        <p:spPr>
          <a:xfrm>
            <a:off x="4959936" y="735991"/>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CE54CC6-5440-1AF1-E683-018FB92236C1}"/>
              </a:ext>
            </a:extLst>
          </p:cNvPr>
          <p:cNvSpPr/>
          <p:nvPr/>
        </p:nvSpPr>
        <p:spPr>
          <a:xfrm>
            <a:off x="5091869" y="779482"/>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6CDD43A2-A70E-1B24-2DD9-93CA6A6309DF}"/>
              </a:ext>
            </a:extLst>
          </p:cNvPr>
          <p:cNvSpPr/>
          <p:nvPr/>
        </p:nvSpPr>
        <p:spPr>
          <a:xfrm>
            <a:off x="5095837" y="77566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0F23CBA-DD9D-F445-51B2-11233721103A}"/>
              </a:ext>
            </a:extLst>
          </p:cNvPr>
          <p:cNvSpPr/>
          <p:nvPr/>
        </p:nvSpPr>
        <p:spPr>
          <a:xfrm>
            <a:off x="5091869" y="957180"/>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EBB6FF66-C9C5-EC4A-31B1-8A9029302D86}"/>
              </a:ext>
            </a:extLst>
          </p:cNvPr>
          <p:cNvSpPr/>
          <p:nvPr/>
        </p:nvSpPr>
        <p:spPr>
          <a:xfrm>
            <a:off x="5095837" y="95336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EB4544F-D51D-BDF3-02C3-C936C31CC77D}"/>
              </a:ext>
            </a:extLst>
          </p:cNvPr>
          <p:cNvSpPr/>
          <p:nvPr/>
        </p:nvSpPr>
        <p:spPr>
          <a:xfrm>
            <a:off x="5091869" y="1160295"/>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6EE2082-F5A5-BD8D-2012-8D12865B0358}"/>
              </a:ext>
            </a:extLst>
          </p:cNvPr>
          <p:cNvSpPr/>
          <p:nvPr/>
        </p:nvSpPr>
        <p:spPr>
          <a:xfrm>
            <a:off x="5095837" y="1156474"/>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F226DA9A-AA14-AE76-3338-CC36DB86BA4B}"/>
              </a:ext>
            </a:extLst>
          </p:cNvPr>
          <p:cNvSpPr/>
          <p:nvPr/>
        </p:nvSpPr>
        <p:spPr>
          <a:xfrm>
            <a:off x="5091869" y="1341627"/>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B895ADA5-89FF-DDDC-08FA-5987AD0CA368}"/>
              </a:ext>
            </a:extLst>
          </p:cNvPr>
          <p:cNvSpPr/>
          <p:nvPr/>
        </p:nvSpPr>
        <p:spPr>
          <a:xfrm>
            <a:off x="5095837" y="133780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C9FD0725-C9A2-B404-96E0-1434727F65C5}"/>
              </a:ext>
            </a:extLst>
          </p:cNvPr>
          <p:cNvCxnSpPr>
            <a:cxnSpLocks/>
          </p:cNvCxnSpPr>
          <p:nvPr/>
        </p:nvCxnSpPr>
        <p:spPr>
          <a:xfrm>
            <a:off x="5382034" y="154840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FA8ED5F-C0D3-90DC-9E5A-3166A7C4F7AA}"/>
              </a:ext>
            </a:extLst>
          </p:cNvPr>
          <p:cNvSpPr txBox="1"/>
          <p:nvPr/>
        </p:nvSpPr>
        <p:spPr>
          <a:xfrm>
            <a:off x="5084823" y="513494"/>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19F9495-BF7F-A424-E4F6-9D96891FC290}"/>
              </a:ext>
            </a:extLst>
          </p:cNvPr>
          <p:cNvSpPr txBox="1"/>
          <p:nvPr/>
        </p:nvSpPr>
        <p:spPr>
          <a:xfrm>
            <a:off x="5366062" y="1474955"/>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CDEBD64-CFC6-5567-A8A3-29114BFC8CD5}"/>
              </a:ext>
            </a:extLst>
          </p:cNvPr>
          <p:cNvSpPr/>
          <p:nvPr/>
        </p:nvSpPr>
        <p:spPr>
          <a:xfrm>
            <a:off x="4265696" y="2876329"/>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1454C7D6-11A1-DBC8-83EA-96333EE68060}"/>
                  </a:ext>
                </a:extLst>
              </p:cNvPr>
              <p:cNvSpPr txBox="1"/>
              <p:nvPr/>
            </p:nvSpPr>
            <p:spPr>
              <a:xfrm>
                <a:off x="4249076" y="2906287"/>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1454C7D6-11A1-DBC8-83EA-96333EE68060}"/>
                  </a:ext>
                </a:extLst>
              </p:cNvPr>
              <p:cNvSpPr txBox="1">
                <a:spLocks noRot="1" noChangeAspect="1" noMove="1" noResize="1" noEditPoints="1" noAdjustHandles="1" noChangeArrowheads="1" noChangeShapeType="1" noTextEdit="1"/>
              </p:cNvSpPr>
              <p:nvPr/>
            </p:nvSpPr>
            <p:spPr>
              <a:xfrm>
                <a:off x="4249076" y="2906287"/>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668FAB39-BC91-2302-DEFB-1CA3E4B8C050}"/>
                  </a:ext>
                </a:extLst>
              </p:cNvPr>
              <p:cNvSpPr txBox="1"/>
              <p:nvPr/>
            </p:nvSpPr>
            <p:spPr>
              <a:xfrm>
                <a:off x="4885589" y="2903657"/>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668FAB39-BC91-2302-DEFB-1CA3E4B8C050}"/>
                  </a:ext>
                </a:extLst>
              </p:cNvPr>
              <p:cNvSpPr txBox="1">
                <a:spLocks noRot="1" noChangeAspect="1" noMove="1" noResize="1" noEditPoints="1" noAdjustHandles="1" noChangeArrowheads="1" noChangeShapeType="1" noTextEdit="1"/>
              </p:cNvSpPr>
              <p:nvPr/>
            </p:nvSpPr>
            <p:spPr>
              <a:xfrm>
                <a:off x="4885589" y="2903657"/>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354AE821-4688-F3F4-9763-8989F7A64732}"/>
                  </a:ext>
                </a:extLst>
              </p:cNvPr>
              <p:cNvSpPr txBox="1"/>
              <p:nvPr/>
            </p:nvSpPr>
            <p:spPr>
              <a:xfrm>
                <a:off x="5581900" y="2910779"/>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354AE821-4688-F3F4-9763-8989F7A64732}"/>
                  </a:ext>
                </a:extLst>
              </p:cNvPr>
              <p:cNvSpPr txBox="1">
                <a:spLocks noRot="1" noChangeAspect="1" noMove="1" noResize="1" noEditPoints="1" noAdjustHandles="1" noChangeArrowheads="1" noChangeShapeType="1" noTextEdit="1"/>
              </p:cNvSpPr>
              <p:nvPr/>
            </p:nvSpPr>
            <p:spPr>
              <a:xfrm>
                <a:off x="5581900" y="2910779"/>
                <a:ext cx="514756" cy="276999"/>
              </a:xfrm>
              <a:prstGeom prst="rect">
                <a:avLst/>
              </a:prstGeom>
              <a:blipFill>
                <a:blip r:embed="rId16"/>
                <a:stretch>
                  <a:fillRect l="-10714" r="-4762" b="-17391"/>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CE2A2A53-ADF0-A105-46CF-748881A23EFB}"/>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76FB603-5197-492F-884D-8A6B37803C6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BC1271DD-03F0-B3D3-095A-4B5B104D2BD8}"/>
              </a:ext>
            </a:extLst>
          </p:cNvPr>
          <p:cNvCxnSpPr>
            <a:cxnSpLocks/>
          </p:cNvCxnSpPr>
          <p:nvPr/>
        </p:nvCxnSpPr>
        <p:spPr>
          <a:xfrm flipH="1">
            <a:off x="1532329" y="2296871"/>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177292A-CEF0-84F3-AE0B-3382D24A05EE}"/>
              </a:ext>
            </a:extLst>
          </p:cNvPr>
          <p:cNvSpPr/>
          <p:nvPr/>
        </p:nvSpPr>
        <p:spPr>
          <a:xfrm>
            <a:off x="5589471" y="206080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AD5F9A35-C226-8AA8-CA0C-F2215C937386}"/>
              </a:ext>
            </a:extLst>
          </p:cNvPr>
          <p:cNvSpPr/>
          <p:nvPr/>
        </p:nvSpPr>
        <p:spPr>
          <a:xfrm>
            <a:off x="4999573" y="1953848"/>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D29FA2CF-4462-E92C-02DF-C4683AC25651}"/>
              </a:ext>
            </a:extLst>
          </p:cNvPr>
          <p:cNvSpPr/>
          <p:nvPr/>
        </p:nvSpPr>
        <p:spPr>
          <a:xfrm>
            <a:off x="5094059" y="20606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58B20904-C0A2-8DAF-D49C-E604E1CD960C}"/>
              </a:ext>
            </a:extLst>
          </p:cNvPr>
          <p:cNvSpPr/>
          <p:nvPr/>
        </p:nvSpPr>
        <p:spPr>
          <a:xfrm>
            <a:off x="5347110" y="206064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1595EF5F-4D54-D3FA-833E-6600FB4EEAC5}"/>
              </a:ext>
            </a:extLst>
          </p:cNvPr>
          <p:cNvSpPr txBox="1"/>
          <p:nvPr/>
        </p:nvSpPr>
        <p:spPr>
          <a:xfrm>
            <a:off x="4527492" y="2267169"/>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4B6B7D07-6B03-31DB-6E5E-E6AD3683CE5A}"/>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C2E39CE-4FA6-7CC2-D2E1-BBBD95FAC39C}"/>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0762B392-820B-4CDF-B1A0-7AFE8B67C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469" y="3798051"/>
            <a:ext cx="258664" cy="258664"/>
          </a:xfrm>
          <a:prstGeom prst="rect">
            <a:avLst/>
          </a:prstGeom>
        </p:spPr>
      </p:pic>
      <p:cxnSp>
        <p:nvCxnSpPr>
          <p:cNvPr id="173" name="直接箭头连接符 172">
            <a:extLst>
              <a:ext uri="{FF2B5EF4-FFF2-40B4-BE49-F238E27FC236}">
                <a16:creationId xmlns:a16="http://schemas.microsoft.com/office/drawing/2014/main" id="{96FB082E-854A-66BD-0BCB-5F91A84C59A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14D93CBE-73C3-7703-30F0-3D44D25779ED}"/>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BF4F7C2-4F30-C82E-D5E0-C65A3E29F27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10DCC7FA-D231-80F3-47CF-4BECAF92EAF6}"/>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4E45D8F-FDA8-CA7E-C3C1-2479D0DA8E22}"/>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4E45D8F-FDA8-CA7E-C3C1-2479D0DA8E22}"/>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662BA352-512C-BCCA-BEB4-161A9E032C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5573B472-9E88-8E2B-7E87-C88335D76C2D}"/>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27B6925C-F9A4-458A-FBC1-18421219A270}"/>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95530B0C-CB64-FBB3-887F-17E062615AB0}"/>
              </a:ext>
            </a:extLst>
          </p:cNvPr>
          <p:cNvSpPr/>
          <p:nvPr/>
        </p:nvSpPr>
        <p:spPr>
          <a:xfrm>
            <a:off x="883666" y="663741"/>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3932C3BC-63ED-787A-1743-7249FAD5FCBE}"/>
              </a:ext>
            </a:extLst>
          </p:cNvPr>
          <p:cNvSpPr/>
          <p:nvPr/>
        </p:nvSpPr>
        <p:spPr>
          <a:xfrm>
            <a:off x="2560149" y="371257"/>
            <a:ext cx="3563661" cy="39585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4844288-23DE-3AF6-9E2B-942CFE4737C0}"/>
              </a:ext>
            </a:extLst>
          </p:cNvPr>
          <p:cNvSpPr/>
          <p:nvPr/>
        </p:nvSpPr>
        <p:spPr>
          <a:xfrm>
            <a:off x="779389" y="2881980"/>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4B0D1DB-F317-B8B9-CACC-95E3331466D3}"/>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CF0A5B0-BBB1-B9ED-5115-355F3F1BBEBD}"/>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1BA1DF45-95BB-7458-558D-472A9160D619}"/>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6976316-3C17-AE48-45DE-A28884888BAF}"/>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7795BD91-65A9-B9C6-59E9-E69D3C0625BB}"/>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7362452-8E23-6D34-9699-3669E0C7577A}"/>
              </a:ext>
            </a:extLst>
          </p:cNvPr>
          <p:cNvSpPr txBox="1"/>
          <p:nvPr/>
        </p:nvSpPr>
        <p:spPr>
          <a:xfrm>
            <a:off x="2655411" y="102857"/>
            <a:ext cx="3500574"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77C79A3E-1A12-436B-55FD-558BB1981A41}"/>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2B3A8A21-D50C-10DF-D88D-D670EBD60AEF}"/>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F426ED94-9EA3-47FF-E636-52B8D8900615}"/>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1002FDD-9031-9CEF-B384-97987AABF771}"/>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6FAD4164-9C1E-7324-E3AB-D56608E313DE}"/>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4C16DA7B-22AA-3BDC-A1CC-579FD675E93B}"/>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6CF67619-E632-FDF0-2021-DF2A80BFFA9C}"/>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C5769FCB-94F4-BCEF-5CAD-91A6EB699F54}"/>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AB09E9D-1780-EF5A-E53A-83869C4E4D95}"/>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EEA69873-4EC6-FA4A-777F-DA953F587A8C}"/>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A51D0660-7E7B-751D-0057-65AD71F436F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463384DB-7E78-28D9-7562-83557724A15D}"/>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BD4AA7CE-D80D-2F4A-7D25-CF84E7B2564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6AB6B05-DAD5-544C-3853-DA916CD74AC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CD5160BE-2136-02AC-661A-E9287730B17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7120144-F3FF-9914-CF9B-4A12923AED1A}"/>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40A00547-50AB-D3B9-DD52-9F09A4AA842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F6499623-B55C-0ECE-ADB8-D42B31448268}"/>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20698BBC-9CBC-7534-B6C3-3BDA8F10433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565E5A8-852C-1CEA-271F-12BF88C51387}"/>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383CB5C7-03EE-3286-DEFD-4E3A7F96B479}"/>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F286E73E-6FDD-3FB4-CFC9-93EF28DAA915}"/>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3479E700-7D35-BE7A-3FCA-87FE5094F55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7E883199-8792-899C-C5CC-868E9BA6ECDE}"/>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742FC849-70D0-628A-85E2-C963A153AE83}"/>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EF259EF-F54D-B185-7C7B-E111DF5E527F}"/>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BC6BE8C6-CB57-C2D5-FE73-AD3E2379355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8C476470-5BF1-4941-1EDB-8F043B0F423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AC007D96-A3E4-A336-1C24-13E7BDFFBE0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09B82AB8-E0C2-9C01-205F-53CEB786FC43}"/>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E2BF3ABC-1614-A776-0F54-B743748A68A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23EBB5B2-C84C-3A83-FFF7-9DC68E5409C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CCB93740-1624-75C5-42C9-F2AD93D197FC}"/>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88D50BBC-9518-AEF9-A735-FC267B65D45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2E8A3F50-EF6F-85C6-CA18-60D6B4C6027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0DC1315E-1CD4-DF9B-3331-347D17B7A73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84CD2645-32F5-6A93-A806-2BC13017047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32326EF6-B6BC-8424-DFEC-3F63A961858C}"/>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42C95A8F-C499-68BD-342C-AA521326E79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F62B2A5E-6092-3FB8-4CCE-F58EFAF658FA}"/>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21BE48C4-D2BE-5EC0-C89B-CB8CE66C23AC}"/>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D7A136C0-3B58-2642-9DBC-7C1014FC51A1}"/>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3C60CFD0-1F60-3326-8BCC-D5891AB9CA36}"/>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7400E75E-F16B-8F76-3CD1-71D4CF33BA14}"/>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A92C48FA-0813-7855-9BEA-E5B0F0E6FC9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27FE328A-6AE3-7C98-88A6-BDE479E8DFE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B41E798C-843E-55E8-D4F9-A68EB073E65F}"/>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51E2F976-6C2E-DF42-0959-50E2BF2E8F2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B9521C8F-3670-F451-3B0D-EA732D1A57BE}"/>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3116B59A-A121-1C2D-D903-915E9E2D7B44}"/>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8380F141-E8EC-14D5-6CE9-50918B2B52D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AA0874A-9B6B-77E8-3327-B8E06B34801C}"/>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0D3A027A-6D47-3E33-54C5-E38C6CE9831D}"/>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D93F4810-E983-0315-927E-042FABAD85F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E48D9B9B-4078-44CF-9F6C-C6209D7A81C3}"/>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371FA559-6F43-D1BF-9E98-EB69578ED6C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9D3D200-EFEF-8360-E44C-E0A7A0CE84B9}"/>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F01236EE-03ED-9213-BA96-4B1B44F3D8B7}"/>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9718DFD8-190F-0903-DC2A-A391DA038252}"/>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3AFBF67-055F-C715-C845-FB3C56A318E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74472C8E-FCE9-4476-8448-6F0372FA403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64A40478-5DA8-008F-A4AF-C0EE69CFB1AA}"/>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5D175CFE-00DB-AC6C-1FF0-5B438C26CA90}"/>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12A55BD1-4CFB-37AD-7AFC-BAA62ECBA5E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545948CE-1A39-B1EA-5C38-F747EFB8EAA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F67DEACC-27B0-8838-87F3-3562F7F65590}"/>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9593DEE5-A72A-FD59-3DAB-9240524AA45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6226FD17-2255-C9F6-740A-C3C7C0ED865B}"/>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30ABC78-9C53-0DFC-297B-1CDA6116FFAF}"/>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33176A81-1C8E-39F7-E1FD-40D0B3FD46F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B6E75F59-8CDC-7FE0-D3EF-8E0E4AD88A7E}"/>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C385D314-87EA-0AC0-204F-8DE3B06E583F}"/>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284B1392-1769-7FD6-BAD0-5D1660183EF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ACF94C37-CC2E-1692-7317-E4312C9F3C8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30B2C777-77C6-335F-84E1-F80843EC15B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E9F5AFA2-C1EA-98D5-577C-20AEEE9DD12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FB19466-639A-482F-0A85-352FE94A3F6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514082A-856C-615E-3C5D-14723CB791F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DC2DA823-84AF-F98B-DF31-C11C2F9D960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33B808B6-52A3-6D15-6E3D-557125201F0D}"/>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F61E1BCF-6618-3169-A8F5-BA97F686906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F0402602-61C5-7544-ECC2-53513FFBC542}"/>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36DB8E67-EF88-A24C-024E-C15E55E3D77D}"/>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4291E375-3212-614B-468A-7414791D111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EBE5490-765A-685B-26EC-792EFAD14CD2}"/>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2B623271-4425-FC33-154B-4EEB1765A9A5}"/>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96ABD3F-5A33-B641-DEA7-828C925C985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0AFEE4D1-8B61-956A-E00F-64E9C8A7E652}"/>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0F49290F-7A88-E5E9-28C2-CE6D2CAE17D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44ED99B7-31BC-DDA1-EA40-6830706371B8}"/>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1B95E76F-5F38-B6FE-C9DB-B305423CC4A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F39A2629-935B-CEFA-B3E9-F357CEC7044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E383A350-43A9-D1C8-413E-4750F2C62FD1}"/>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0DC45CEE-ECE5-E731-98E6-438F02B11EF7}"/>
              </a:ext>
            </a:extLst>
          </p:cNvPr>
          <p:cNvSpPr txBox="1"/>
          <p:nvPr/>
        </p:nvSpPr>
        <p:spPr>
          <a:xfrm>
            <a:off x="10206037" y="2778161"/>
            <a:ext cx="1573620"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42F023AE-F820-5223-C5FE-D3483C5A42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9D053C60-646C-1A10-24DC-3EF247F24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CD3CFE6B-361E-3352-EF21-DB2C16362059}"/>
              </a:ext>
            </a:extLst>
          </p:cNvPr>
          <p:cNvSpPr txBox="1"/>
          <p:nvPr/>
        </p:nvSpPr>
        <p:spPr>
          <a:xfrm>
            <a:off x="3917484" y="3879549"/>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3087A4BD-45C7-C41F-4B0D-F782819AFFB1}"/>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AC9789FC-09E2-55E7-3AF9-BE2A1A24055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18AA8516-1F48-7B72-FA5E-FEAFCAC2FFAB}"/>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9C26ECE0-E2F3-A2E4-4D1B-9DD351F37292}"/>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5B0A64C6-9E32-1499-0BF5-C3C2171E3CEF}"/>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3BB61C65-6AAB-A640-11CA-2EB7213C103D}"/>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8A018ED7-1C05-CBF1-40D5-7E0219C479B7}"/>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1910E69-85F1-20F3-80E9-70C27B9E14DD}"/>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6B09E0F-5D4A-AF44-DA71-4A7ECFC464B7}"/>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4500A629-EE04-5563-F712-B13D9F96926D}"/>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EDE93B3E-5CA9-1F58-6DB4-9886B7E7085B}"/>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3A9FF26-685F-C2BE-41F4-AFD7A50CC5E7}"/>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DB00DBA-EFB1-1BE9-6C0C-1F1B51C7DA32}"/>
              </a:ext>
            </a:extLst>
          </p:cNvPr>
          <p:cNvSpPr/>
          <p:nvPr/>
        </p:nvSpPr>
        <p:spPr>
          <a:xfrm>
            <a:off x="8814230" y="137128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7B683FFF-BA98-F810-0AFC-6345A1E5AC2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B6DF424B-C105-40F8-A363-82CCB698AA2E}"/>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D0B980BE-67B8-7EBA-7E26-1389AA3FFE5A}"/>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4932B7BE-24E7-B319-5683-C9D4A257D3C2}"/>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86CB5BF-FCD4-8654-D291-A3A7996CA85C}"/>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E123BD11-D67D-8227-9E48-471376179E84}"/>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487E7E1F-5661-DC34-5074-FC1246D4ED83}"/>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8EB7FC8F-5A5F-6C0C-BC86-6054E66960FF}"/>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F5A45097-16D0-3F92-D7EF-531A56269E69}"/>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A71332C4-FA67-5133-5181-5B24E3BC25C6}"/>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D590B76C-7060-D6BB-72FD-F5A0CC70A550}"/>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A7F3069C-73AE-C83E-44BD-72CC638E85F1}"/>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6DA960A8-3FD2-1392-4B1F-D2EC1A8A3824}"/>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38300BE4-92E1-DEE9-38BD-33C7F94A166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6FD69E54-CA80-BA32-53FD-04AF05A19E37}"/>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5BA8E115-FAAE-7696-3082-75DE58719492}"/>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ADFC0FCA-EA21-13F7-8383-2C03165BA917}"/>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D70DF83B-4025-B9D8-B3C8-E11FDF7895BA}"/>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3FDF0666-5D81-9496-18B5-75FC111AC583}"/>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48BC3D5F-7E2E-D3BB-D0D8-635481EAB2AF}"/>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8F772C6D-2DF6-20AD-D3AC-31C90755FDC0}"/>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08EF221-DDB8-31D0-91CE-AB72413AFCE0}"/>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9FA127F5-5242-3594-7370-0DBC13FCCD6C}"/>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07AA777B-7606-9C4E-F1B5-A26AF6059615}"/>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39C0791-2259-9145-09B7-D22BB9FDD5A1}"/>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24CC2B5-02EB-0FDD-6FD0-AC7361D8C3DF}"/>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6C5675D0-BC52-908D-E3F8-E3458489E49D}"/>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023F1C69-5928-ACCA-C294-5E86AED20AC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2AB8F1A4-4813-A221-5CD4-D0FE5816E57C}"/>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0AB2B142-ABE9-F738-FA3B-2E4B9626CF05}"/>
              </a:ext>
            </a:extLst>
          </p:cNvPr>
          <p:cNvCxnSpPr>
            <a:cxnSpLocks/>
          </p:cNvCxnSpPr>
          <p:nvPr/>
        </p:nvCxnSpPr>
        <p:spPr>
          <a:xfrm>
            <a:off x="2383583" y="1224706"/>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82AE192F-39FB-543D-3545-EA0A626138DA}"/>
              </a:ext>
            </a:extLst>
          </p:cNvPr>
          <p:cNvCxnSpPr>
            <a:cxnSpLocks/>
          </p:cNvCxnSpPr>
          <p:nvPr/>
        </p:nvCxnSpPr>
        <p:spPr>
          <a:xfrm flipH="1" flipV="1">
            <a:off x="5038072" y="3349910"/>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1B3563E3-687A-8730-BAAD-D20B8092D374}"/>
              </a:ext>
            </a:extLst>
          </p:cNvPr>
          <p:cNvSpPr/>
          <p:nvPr/>
        </p:nvSpPr>
        <p:spPr>
          <a:xfrm>
            <a:off x="4654839" y="573510"/>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F02A3304-53A7-5CE5-6F4E-F7260B057210}"/>
              </a:ext>
            </a:extLst>
          </p:cNvPr>
          <p:cNvSpPr txBox="1"/>
          <p:nvPr/>
        </p:nvSpPr>
        <p:spPr>
          <a:xfrm rot="5400000">
            <a:off x="4060181" y="1129930"/>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D37094B2-2D1A-EA76-38E4-78EE9C327CAD}"/>
              </a:ext>
            </a:extLst>
          </p:cNvPr>
          <p:cNvCxnSpPr>
            <a:cxnSpLocks/>
          </p:cNvCxnSpPr>
          <p:nvPr/>
        </p:nvCxnSpPr>
        <p:spPr>
          <a:xfrm>
            <a:off x="4004096" y="1224320"/>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1B48D82E-283B-A05E-603D-CC0C26C1E2D5}"/>
              </a:ext>
            </a:extLst>
          </p:cNvPr>
          <p:cNvCxnSpPr>
            <a:cxnSpLocks/>
          </p:cNvCxnSpPr>
          <p:nvPr/>
        </p:nvCxnSpPr>
        <p:spPr>
          <a:xfrm>
            <a:off x="4485066" y="1226554"/>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7EB17E28-CF6D-0C7E-69D0-869B85040AA8}"/>
              </a:ext>
            </a:extLst>
          </p:cNvPr>
          <p:cNvSpPr/>
          <p:nvPr/>
        </p:nvSpPr>
        <p:spPr>
          <a:xfrm>
            <a:off x="7042315" y="5304047"/>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6093D04-1818-3686-3499-650A42F1E67A}"/>
              </a:ext>
            </a:extLst>
          </p:cNvPr>
          <p:cNvSpPr/>
          <p:nvPr/>
        </p:nvSpPr>
        <p:spPr>
          <a:xfrm>
            <a:off x="9077217" y="5286978"/>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5" name="文本框 164">
            <a:extLst>
              <a:ext uri="{FF2B5EF4-FFF2-40B4-BE49-F238E27FC236}">
                <a16:creationId xmlns:a16="http://schemas.microsoft.com/office/drawing/2014/main" id="{C6797244-6660-BB98-1BB8-AA670A05FC94}"/>
              </a:ext>
            </a:extLst>
          </p:cNvPr>
          <p:cNvSpPr txBox="1"/>
          <p:nvPr/>
        </p:nvSpPr>
        <p:spPr>
          <a:xfrm>
            <a:off x="768004" y="4826963"/>
            <a:ext cx="1225402"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Building query</a:t>
            </a:r>
            <a:endParaRPr lang="zh-CN" altLang="en-US" sz="1200" dirty="0">
              <a:latin typeface="Times New Roman" panose="02020603050405020304" pitchFamily="18" charset="0"/>
              <a:cs typeface="Times New Roman" panose="02020603050405020304" pitchFamily="18" charset="0"/>
            </a:endParaRPr>
          </a:p>
        </p:txBody>
      </p:sp>
      <p:sp>
        <p:nvSpPr>
          <p:cNvPr id="167" name="文本框 166">
            <a:extLst>
              <a:ext uri="{FF2B5EF4-FFF2-40B4-BE49-F238E27FC236}">
                <a16:creationId xmlns:a16="http://schemas.microsoft.com/office/drawing/2014/main" id="{68F5436E-77E0-AAD2-3919-6A6E038FFDB2}"/>
              </a:ext>
            </a:extLst>
          </p:cNvPr>
          <p:cNvSpPr txBox="1"/>
          <p:nvPr/>
        </p:nvSpPr>
        <p:spPr>
          <a:xfrm>
            <a:off x="4907657" y="6483032"/>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6324A5EA-7EAB-2FE6-AEA4-81271F6E0352}"/>
                  </a:ext>
                </a:extLst>
              </p:cNvPr>
              <p:cNvSpPr txBox="1"/>
              <p:nvPr/>
            </p:nvSpPr>
            <p:spPr>
              <a:xfrm>
                <a:off x="9080807" y="5310972"/>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6324A5EA-7EAB-2FE6-AEA4-81271F6E0352}"/>
                  </a:ext>
                </a:extLst>
              </p:cNvPr>
              <p:cNvSpPr txBox="1">
                <a:spLocks noRot="1" noChangeAspect="1" noMove="1" noResize="1" noEditPoints="1" noAdjustHandles="1" noChangeArrowheads="1" noChangeShapeType="1" noTextEdit="1"/>
              </p:cNvSpPr>
              <p:nvPr/>
            </p:nvSpPr>
            <p:spPr>
              <a:xfrm>
                <a:off x="9080807" y="5310972"/>
                <a:ext cx="2315126" cy="1015663"/>
              </a:xfrm>
              <a:prstGeom prst="rect">
                <a:avLst/>
              </a:prstGeom>
              <a:blipFill>
                <a:blip r:embed="rId20"/>
                <a:stretch>
                  <a:fillRect l="-264" r="-1055"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840A9FCC-8EF7-1BC8-D3BB-91F6A75F14E4}"/>
              </a:ext>
            </a:extLst>
          </p:cNvPr>
          <p:cNvSpPr/>
          <p:nvPr/>
        </p:nvSpPr>
        <p:spPr>
          <a:xfrm>
            <a:off x="984007" y="54922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16993B10-063D-F290-9B54-ECD061F25A68}"/>
              </a:ext>
            </a:extLst>
          </p:cNvPr>
          <p:cNvSpPr/>
          <p:nvPr/>
        </p:nvSpPr>
        <p:spPr>
          <a:xfrm>
            <a:off x="1270948" y="51388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B23E19FC-F9B9-87AE-133E-5B0073E443EC}"/>
              </a:ext>
            </a:extLst>
          </p:cNvPr>
          <p:cNvSpPr/>
          <p:nvPr/>
        </p:nvSpPr>
        <p:spPr>
          <a:xfrm>
            <a:off x="1206654" y="5880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C50D91E2-2E1F-EC77-201E-6B0CB50F8E10}"/>
              </a:ext>
            </a:extLst>
          </p:cNvPr>
          <p:cNvSpPr/>
          <p:nvPr/>
        </p:nvSpPr>
        <p:spPr>
          <a:xfrm>
            <a:off x="1575748" y="551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B639BE4A-5724-FEB3-84BA-FCC0A4CF123A}"/>
              </a:ext>
            </a:extLst>
          </p:cNvPr>
          <p:cNvSpPr/>
          <p:nvPr/>
        </p:nvSpPr>
        <p:spPr>
          <a:xfrm>
            <a:off x="1863882" y="51604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180F620A-362C-C9CC-8338-D7AE613159D4}"/>
              </a:ext>
            </a:extLst>
          </p:cNvPr>
          <p:cNvSpPr/>
          <p:nvPr/>
        </p:nvSpPr>
        <p:spPr>
          <a:xfrm>
            <a:off x="1997235" y="58506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3177F508-5194-24FF-5862-90AF2E28DC77}"/>
              </a:ext>
            </a:extLst>
          </p:cNvPr>
          <p:cNvSpPr/>
          <p:nvPr/>
        </p:nvSpPr>
        <p:spPr>
          <a:xfrm>
            <a:off x="2076998" y="559426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D23499DF-D255-B4DD-7157-2070EC3D395D}"/>
              </a:ext>
            </a:extLst>
          </p:cNvPr>
          <p:cNvSpPr/>
          <p:nvPr/>
        </p:nvSpPr>
        <p:spPr>
          <a:xfrm>
            <a:off x="1707904" y="60643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7163F51-00FD-0580-715E-ADF3758326F6}"/>
              </a:ext>
            </a:extLst>
          </p:cNvPr>
          <p:cNvCxnSpPr>
            <a:cxnSpLocks/>
            <a:stCxn id="172" idx="3"/>
            <a:endCxn id="171" idx="0"/>
          </p:cNvCxnSpPr>
          <p:nvPr/>
        </p:nvCxnSpPr>
        <p:spPr>
          <a:xfrm flipH="1">
            <a:off x="1048301" y="525470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8A6F3423-0473-6A8C-A6CA-49594A930328}"/>
              </a:ext>
            </a:extLst>
          </p:cNvPr>
          <p:cNvCxnSpPr>
            <a:cxnSpLocks/>
            <a:stCxn id="172" idx="5"/>
            <a:endCxn id="175" idx="1"/>
          </p:cNvCxnSpPr>
          <p:nvPr/>
        </p:nvCxnSpPr>
        <p:spPr>
          <a:xfrm>
            <a:off x="1380705" y="525470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7F5DCE50-94B5-AD85-F13C-5BBF179111C0}"/>
              </a:ext>
            </a:extLst>
          </p:cNvPr>
          <p:cNvCxnSpPr>
            <a:cxnSpLocks/>
            <a:stCxn id="171" idx="5"/>
            <a:endCxn id="174" idx="1"/>
          </p:cNvCxnSpPr>
          <p:nvPr/>
        </p:nvCxnSpPr>
        <p:spPr>
          <a:xfrm>
            <a:off x="1093764" y="560808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25EA7671-D0D4-08D6-50DF-3F938FF1166C}"/>
              </a:ext>
            </a:extLst>
          </p:cNvPr>
          <p:cNvCxnSpPr>
            <a:cxnSpLocks/>
            <a:stCxn id="175" idx="3"/>
            <a:endCxn id="174" idx="7"/>
          </p:cNvCxnSpPr>
          <p:nvPr/>
        </p:nvCxnSpPr>
        <p:spPr>
          <a:xfrm flipH="1">
            <a:off x="1316411" y="562796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84B51E97-F3EA-2C8C-65BC-B586BCE5D988}"/>
              </a:ext>
            </a:extLst>
          </p:cNvPr>
          <p:cNvCxnSpPr>
            <a:cxnSpLocks/>
            <a:stCxn id="176" idx="3"/>
            <a:endCxn id="175" idx="6"/>
          </p:cNvCxnSpPr>
          <p:nvPr/>
        </p:nvCxnSpPr>
        <p:spPr>
          <a:xfrm flipH="1">
            <a:off x="1704336" y="527631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A397508F-428F-09BE-1D6A-694C4D2CDE52}"/>
              </a:ext>
            </a:extLst>
          </p:cNvPr>
          <p:cNvCxnSpPr>
            <a:cxnSpLocks/>
            <a:stCxn id="179" idx="0"/>
            <a:endCxn id="175" idx="4"/>
          </p:cNvCxnSpPr>
          <p:nvPr/>
        </p:nvCxnSpPr>
        <p:spPr>
          <a:xfrm flipH="1" flipV="1">
            <a:off x="1640042" y="564784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1F187FEA-5387-8728-5293-957E217B744B}"/>
              </a:ext>
            </a:extLst>
          </p:cNvPr>
          <p:cNvCxnSpPr>
            <a:cxnSpLocks/>
            <a:stCxn id="177" idx="1"/>
            <a:endCxn id="175" idx="5"/>
          </p:cNvCxnSpPr>
          <p:nvPr/>
        </p:nvCxnSpPr>
        <p:spPr>
          <a:xfrm flipH="1" flipV="1">
            <a:off x="1685505" y="562796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5FECBB7-9ED0-16F2-ECFA-F7C97B88BF72}"/>
              </a:ext>
            </a:extLst>
          </p:cNvPr>
          <p:cNvCxnSpPr>
            <a:cxnSpLocks/>
            <a:stCxn id="176" idx="5"/>
            <a:endCxn id="178" idx="1"/>
          </p:cNvCxnSpPr>
          <p:nvPr/>
        </p:nvCxnSpPr>
        <p:spPr>
          <a:xfrm>
            <a:off x="1973639" y="527631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1A168357-1742-4420-2175-66CEE3F2768D}"/>
              </a:ext>
            </a:extLst>
          </p:cNvPr>
          <p:cNvCxnSpPr>
            <a:cxnSpLocks/>
            <a:stCxn id="172" idx="4"/>
            <a:endCxn id="174" idx="0"/>
          </p:cNvCxnSpPr>
          <p:nvPr/>
        </p:nvCxnSpPr>
        <p:spPr>
          <a:xfrm flipH="1">
            <a:off x="1270948" y="527458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7D689183-A04D-23CF-48FD-34427D4C3FCF}"/>
              </a:ext>
            </a:extLst>
          </p:cNvPr>
          <p:cNvCxnSpPr>
            <a:stCxn id="174" idx="5"/>
            <a:endCxn id="179" idx="2"/>
          </p:cNvCxnSpPr>
          <p:nvPr/>
        </p:nvCxnSpPr>
        <p:spPr>
          <a:xfrm>
            <a:off x="1316411" y="599664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4AA60724-014D-BE98-394B-8A7A729FDA54}"/>
              </a:ext>
            </a:extLst>
          </p:cNvPr>
          <p:cNvSpPr/>
          <p:nvPr/>
        </p:nvSpPr>
        <p:spPr>
          <a:xfrm>
            <a:off x="891745" y="5079499"/>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DE555CC5-145B-024F-675C-1DF6A53D8813}"/>
              </a:ext>
            </a:extLst>
          </p:cNvPr>
          <p:cNvSpPr/>
          <p:nvPr/>
        </p:nvSpPr>
        <p:spPr>
          <a:xfrm rot="453782">
            <a:off x="2765940" y="555434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0DC26C97-C46B-1AB8-1ABA-F39807B12EF4}"/>
              </a:ext>
            </a:extLst>
          </p:cNvPr>
          <p:cNvSpPr/>
          <p:nvPr/>
        </p:nvSpPr>
        <p:spPr>
          <a:xfrm rot="453782">
            <a:off x="2921023" y="570703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C920DB79-B45E-BB65-D732-76177C4DA07F}"/>
              </a:ext>
            </a:extLst>
          </p:cNvPr>
          <p:cNvSpPr/>
          <p:nvPr/>
        </p:nvSpPr>
        <p:spPr>
          <a:xfrm rot="453782">
            <a:off x="2679824" y="579867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274DECE0-D7C3-BA68-6478-74169C25ABF8}"/>
              </a:ext>
            </a:extLst>
          </p:cNvPr>
          <p:cNvCxnSpPr>
            <a:cxnSpLocks/>
          </p:cNvCxnSpPr>
          <p:nvPr/>
        </p:nvCxnSpPr>
        <p:spPr>
          <a:xfrm rot="453782">
            <a:off x="2871668" y="5676054"/>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1E9F13B0-B045-135B-166E-7F81F55DD2C9}"/>
              </a:ext>
            </a:extLst>
          </p:cNvPr>
          <p:cNvCxnSpPr>
            <a:cxnSpLocks/>
            <a:endCxn id="260" idx="0"/>
          </p:cNvCxnSpPr>
          <p:nvPr/>
        </p:nvCxnSpPr>
        <p:spPr>
          <a:xfrm flipH="1">
            <a:off x="2753050" y="5669747"/>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9A173B99-7736-7FC7-57AD-9DC61F4CFFA2}"/>
              </a:ext>
            </a:extLst>
          </p:cNvPr>
          <p:cNvCxnSpPr>
            <a:cxnSpLocks/>
            <a:endCxn id="260" idx="6"/>
          </p:cNvCxnSpPr>
          <p:nvPr/>
        </p:nvCxnSpPr>
        <p:spPr>
          <a:xfrm flipH="1">
            <a:off x="2807853" y="5825039"/>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384AA505-41FD-E72E-E1E9-95C135FA537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344298" y="5696971"/>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72AE3530-64C4-61BD-08BF-B49D4A38E385}"/>
                  </a:ext>
                </a:extLst>
              </p:cNvPr>
              <p:cNvSpPr txBox="1"/>
              <p:nvPr/>
            </p:nvSpPr>
            <p:spPr>
              <a:xfrm>
                <a:off x="891746" y="6138894"/>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72AE3530-64C4-61BD-08BF-B49D4A38E385}"/>
                  </a:ext>
                </a:extLst>
              </p:cNvPr>
              <p:cNvSpPr txBox="1">
                <a:spLocks noRot="1" noChangeAspect="1" noMove="1" noResize="1" noEditPoints="1" noAdjustHandles="1" noChangeArrowheads="1" noChangeShapeType="1" noTextEdit="1"/>
              </p:cNvSpPr>
              <p:nvPr/>
            </p:nvSpPr>
            <p:spPr>
              <a:xfrm>
                <a:off x="891746" y="6138894"/>
                <a:ext cx="1368003" cy="276999"/>
              </a:xfrm>
              <a:prstGeom prst="rect">
                <a:avLst/>
              </a:prstGeom>
              <a:blipFill>
                <a:blip r:embed="rId22"/>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7BA0FF71-5162-2BE9-4336-BF496AE8E48A}"/>
                  </a:ext>
                </a:extLst>
              </p:cNvPr>
              <p:cNvSpPr txBox="1"/>
              <p:nvPr/>
            </p:nvSpPr>
            <p:spPr>
              <a:xfrm>
                <a:off x="2518484" y="612005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7BA0FF71-5162-2BE9-4336-BF496AE8E48A}"/>
                  </a:ext>
                </a:extLst>
              </p:cNvPr>
              <p:cNvSpPr txBox="1">
                <a:spLocks noRot="1" noChangeAspect="1" noMove="1" noResize="1" noEditPoints="1" noAdjustHandles="1" noChangeArrowheads="1" noChangeShapeType="1" noTextEdit="1"/>
              </p:cNvSpPr>
              <p:nvPr/>
            </p:nvSpPr>
            <p:spPr>
              <a:xfrm>
                <a:off x="2518484" y="6120053"/>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821E62B3-6951-79F4-06C8-7549DDBBAB17}"/>
                  </a:ext>
                </a:extLst>
              </p:cNvPr>
              <p:cNvSpPr txBox="1"/>
              <p:nvPr/>
            </p:nvSpPr>
            <p:spPr>
              <a:xfrm>
                <a:off x="3902135" y="5510254"/>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821E62B3-6951-79F4-06C8-7549DDBBAB17}"/>
                  </a:ext>
                </a:extLst>
              </p:cNvPr>
              <p:cNvSpPr txBox="1">
                <a:spLocks noRot="1" noChangeAspect="1" noMove="1" noResize="1" noEditPoints="1" noAdjustHandles="1" noChangeArrowheads="1" noChangeShapeType="1" noTextEdit="1"/>
              </p:cNvSpPr>
              <p:nvPr/>
            </p:nvSpPr>
            <p:spPr>
              <a:xfrm>
                <a:off x="3902135" y="5510254"/>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5E1B8CB2-CE91-1A09-756E-F3E3F6B138A9}"/>
                  </a:ext>
                </a:extLst>
              </p:cNvPr>
              <p:cNvSpPr txBox="1"/>
              <p:nvPr/>
            </p:nvSpPr>
            <p:spPr>
              <a:xfrm>
                <a:off x="3966936" y="627942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5E1B8CB2-CE91-1A09-756E-F3E3F6B138A9}"/>
                  </a:ext>
                </a:extLst>
              </p:cNvPr>
              <p:cNvSpPr txBox="1">
                <a:spLocks noRot="1" noChangeAspect="1" noMove="1" noResize="1" noEditPoints="1" noAdjustHandles="1" noChangeArrowheads="1" noChangeShapeType="1" noTextEdit="1"/>
              </p:cNvSpPr>
              <p:nvPr/>
            </p:nvSpPr>
            <p:spPr>
              <a:xfrm>
                <a:off x="3966936" y="6279420"/>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5879F45D-E11B-C4DA-C46E-FEBE025BD3A0}"/>
              </a:ext>
            </a:extLst>
          </p:cNvPr>
          <p:cNvSpPr/>
          <p:nvPr/>
        </p:nvSpPr>
        <p:spPr>
          <a:xfrm>
            <a:off x="4117962" y="5939449"/>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9DBCACD4-4047-64A5-AA7D-F1EA67F48BF2}"/>
              </a:ext>
            </a:extLst>
          </p:cNvPr>
          <p:cNvSpPr/>
          <p:nvPr/>
        </p:nvSpPr>
        <p:spPr>
          <a:xfrm rot="453782">
            <a:off x="4219742" y="5899480"/>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FC244F06-6ED0-50AD-0CED-C4BB4775F949}"/>
              </a:ext>
            </a:extLst>
          </p:cNvPr>
          <p:cNvSpPr/>
          <p:nvPr/>
        </p:nvSpPr>
        <p:spPr>
          <a:xfrm rot="453782">
            <a:off x="4067955"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0A711EF2-2FF3-391B-347A-DE7DAC430962}"/>
              </a:ext>
            </a:extLst>
          </p:cNvPr>
          <p:cNvSpPr/>
          <p:nvPr/>
        </p:nvSpPr>
        <p:spPr>
          <a:xfrm rot="453782">
            <a:off x="4403019" y="621233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69764FED-355A-C555-9528-B6F3CEF1A9BC}"/>
              </a:ext>
            </a:extLst>
          </p:cNvPr>
          <p:cNvSpPr/>
          <p:nvPr/>
        </p:nvSpPr>
        <p:spPr>
          <a:xfrm>
            <a:off x="4076573" y="5181584"/>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B4976355-C681-420D-82C2-A2F793B48E7C}"/>
              </a:ext>
            </a:extLst>
          </p:cNvPr>
          <p:cNvSpPr/>
          <p:nvPr/>
        </p:nvSpPr>
        <p:spPr>
          <a:xfrm rot="453782">
            <a:off x="4178353" y="51416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6C8F15A5-2CCA-DAB8-64DC-D8ED51A5CD61}"/>
              </a:ext>
            </a:extLst>
          </p:cNvPr>
          <p:cNvSpPr/>
          <p:nvPr/>
        </p:nvSpPr>
        <p:spPr>
          <a:xfrm rot="453782">
            <a:off x="4026566"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CDBB30DA-B013-A3C0-6CB3-DE4BB65F3B0B}"/>
              </a:ext>
            </a:extLst>
          </p:cNvPr>
          <p:cNvSpPr/>
          <p:nvPr/>
        </p:nvSpPr>
        <p:spPr>
          <a:xfrm rot="453782">
            <a:off x="4361630" y="54544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72FD8168-7350-8E51-5854-A3FBD5FC7A14}"/>
              </a:ext>
            </a:extLst>
          </p:cNvPr>
          <p:cNvSpPr/>
          <p:nvPr/>
        </p:nvSpPr>
        <p:spPr>
          <a:xfrm>
            <a:off x="3871556" y="5088346"/>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D1CD9A87-8A50-AD88-3274-16075B1B712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03578" y="5678402"/>
            <a:ext cx="222267" cy="222267"/>
          </a:xfrm>
          <a:prstGeom prst="rect">
            <a:avLst/>
          </a:prstGeom>
        </p:spPr>
      </p:pic>
      <p:cxnSp>
        <p:nvCxnSpPr>
          <p:cNvPr id="300" name="直接箭头连接符 299">
            <a:extLst>
              <a:ext uri="{FF2B5EF4-FFF2-40B4-BE49-F238E27FC236}">
                <a16:creationId xmlns:a16="http://schemas.microsoft.com/office/drawing/2014/main" id="{A3442EA4-A2A3-42DA-1CC9-16F901A2AD42}"/>
              </a:ext>
            </a:extLst>
          </p:cNvPr>
          <p:cNvCxnSpPr>
            <a:cxnSpLocks/>
          </p:cNvCxnSpPr>
          <p:nvPr/>
        </p:nvCxnSpPr>
        <p:spPr>
          <a:xfrm>
            <a:off x="4770378" y="6323958"/>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61348FC4-6C78-F9E5-20D9-00C758F82D87}"/>
              </a:ext>
            </a:extLst>
          </p:cNvPr>
          <p:cNvSpPr txBox="1"/>
          <p:nvPr/>
        </p:nvSpPr>
        <p:spPr>
          <a:xfrm>
            <a:off x="3666087" y="482038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4E62F06A-C73A-37B4-5FA2-CC8835A4C721}"/>
              </a:ext>
            </a:extLst>
          </p:cNvPr>
          <p:cNvSpPr txBox="1"/>
          <p:nvPr/>
        </p:nvSpPr>
        <p:spPr>
          <a:xfrm>
            <a:off x="7131715" y="5322452"/>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69EFFA62-F6C3-B13D-2C3F-0945867E6AE5}"/>
              </a:ext>
            </a:extLst>
          </p:cNvPr>
          <p:cNvSpPr txBox="1"/>
          <p:nvPr/>
        </p:nvSpPr>
        <p:spPr>
          <a:xfrm>
            <a:off x="7198008" y="5990197"/>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B786270E-EF01-F9AE-F779-F5A12D20653F}"/>
              </a:ext>
            </a:extLst>
          </p:cNvPr>
          <p:cNvSpPr/>
          <p:nvPr/>
        </p:nvSpPr>
        <p:spPr>
          <a:xfrm>
            <a:off x="7036651" y="5287648"/>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BAC2FC2C-FEAD-2D51-075A-40A97FA081AD}"/>
                  </a:ext>
                </a:extLst>
              </p:cNvPr>
              <p:cNvSpPr txBox="1"/>
              <p:nvPr/>
            </p:nvSpPr>
            <p:spPr>
              <a:xfrm>
                <a:off x="7616561" y="5449199"/>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BAC2FC2C-FEAD-2D51-075A-40A97FA081AD}"/>
                  </a:ext>
                </a:extLst>
              </p:cNvPr>
              <p:cNvSpPr txBox="1">
                <a:spLocks noRot="1" noChangeAspect="1" noMove="1" noResize="1" noEditPoints="1" noAdjustHandles="1" noChangeArrowheads="1" noChangeShapeType="1" noTextEdit="1"/>
              </p:cNvSpPr>
              <p:nvPr/>
            </p:nvSpPr>
            <p:spPr>
              <a:xfrm>
                <a:off x="7616561" y="5449199"/>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5F0BF6CB-4CD7-CEBC-DBB0-F71A1139E03C}"/>
              </a:ext>
            </a:extLst>
          </p:cNvPr>
          <p:cNvSpPr txBox="1"/>
          <p:nvPr/>
        </p:nvSpPr>
        <p:spPr>
          <a:xfrm>
            <a:off x="6956336" y="5010649"/>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D8B6FFE-0243-9C5E-F9E3-810FC690696D}"/>
                  </a:ext>
                </a:extLst>
              </p:cNvPr>
              <p:cNvSpPr txBox="1"/>
              <p:nvPr/>
            </p:nvSpPr>
            <p:spPr>
              <a:xfrm>
                <a:off x="7637418" y="6137951"/>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D8B6FFE-0243-9C5E-F9E3-810FC690696D}"/>
                  </a:ext>
                </a:extLst>
              </p:cNvPr>
              <p:cNvSpPr txBox="1">
                <a:spLocks noRot="1" noChangeAspect="1" noMove="1" noResize="1" noEditPoints="1" noAdjustHandles="1" noChangeArrowheads="1" noChangeShapeType="1" noTextEdit="1"/>
              </p:cNvSpPr>
              <p:nvPr/>
            </p:nvSpPr>
            <p:spPr>
              <a:xfrm>
                <a:off x="7637418" y="6137951"/>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CFB9AD6D-A323-A182-0E71-5DFDC53A0E16}"/>
              </a:ext>
            </a:extLst>
          </p:cNvPr>
          <p:cNvCxnSpPr>
            <a:cxnSpLocks/>
          </p:cNvCxnSpPr>
          <p:nvPr/>
        </p:nvCxnSpPr>
        <p:spPr>
          <a:xfrm>
            <a:off x="8702058" y="5513726"/>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1280ADF2-8B0D-1F3A-AFEE-05E397BBBD92}"/>
              </a:ext>
            </a:extLst>
          </p:cNvPr>
          <p:cNvCxnSpPr>
            <a:cxnSpLocks/>
          </p:cNvCxnSpPr>
          <p:nvPr/>
        </p:nvCxnSpPr>
        <p:spPr>
          <a:xfrm flipV="1">
            <a:off x="8695941" y="6060032"/>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82CF5FE9-E030-5A0D-D7C0-14399790BE0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719964" y="5299679"/>
            <a:ext cx="237525" cy="237525"/>
          </a:xfrm>
          <a:prstGeom prst="rect">
            <a:avLst/>
          </a:prstGeom>
        </p:spPr>
      </p:pic>
      <p:sp>
        <p:nvSpPr>
          <p:cNvPr id="316" name="文本框 315">
            <a:extLst>
              <a:ext uri="{FF2B5EF4-FFF2-40B4-BE49-F238E27FC236}">
                <a16:creationId xmlns:a16="http://schemas.microsoft.com/office/drawing/2014/main" id="{D980C7FC-C0E8-EA05-F022-F2F3274F81EB}"/>
              </a:ext>
            </a:extLst>
          </p:cNvPr>
          <p:cNvSpPr txBox="1"/>
          <p:nvPr/>
        </p:nvSpPr>
        <p:spPr>
          <a:xfrm>
            <a:off x="732801" y="4497030"/>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23CFB483-7B39-5FB2-4A6E-8180C701D723}"/>
              </a:ext>
            </a:extLst>
          </p:cNvPr>
          <p:cNvPicPr>
            <a:picLocks noChangeAspect="1"/>
          </p:cNvPicPr>
          <p:nvPr/>
        </p:nvPicPr>
        <p:blipFill>
          <a:blip r:embed="rId29"/>
          <a:stretch>
            <a:fillRect/>
          </a:stretch>
        </p:blipFill>
        <p:spPr>
          <a:xfrm>
            <a:off x="5329033" y="4839006"/>
            <a:ext cx="735369" cy="699902"/>
          </a:xfrm>
          <a:prstGeom prst="rect">
            <a:avLst/>
          </a:prstGeom>
        </p:spPr>
      </p:pic>
      <p:sp>
        <p:nvSpPr>
          <p:cNvPr id="318" name="文本框 317">
            <a:extLst>
              <a:ext uri="{FF2B5EF4-FFF2-40B4-BE49-F238E27FC236}">
                <a16:creationId xmlns:a16="http://schemas.microsoft.com/office/drawing/2014/main" id="{4808C0E7-F72A-A068-633E-FC23AE7821D7}"/>
              </a:ext>
            </a:extLst>
          </p:cNvPr>
          <p:cNvSpPr txBox="1"/>
          <p:nvPr/>
        </p:nvSpPr>
        <p:spPr>
          <a:xfrm>
            <a:off x="5070029" y="5577687"/>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AF13C924-D702-6E62-9644-687E7B6BB5E7}"/>
              </a:ext>
            </a:extLst>
          </p:cNvPr>
          <p:cNvCxnSpPr>
            <a:cxnSpLocks/>
          </p:cNvCxnSpPr>
          <p:nvPr/>
        </p:nvCxnSpPr>
        <p:spPr>
          <a:xfrm>
            <a:off x="4800095" y="5291523"/>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42208730-60D7-49BE-CDF2-ECC7A91D6E93}"/>
              </a:ext>
            </a:extLst>
          </p:cNvPr>
          <p:cNvCxnSpPr>
            <a:cxnSpLocks/>
          </p:cNvCxnSpPr>
          <p:nvPr/>
        </p:nvCxnSpPr>
        <p:spPr>
          <a:xfrm>
            <a:off x="6553093" y="5394273"/>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4026073F-2668-DC02-9476-48B15ED664C6}"/>
              </a:ext>
            </a:extLst>
          </p:cNvPr>
          <p:cNvCxnSpPr>
            <a:cxnSpLocks/>
          </p:cNvCxnSpPr>
          <p:nvPr/>
        </p:nvCxnSpPr>
        <p:spPr>
          <a:xfrm flipV="1">
            <a:off x="6459643" y="6311257"/>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02C6E8BA-8E17-5889-4E9B-A1F75E4DDF4D}"/>
              </a:ext>
            </a:extLst>
          </p:cNvPr>
          <p:cNvSpPr/>
          <p:nvPr/>
        </p:nvSpPr>
        <p:spPr>
          <a:xfrm>
            <a:off x="750149" y="4778463"/>
            <a:ext cx="10841627"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F881EF4B-6235-1311-7A48-8A2DAE9F09D9}"/>
              </a:ext>
            </a:extLst>
          </p:cNvPr>
          <p:cNvSpPr/>
          <p:nvPr/>
        </p:nvSpPr>
        <p:spPr>
          <a:xfrm>
            <a:off x="6181674" y="376313"/>
            <a:ext cx="5449290" cy="393895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7B5342DE-82DB-6166-B79D-6F307D8D3D7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344605" y="5883566"/>
            <a:ext cx="616616" cy="576277"/>
          </a:xfrm>
          <a:prstGeom prst="rect">
            <a:avLst/>
          </a:prstGeom>
        </p:spPr>
      </p:pic>
      <p:sp>
        <p:nvSpPr>
          <p:cNvPr id="343" name="文本框 342">
            <a:extLst>
              <a:ext uri="{FF2B5EF4-FFF2-40B4-BE49-F238E27FC236}">
                <a16:creationId xmlns:a16="http://schemas.microsoft.com/office/drawing/2014/main" id="{4DC87246-6AFC-5DB4-C43D-B4763925E8DA}"/>
              </a:ext>
            </a:extLst>
          </p:cNvPr>
          <p:cNvSpPr txBox="1"/>
          <p:nvPr/>
        </p:nvSpPr>
        <p:spPr>
          <a:xfrm>
            <a:off x="6043634" y="95393"/>
            <a:ext cx="4048563"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284" name="直接箭头连接符 283">
            <a:extLst>
              <a:ext uri="{FF2B5EF4-FFF2-40B4-BE49-F238E27FC236}">
                <a16:creationId xmlns:a16="http://schemas.microsoft.com/office/drawing/2014/main" id="{4588C15F-0878-C0BD-267A-5D96847DF7EC}"/>
              </a:ext>
            </a:extLst>
          </p:cNvPr>
          <p:cNvCxnSpPr>
            <a:cxnSpLocks/>
          </p:cNvCxnSpPr>
          <p:nvPr/>
        </p:nvCxnSpPr>
        <p:spPr>
          <a:xfrm>
            <a:off x="5985801" y="1598117"/>
            <a:ext cx="1969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0" name="直接箭头连接符 309">
            <a:extLst>
              <a:ext uri="{FF2B5EF4-FFF2-40B4-BE49-F238E27FC236}">
                <a16:creationId xmlns:a16="http://schemas.microsoft.com/office/drawing/2014/main" id="{C806E4E8-E16F-B9BE-2DFF-58C8341B54D5}"/>
              </a:ext>
            </a:extLst>
          </p:cNvPr>
          <p:cNvCxnSpPr>
            <a:cxnSpLocks/>
          </p:cNvCxnSpPr>
          <p:nvPr/>
        </p:nvCxnSpPr>
        <p:spPr>
          <a:xfrm flipH="1" flipV="1">
            <a:off x="6089501" y="3083323"/>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1E21D97B-B7DE-98B2-F7FE-8E74E0EFD427}"/>
              </a:ext>
            </a:extLst>
          </p:cNvPr>
          <p:cNvSpPr txBox="1"/>
          <p:nvPr/>
        </p:nvSpPr>
        <p:spPr>
          <a:xfrm>
            <a:off x="7171639" y="4389122"/>
            <a:ext cx="2031325" cy="369332"/>
          </a:xfrm>
          <a:prstGeom prst="rect">
            <a:avLst/>
          </a:prstGeom>
          <a:noFill/>
        </p:spPr>
        <p:txBody>
          <a:bodyPr wrap="none" rtlCol="0">
            <a:spAutoFit/>
          </a:bodyPr>
          <a:lstStyle/>
          <a:p>
            <a:r>
              <a:rPr lang="zh-CN" altLang="en-US" dirty="0">
                <a:solidFill>
                  <a:srgbClr val="FF0000"/>
                </a:solidFill>
              </a:rPr>
              <a:t>模块之间的联系性</a:t>
            </a:r>
          </a:p>
        </p:txBody>
      </p:sp>
      <p:sp>
        <p:nvSpPr>
          <p:cNvPr id="82" name="文本框 81">
            <a:extLst>
              <a:ext uri="{FF2B5EF4-FFF2-40B4-BE49-F238E27FC236}">
                <a16:creationId xmlns:a16="http://schemas.microsoft.com/office/drawing/2014/main" id="{D86E6442-475F-3586-3549-04EAE6D66D43}"/>
              </a:ext>
            </a:extLst>
          </p:cNvPr>
          <p:cNvSpPr txBox="1"/>
          <p:nvPr/>
        </p:nvSpPr>
        <p:spPr>
          <a:xfrm>
            <a:off x="6096000" y="4393868"/>
            <a:ext cx="1107996" cy="369332"/>
          </a:xfrm>
          <a:prstGeom prst="rect">
            <a:avLst/>
          </a:prstGeom>
          <a:noFill/>
        </p:spPr>
        <p:txBody>
          <a:bodyPr wrap="none" rtlCol="0">
            <a:spAutoFit/>
          </a:bodyPr>
          <a:lstStyle/>
          <a:p>
            <a:r>
              <a:rPr lang="zh-CN" altLang="en-US" dirty="0">
                <a:solidFill>
                  <a:srgbClr val="FF0000"/>
                </a:solidFill>
              </a:rPr>
              <a:t>验证阶段</a:t>
            </a:r>
          </a:p>
        </p:txBody>
      </p:sp>
      <p:cxnSp>
        <p:nvCxnSpPr>
          <p:cNvPr id="274" name="直接箭头连接符 273">
            <a:extLst>
              <a:ext uri="{FF2B5EF4-FFF2-40B4-BE49-F238E27FC236}">
                <a16:creationId xmlns:a16="http://schemas.microsoft.com/office/drawing/2014/main" id="{51ACF52C-1139-FAA1-1345-1092E1B21141}"/>
              </a:ext>
            </a:extLst>
          </p:cNvPr>
          <p:cNvCxnSpPr>
            <a:stCxn id="278" idx="2"/>
          </p:cNvCxnSpPr>
          <p:nvPr/>
        </p:nvCxnSpPr>
        <p:spPr>
          <a:xfrm>
            <a:off x="4341980" y="4329843"/>
            <a:ext cx="1420" cy="294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3" name="箭头: 下 282">
            <a:extLst>
              <a:ext uri="{FF2B5EF4-FFF2-40B4-BE49-F238E27FC236}">
                <a16:creationId xmlns:a16="http://schemas.microsoft.com/office/drawing/2014/main" id="{14AB1C7B-88AB-5337-EA3D-128049E22A65}"/>
              </a:ext>
            </a:extLst>
          </p:cNvPr>
          <p:cNvSpPr/>
          <p:nvPr/>
        </p:nvSpPr>
        <p:spPr>
          <a:xfrm>
            <a:off x="10156371" y="4428309"/>
            <a:ext cx="463732" cy="2425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2" name="箭头: 下 321">
            <a:extLst>
              <a:ext uri="{FF2B5EF4-FFF2-40B4-BE49-F238E27FC236}">
                <a16:creationId xmlns:a16="http://schemas.microsoft.com/office/drawing/2014/main" id="{144E7238-0701-3317-3D72-CA053887F9C0}"/>
              </a:ext>
            </a:extLst>
          </p:cNvPr>
          <p:cNvSpPr/>
          <p:nvPr/>
        </p:nvSpPr>
        <p:spPr>
          <a:xfrm>
            <a:off x="4526728" y="4428309"/>
            <a:ext cx="133221" cy="3788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文本框 324">
            <a:extLst>
              <a:ext uri="{FF2B5EF4-FFF2-40B4-BE49-F238E27FC236}">
                <a16:creationId xmlns:a16="http://schemas.microsoft.com/office/drawing/2014/main" id="{7048490C-4D51-4C03-5DE3-DBDE147ABCA8}"/>
              </a:ext>
            </a:extLst>
          </p:cNvPr>
          <p:cNvSpPr txBox="1"/>
          <p:nvPr/>
        </p:nvSpPr>
        <p:spPr>
          <a:xfrm>
            <a:off x="2675498" y="2282890"/>
            <a:ext cx="1709122" cy="369332"/>
          </a:xfrm>
          <a:prstGeom prst="rect">
            <a:avLst/>
          </a:prstGeom>
          <a:noFill/>
        </p:spPr>
        <p:txBody>
          <a:bodyPr wrap="none" rtlCol="0">
            <a:spAutoFit/>
          </a:bodyPr>
          <a:lstStyle/>
          <a:p>
            <a:r>
              <a:rPr lang="en-US" altLang="zh-CN" dirty="0"/>
              <a:t>MM 40</a:t>
            </a:r>
            <a:r>
              <a:rPr lang="zh-CN" altLang="en-US" dirty="0"/>
              <a:t>天 附录 </a:t>
            </a:r>
          </a:p>
        </p:txBody>
      </p:sp>
    </p:spTree>
    <p:extLst>
      <p:ext uri="{BB962C8B-B14F-4D97-AF65-F5344CB8AC3E}">
        <p14:creationId xmlns:p14="http://schemas.microsoft.com/office/powerpoint/2010/main" val="2140300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1BEB-DDE3-821C-30D7-C204B61132F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B594C04B-BB2E-4AAE-D847-49863EAFBB72}"/>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BF330FE2-D995-80EE-5FF3-E7A1B397A984}"/>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11C54303-EA5F-BEB8-57CD-3EF8809F0068}"/>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6B270BE-7E44-FAF5-A833-D1D049CFCCEA}"/>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85CB43D-BCDE-2939-4901-A621D328E3FA}"/>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A605C595-E857-4434-34A3-B57351A1B848}"/>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7C33EDC4-2085-9F52-E2E2-9FF2BD98FB0D}"/>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58CD36DD-63BD-02E1-DB82-8CE4DEEFF9AC}"/>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846EEE9-E168-F962-1928-15CDE12254D7}"/>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FFC38693-76A3-6C3A-132E-882F7555234D}"/>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5ED3B158-A210-3E87-C2A2-BB99B94DA693}"/>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9CECC8D6-858A-AF19-1E52-9D9A494C1532}"/>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4402CC7E-1DF9-A8FF-6564-C8CF162F3611}"/>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295F1CBE-DDA1-F3A9-A2BD-CC538F6776F7}"/>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73ED3068-347B-944B-A48A-942C5879CB92}"/>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7FBC7C69-9712-C636-2236-E5AC455F89A7}"/>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B18DD868-6F7B-AFDA-8E84-887B4DD7BC71}"/>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E03FE62C-29CE-DFD5-7E39-08FDA2C59A65}"/>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60427156-78AF-8AF8-C82E-D56451A4CE0E}"/>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7D4DF477-13C6-E507-865F-0BA15981B591}"/>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97F16B82-9402-393A-EECB-8908CFAAE37A}"/>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2193047D-00DA-8246-9107-8A74B468F873}"/>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494B263-2D9C-05C5-4D05-55FB169777E3}"/>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858C9714-3B35-BDE0-EB94-9EEAF757DEE9}"/>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47A60B4F-09CA-B970-9C2F-EB268AAE572D}"/>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0F0ABC2A-8112-C85C-6759-D2E3F5E3FBDD}"/>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09C77B97-D3E3-DF9D-78D0-702F89D80E8F}"/>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25299CAB-762E-98B7-BCAB-C54F96E39243}"/>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A823FAE2-0062-73C8-B569-0139183273D7}"/>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725CC160-2932-934D-9F14-2A4303F32CE1}"/>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ACEABD4-7465-1B07-231C-D7823EBA27EA}"/>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C63B8F2F-0499-80DC-5CA7-EF95C13B6AFE}"/>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6DBA2107-8AC7-086D-70DA-D7DF83BC4B7D}"/>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D72AC5A-ADF2-36AF-B2A4-5B629E50ECE1}"/>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41329D63-B960-B124-EBE7-34E231999671}"/>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644E17D-38A4-A262-F9A6-F881B0105DC6}"/>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763F1509-F82F-3C65-7852-530F81D55DA2}"/>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DF372A62-0679-2A7E-3C78-213997CFEBD3}"/>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31C201C4-7120-6F50-835B-563925947C3F}"/>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9345A661-AF13-667E-487A-89AB312807B0}"/>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F134B355-E4C5-52BA-1F31-E3138814F3C1}"/>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6E0671FC-E9A0-7F58-4FE1-CAE5EE0B06BD}"/>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EFD4367-9AFD-BAF6-DF1A-E61F4EC1630E}"/>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E9F7928B-3E4F-77BC-7EDB-20B91861A798}"/>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3F028C08-33DA-9F58-2F1B-3C6FBBA1C916}"/>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9F5A0EED-626C-1A16-D30E-C05D593DA06B}"/>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DA857B5A-5DBD-DECB-CFD7-15894C0283BB}"/>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378FF3D9-639D-EE12-DDA3-4ADAA903299F}"/>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C7E337F4-CBA5-654F-ADC5-87D9218BD955}"/>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1C103CE5-CD6F-C487-BB9F-0FEF221B9EFE}"/>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9D27EC2B-2085-DE25-76E1-B77B5E32C922}"/>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66407DA4-A103-D530-5382-C45E474DC165}"/>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CAC060D3-FC4A-4E0D-1DE2-16B27A380363}"/>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E96EB85A-8759-A0A1-4082-FF2005A8D04B}"/>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BD4FDC07-D9D3-83A0-E2A4-D085C184ACD0}"/>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03BBC832-9157-D39A-8912-EF7744E181D6}"/>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52D0959-2C02-A825-07A3-557A01509144}"/>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8FE5987E-2F00-E6FC-5ED8-C62367269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FB80596E-FCFE-0C49-EA18-FCDDBA00F3DD}"/>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D15A58F-5578-F00E-9609-C31807E85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2B7A234B-7F60-59BE-B51E-2D65A7E7DD69}"/>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EAD8DCDB-20D6-D7E3-6294-7BFFF11107B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BA949DAE-2CF8-2489-F91F-6B385E16E74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311EB5B8-41D2-D360-E9C4-D4E3F346346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6DFB589-733C-9AD6-798C-C745A3C87960}"/>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24A9C45D-1BE2-204C-F14E-F9FA88F7E51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72ED011B-B992-8008-7B19-0410181185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69EBE2D6-C3A0-8465-5948-6DAEA38224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89C4EB09-7499-BEE1-58AF-E151D0D7E6E9}"/>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1191BDF-D0E6-D11F-E9EA-9EB9B2C9DD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655FBB1A-D897-07FF-C334-6212DFBDB57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1FC50B51-D7AB-7B8C-E320-A21C86C8C2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1D84195-1482-B5B7-EE7A-EB22DDEA80D1}"/>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E11F842-6973-DC69-B6B4-DBD7C6FE0EF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358A9E98-949B-928B-5408-70268DC00A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BD95267D-CC51-6C5D-0AFC-046D0DF7E31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EC3D27D8-ACDD-19C8-90DD-2551AD16C820}"/>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C85C3068-CFD0-A6CF-987C-FB1053B5E26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630ED1B5-48EE-B43C-8103-391D4A7667C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65040DE-1949-7CF8-EE0B-A4DA27D8F52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B83B0F8-8217-26DB-AEAD-9DD5A9C253DF}"/>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BFAC3C18-8D4F-DA89-775E-B0B80546F46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211D4A7C-B413-3439-6D2C-454F2D4926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7663CD0E-BAFF-8C03-DBB8-EDA2D6EF359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2B9C4896-E2F2-938E-B78E-820EF5B546DA}"/>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66787536-B197-C472-B15A-2E872195D7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22428602-1693-6676-0E41-0F548AE2330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7062784F-7254-468C-DCD5-69F15D2DE87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0D4E1A56-36E7-06F5-A00C-E6401C096A9C}"/>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FD63AA3-E6C7-2438-DF68-29440658D29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B2705EE-ABFA-8A99-AE6A-5BC117E9DFE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C8F8D421-8487-83A1-F4A0-1F11627B3D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0093C556-B1D3-67DC-F791-4FE64CD76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D6CC1171-EE71-97B1-2F82-4A7FC27DD82F}"/>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00CC81F6-24F4-1B6C-BD40-491E8ECE0666}"/>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9F626D7C-9DA3-7F7E-8FBA-2272FCF2D662}"/>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5A2D701-1609-E40F-4B69-F42AF209678F}"/>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5D023AA2-0056-48DB-C4A5-203B3F5E2AEB}"/>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A512257-59FA-4654-4734-B3FB779128E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36FE002E-9AD6-822A-ACBA-09949FE53181}"/>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F100A4E6-B6F5-B79C-F2AC-D98809A3C83D}"/>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6226EA8-8027-BDC3-2EBD-340BD70672C4}"/>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50B286CB-D645-4845-85D5-EE85E5C65AC2}"/>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71069BDB-1370-E63B-F751-5BC618D17392}"/>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3432B929-2F39-3DE1-88A8-EA254AF32194}"/>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5DF81D6C-F047-B623-BFBC-2D6940EB96E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6D47D414-B1A0-EE77-2EBA-E7F4CC7A628F}"/>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02CF2FE8-0B6B-703E-7CEE-DD527356BAA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E33D96A-AF98-4DE9-4A7B-8C99F436CC99}"/>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1639D4B5-D33B-0B27-816D-99A3E09C8EA4}"/>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55A6BC5-B3D9-914E-98CE-338926049054}"/>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3A32C0A-CFD0-DF6D-54FC-6380E76E580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4A44AB60-7562-2208-5EBC-A389A431602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343E5CD0-11BB-6E52-3893-0FFFA338D47E}"/>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C6F62D58-5626-92A5-EB71-7AA6E3D133F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A6E1EA49-58E7-9E35-594E-4416D110AF21}"/>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7B127F48-570A-F149-B0B7-0B8888E8CFA2}"/>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A8C3F70C-C478-6B7B-FD04-7B6DB43620E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44D2FCF8-60CA-721E-BF80-6485E418EF75}"/>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612D718A-D892-6DCC-31D3-0501A837537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941D4149-C151-BBA8-64A6-B6F3CD6282CF}"/>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6990CF6-1C0B-1611-6218-D3FB3955C1B5}"/>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6990CF6-1C0B-1611-6218-D3FB3955C1B5}"/>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AA0D737B-8149-DB35-337C-6ED1A1A1C4A0}"/>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AA0D737B-8149-DB35-337C-6ED1A1A1C4A0}"/>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DC2E4628-9BE6-27E7-DF4B-C597C5CFF180}"/>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DC2E4628-9BE6-27E7-DF4B-C597C5CFF180}"/>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9E77F52F-AE64-DDF9-6757-9EE293186AC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C0C5DFE6-FD89-589A-758A-D48AFB171558}"/>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A916B7A0-4F28-7295-4F1A-1AD5DE9CB7DA}"/>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B784322F-580F-B5B9-087F-CAC33B3108D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194A4892-D54B-4184-75CB-1BD2F5C7868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CA0BD155-9BB6-C431-3D31-28B67B75B0C8}"/>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F5D9EE1B-F506-895D-CE44-B08617906C7E}"/>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4E2BFD7-8728-CCBB-F583-01DFF4265DC5}"/>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2BF6F443-3DAF-2B6D-8A41-44321A7D061A}"/>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1B3ECC44-8885-D946-6A4A-B07E3E6771A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A22B318-505E-5898-686F-8B22E3ECF353}"/>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DE9B4B07-D3EC-7598-A8D0-6465233780F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3D2D2946-BA9C-0FD2-E6D1-4308D3120C9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AFDE727-5A1A-EE54-66B8-6BC6CFC7744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C347E02A-8104-47EE-7322-EA4C1981948E}"/>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2AB49D7A-42B0-E986-A760-618ACAE8D293}"/>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8B9F48F1-2956-B5A3-B77C-8E7EC2BD585B}"/>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38053D7-B2F1-4087-2216-C7615FB0BD1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A0301D5-2948-1E0F-7ABB-6DBD4331F4AD}"/>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065C215-1794-58CE-ECD3-F891B303220C}"/>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DD671363-B364-2A11-31F7-4AF492DD10E5}"/>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C620C5CE-76B6-1C7D-F3CE-5CB79309DA9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A52CFEF-E8A1-A05B-3540-CCFB6A56D8AD}"/>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C47D042D-F368-87A5-F58A-A34BFF1E6E1F}"/>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EA4FAE25-6F9F-5DDB-00D3-7468EA7DA01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A5A6A578-74EB-4D66-05F9-7C9404911EE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29699F81-E418-AFC5-C32E-A1AEC349A047}"/>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AE9B4B9-F8AC-DE2B-B5CC-482133F280AE}"/>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C6E41C0F-F9F2-CB60-3B20-DC29275465D2}"/>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0BF8A14D-FD38-3EBF-17B9-60E241A8D0F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F5FE87A2-B939-BFFC-88D2-BF90E1871E87}"/>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DD3996BE-CCBC-885D-6794-D6A5AB92A2D3}"/>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48F2CC6-34C4-5C33-6C7F-3D2E63278E78}"/>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6E884800-68C0-1C4D-FCCE-6102FBE2A829}"/>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CAC023D4-E064-1FA7-D62B-9B5B48765DDB}"/>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8F8B8FB8-CEA7-5A84-253B-81FE4D1E7552}"/>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64DAE896-AEBB-3D24-08B9-C2185E73F58E}"/>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997523-9A33-DC17-08E6-AD5FFE14F319}"/>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B3A9F6C9-FFC3-45FF-1997-F57E08CDEDC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E484D014-EE8B-005B-661C-B2DFC7D3A6C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1E96E48-1082-E0E6-6C4E-257B50D4110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625734DE-B409-15CA-9892-76233D6D1E30}"/>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245834B-A537-3D17-B315-B86D86FDB6B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1608765F-6C1D-847C-F30B-DE7643B6BD0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BD6BB57-019D-7AA4-5246-DD3BE05449F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80B336B-CACA-8D76-853F-E2222EB69A84}"/>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FA81B1B-8B9C-EFAD-5851-716466CA9A0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6F03FF0E-FFD4-9649-8D64-846D30B8ACF8}"/>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0A8E21E1-39C1-2649-A820-04040B203E4F}"/>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0A66ACE1-D6AF-5749-2A6D-5D032292BCF8}"/>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613745E-F8AD-97D7-5755-9B8D85A01BA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D6484433-89B9-14AB-98FF-4F900F2EE133}"/>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5C9D7816-686E-EC48-7659-F7A0A3C60441}"/>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CEBFF016-6C41-9347-5E35-D3915B87485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26B0E0E3-86DF-B863-B0F0-ABB97DC3830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9335F0D5-06CF-5718-41EC-776786419A9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DC8ACB43-E733-19B5-A362-4F6D8413725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D264F7EC-133B-CB60-22EC-9C604F41A95D}"/>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367F3B00-C308-AE8B-F81B-C753BDAC80B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1E61C497-084F-3C79-98B3-45D8B92C5649}"/>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187541BB-1BAA-9CAB-8650-7FA889B6826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F87A1FD-A13B-0CA9-BD53-0CEE9C0B9FE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C316E8B2-5F5A-8ABD-6659-277102F94C3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3588C04E-2C3E-BA54-9368-1D56D2BD1B72}"/>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D29F87F-E2C5-99F9-3F5E-5047F6FBEA1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8651DACF-1355-6F8B-F89C-075DA8E3CFC3}"/>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6F6D4448-92FA-4BCF-4E04-2F8C0CCB20F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630478FB-B46F-B8D6-8DEF-E2867826FB0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7431FB2C-74BD-988F-3603-1C15B65BF109}"/>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809B20B-A527-52B8-41AC-9B36D683210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3B6E9BB0-1FA5-5EF7-91FC-E4BCF281826D}"/>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F2C71DFA-8B7C-CB7E-C7B4-0305FBE03FC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40C9B01A-DB56-3F72-F09D-DE03E01E689B}"/>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54CABBFD-4F3C-9CF4-28BE-F243D73028E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E087517-73D0-1875-5279-5D52C610883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69D2E35-C098-EA68-B24F-BCFD522D95F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95E40C5-16F8-9F7E-B1C0-6E093D3C420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469F6C2-7971-F539-FBFF-FC9D7A1884B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465BE707-790D-CA2E-84B3-6E4B8D4705E5}"/>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6F99EDE1-CCE1-CA9D-7F4D-469274F021D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102710E1-FAA6-2EFC-C637-F4DE15A997A1}"/>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E3E0DF0D-2800-3659-BCF9-A3D1F6EF4A6B}"/>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E7546BB6-1477-C834-3B57-5AC105D98A8E}"/>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B373A2D5-6970-8CC9-18B6-2C24D28FDD6D}"/>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4F81EAF7-7F1D-525E-0DFF-F92A4F0B041E}"/>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BA91956D-9608-D5C9-79CC-AC720614D7FE}"/>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CC8579BB-4B4A-4908-A992-E0262D0C1BD0}"/>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DAC9D46-CB9A-B806-E8B5-A810B0C56EA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94830EFA-5C0C-5F76-7BD9-EB157933E908}"/>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D0D2923-09C5-49D2-53AB-1F5B59F8470F}"/>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C82E105A-FDE0-37F2-ED5B-E593084CEB15}"/>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EF3E80BA-F0D1-9A72-EDDF-AB6D64E9D28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774933C8-E81B-6D15-F449-D3B5AB0C2E9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34271DFC-A048-29FC-4F55-19A418EAE61D}"/>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A697E91D-28DB-13A4-EC5E-ECDD4CF5E90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FB96DBF-DE32-B70B-DCE3-014583F7936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4F6B89FF-B240-3EC0-5586-2F27DBCF5C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BBC97FF-68CF-7556-FAF3-79332D33F69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8AE8CB4-A909-5BC2-BA85-5FD5BD9499F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F125039-9262-7687-9B0E-CC02E0CF198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333CB9E-700B-91AE-432F-05DEC6BE5BE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D77F83F5-C01D-0534-9B64-DC57EE419E80}"/>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F613E4EF-95E0-C2C1-7783-E7092A748AD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97D90E8A-EA55-46BC-6F46-4B87B30C6970}"/>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0D634554-2352-64B3-9D58-932E777B03E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1433573A-2537-8A5A-323C-4AD1065E68F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E6F6EBE6-886A-A6D9-1B66-71E97C14F8D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C78D5968-DCFE-CEFB-D3DA-B72CBA1CCE2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18F85B0-ABFE-5BEA-6B07-F57A4AFFFB29}"/>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8C7C75E5-DB06-B4E5-EFBD-48F9BF475B1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A450FF7-C33D-9FF7-EB70-D2F6800DBCC6}"/>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81CBB414-0E11-431F-ABE2-4F6264D9330B}"/>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D0AF360-CD05-6E61-D306-188617DBABE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68DDBA4-1F57-0100-C269-04851248D8B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B350133-F2EE-1610-3FA9-B148D578CA9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935133FF-EDBD-12BD-0806-4BCEFCD45A4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47C7B48-319C-7E46-0AF1-5C8648E2A15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496BA5FF-BB54-99DD-7987-63786C9D4C51}"/>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FEEFDC7F-01F3-607A-C11B-AB2E74AA85BE}"/>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2016B896-19F3-00AD-A800-9FB2F5733A52}"/>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2016B896-19F3-00AD-A800-9FB2F5733A52}"/>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4B8510D3-804C-3F54-7C33-D4B075E1A0A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4B8510D3-804C-3F54-7C33-D4B075E1A0A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34354C8-B7C4-9E90-E59B-D6C9063B0984}"/>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201631DC-7839-E009-C1E3-1774E987206D}"/>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F3CBC7A-AD9E-7634-26DA-C18BFDD9B92B}"/>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7F3CBC7A-AD9E-7634-26DA-C18BFDD9B92B}"/>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B327D772-48D5-570D-6A54-CE622FBE4211}"/>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E845CF8-5B10-94F9-953F-DB15DB0020A3}"/>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8412C15A-9C78-A9A7-BEFC-8A1A217DA43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98610F7-1C06-1637-E7B2-FA7C58A6EE94}"/>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998610F7-1C06-1637-E7B2-FA7C58A6EE94}"/>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8B015C1E-E019-0AAB-E75C-861A974EAC60}"/>
              </a:ext>
            </a:extLst>
          </p:cNvPr>
          <p:cNvSpPr txBox="1"/>
          <p:nvPr/>
        </p:nvSpPr>
        <p:spPr>
          <a:xfrm>
            <a:off x="2672160" y="180968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8FCE4623-8BBD-00D5-0CE5-C08AD9823871}"/>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8FCE4623-8BBD-00D5-0CE5-C08AD9823871}"/>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3BD0E583-974B-AB74-DD9D-C9CC809C0394}"/>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73AC93B5-BF40-50AB-08CA-95DE283ADD04}"/>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4514CA1F-91F0-FBE2-42BA-423DA070A019}"/>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B01ACFDD-2D97-95E4-790B-335C39257538}"/>
              </a:ext>
            </a:extLst>
          </p:cNvPr>
          <p:cNvSpPr/>
          <p:nvPr/>
        </p:nvSpPr>
        <p:spPr>
          <a:xfrm>
            <a:off x="3564501" y="874133"/>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FD8D5937-0F91-0E04-BA3E-2B5111801DA0}"/>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1DF29737-CDF2-111D-9EE3-4EB39C2EB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C8E60FFB-FE58-309C-AAC7-C97115B1D93F}"/>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A4CB7E49-3B97-5EBD-D603-FFC710198BFB}"/>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95C5D01C-B2A2-DFA9-6BA1-AE00E1F587BC}"/>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32F2F9CF-97BD-5FC3-531F-E1EEBEAC32E3}"/>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E618AB7-5B54-4C8D-A141-B0075456120B}"/>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9478492-6C0C-784F-AE5D-D301462E0913}"/>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A6BD92D9-3D10-9B75-A808-075B093BC488}"/>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FFF82670-2183-704D-DCBF-9F2C7F73109A}"/>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7FA1938-8D9C-4264-EBDF-58AA7F601F83}"/>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F608B4F-4719-24DC-8213-24BA33D0FB81}"/>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4C000EA1-856A-F90D-1D3E-12A14C3FF2FC}"/>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48180E27-76EE-2F66-C676-3E8C472F6F94}"/>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D98B537F-2EBF-6033-AA7E-1D497F88F4EF}"/>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4F0CCA04-EAFA-0401-90EE-149E12282628}"/>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FE0380FD-4946-8020-76A2-79310068326D}"/>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81AC4362-EF96-1767-0EF7-0D869776932A}"/>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81AC4362-EF96-1767-0EF7-0D869776932A}"/>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929A3D6E-6097-C267-1E99-33F820FEEBF0}"/>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929A3D6E-6097-C267-1E99-33F820FEEBF0}"/>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99EECD3B-299D-3826-B568-FF512B90862A}"/>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99EECD3B-299D-3826-B568-FF512B90862A}"/>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E341330D-9A2C-07AA-B05A-EB760117C7BA}"/>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0091581-04D0-2D3D-B551-B6F9EBE92C99}"/>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E4E7EE4F-FD0E-1013-0443-1716769502BA}"/>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8C374D02-6CF9-992D-81E6-C74EEEB7FE18}"/>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6008F19A-1099-37FE-1FAC-DCF6F95AB07C}"/>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79835206-C97B-5D81-965B-36CD0C07B7AA}"/>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458C8F0E-AE00-6F2C-3897-1B5EBCAD845B}"/>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5E661BE5-62FA-A9AC-B1F4-31C45BEFB148}"/>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7AD2C286-B3AA-DEFB-0473-E23138D4C156}"/>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EB220A7C-9F09-3452-4C9E-CE8D1EA05A1F}"/>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38EBF700-FEC4-DB23-EB79-37A27761D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AA1C8700-3022-FD2E-DC16-4BE9824968D7}"/>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329CE0E9-E4D7-B909-14C1-E7EDA58CB1E6}"/>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BFD07AFD-4297-03DE-5E90-AF95DFE2C815}"/>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A01E9B9E-4D77-5104-3887-4E781F49A597}"/>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C517E42-BDD6-75DA-7557-4BC3098FF587}"/>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C517E42-BDD6-75DA-7557-4BC3098FF587}"/>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840A64BB-920F-83E6-982A-7EEC6152175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1C49EAA4-BB77-7FB6-560C-577AABC4F58E}"/>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10BE27EC-6669-C6FA-DE0F-37392B7506A4}"/>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0C35F895-7FEB-4AE6-F733-79F165FDE97F}"/>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3DFBCFB4-1DBB-1D59-DC15-36CC1BDD7B98}"/>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7119F597-88A4-ADCE-E0BF-4661E66D49F1}"/>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BDDF865F-FBA3-1674-42EB-DC4BCE831CA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913529D-467A-8B5C-29F2-865171CA2CD1}"/>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EA5FF6EA-9A32-F954-B2D2-804050172245}"/>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C5FB86A0-A7D9-C76B-9948-3DE51AA5CEFD}"/>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3917D25E-EE33-B75E-C3B2-10B4C9ABFCF1}"/>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7803B123-0182-2E21-99E9-7EBD7BF4983D}"/>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1138079E-0C20-EDC0-38E1-B18F7710F296}"/>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D54D9DD4-C450-FE54-AAEE-0577FB1DE744}"/>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085B50E-7A9C-F24E-5A94-EDFF2C729DF1}"/>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7C550B18-89D3-BF57-75F1-0AA2675D8FD7}"/>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C293770-F936-199E-1406-4301C88ACED6}"/>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13324EAA-49B7-914D-1904-26B027F44FE7}"/>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DEFC362E-65F4-64BC-56DF-4F3A033860D3}"/>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8ED51274-5DFE-1F4D-DC48-21EDDEF2A58D}"/>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030490BE-6F5C-1B59-B5B8-8AB4C5095E22}"/>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ECE58BEC-0C54-80C1-D7E0-D1DE9DE2DF94}"/>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EF3DDF74-CBE8-672D-9DA0-FAE1711208E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C46935A8-307F-0011-29CB-827CCA1EC073}"/>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7747D8A4-1879-C2BA-F90A-AFA4849280C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07B2EA31-FC95-940D-A642-18E8921FA9E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3A0055E6-8AA0-539A-9C3E-F1B3C7A936C5}"/>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D251994-3306-F9EF-E6BF-329CAADC0FDB}"/>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EBF5363D-B752-6537-C4FC-2267D725DD8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F0D0872C-D322-44E5-E2BD-F95D0458A5C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1924DEF9-594C-C0D5-80D2-97C5F1421513}"/>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9355CBD8-153B-0404-F177-2038C71435A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CD0D741A-09DA-0253-C6B2-F806AC73F54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C477F3D-EC93-8337-B644-FD7306111FC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F368651-A918-D5EA-9B67-5B6CF1CAFCA6}"/>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F071C718-6E29-B9CD-23AB-89DE0556E209}"/>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E9171BBE-CA06-C945-B0E7-82EE2D394D3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3B7A72D7-ED88-9EB9-8DC5-0B259B5FC31A}"/>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BB4C188D-BDA9-397B-C8A5-A78A9DF43CBF}"/>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96C078EC-7A49-C55B-598A-6A404924F3C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3FAB4BA8-77A3-4A6B-D2F9-190AA9B5F43A}"/>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B8316C0B-3624-5E42-931D-7C4D01074B0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BE2A10A-DB83-7603-5E8B-8466D0DA2795}"/>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FADF0FF-C396-0B5A-64D2-90105CB39809}"/>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998386C7-ECC4-39C1-BA18-B63DF2EF2C6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39FF96E9-9BCF-3551-7F22-252872050BB6}"/>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69BE6249-CEF7-6CFB-6F7D-A60A58EC1C7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4262D68-D5D3-88D9-940F-C8D835511A35}"/>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E1D011D3-A220-3F30-9C70-F3B50F1702C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CA1FA97B-D0C5-0672-EA2F-45540BCDF63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E942F4D8-52B9-A4F4-5C6E-10AB4758C9B9}"/>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CE59FF81-C277-1BB4-3238-5D0DE09A0221}"/>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8D262F4C-5CBE-4039-8066-CBF1CEC57F9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03084FEF-AADE-07CF-53E6-35BEC3A53C5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A477E3B0-D5F6-5FD9-953F-474196B9A985}"/>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531AD8D7-0E72-6899-CB5D-BBE570A07A33}"/>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56C726BA-E735-E638-32B8-F012E9A0B80C}"/>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4D4CB544-FA8F-5950-00EB-CB8577EB661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5C1A9C64-507F-80BB-BB25-3DD6E113279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2A08DD49-3663-FF9C-4207-E94F9E37F74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5AF243C-A42A-A383-A3D6-5DDC13784EF7}"/>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C4C8F02B-6BEE-D318-6E4C-6BFCC5A3DFF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49B0134-AE82-8EB5-3974-4A9A3973FB8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D4D9DEAD-5BE7-1BDE-6D83-4E38AB8B573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F554DFDD-9FB2-0FFC-37A8-05528A42CD79}"/>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BA479DFA-7731-147F-96CC-B88AC7D0462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212F128B-18F5-1D46-3A55-205747AB8DCF}"/>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741408A1-AC41-4E6A-ED8D-3D852B234563}"/>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9B687128-0F21-4073-2238-0EC835708DC2}"/>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D218F6FD-52FB-B67A-4C84-11343F42693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24F2870B-0A95-1152-FF1F-10A8B8E7E0D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D3D94F68-D634-3F57-104F-170B5807923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D171FB8B-D3BE-80C7-3628-14325BD5724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3B82D0A3-69EF-10A6-8578-7AAEED9A9B8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8CC96323-5487-2C7E-C7A6-81950409056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9EF0026A-DF9F-0BAF-D450-CFAA3C4B3B57}"/>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C1C30F36-04A5-5689-BEBC-BF20DA22AB7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DBCA0E97-8808-DFCB-3001-32B4498D7862}"/>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7F5D3163-88E5-D145-246D-53420051E5D5}"/>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BEC868E3-8CD4-29D0-22B7-9A1EA41685A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21B27125-DDDF-EE9E-87E4-BFA410196D7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3B9E1CB-44A5-4AC4-91B2-8F2E01F6969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F17FF8A-E5B3-EE08-F3F5-44B1D9D513CF}"/>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E42C5A0C-F80F-301A-122E-14F2A127C67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5869D231-D420-D4C9-C63A-C6C8B82DB5B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661CE56-FEC3-316D-6315-42EB76E0487A}"/>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87D64839-356F-CD66-2F1B-A3BAA1C9694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AF28D8FC-4686-7669-A1EA-AA619FDC62B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EE1611DB-6BB7-A0EC-FF3A-29825B21CF5D}"/>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CF14D3C7-B85A-7721-856D-079AD5C542F2}"/>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51B89A2D-E1AE-6C50-C089-06A98E72552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D9D99EE1-1489-4625-0A7A-FD78740913E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71B11E2-623F-9826-633C-1A579EB5F75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AF0F1390-7D54-BF75-4FAE-97FB3C877BE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4D7EC36F-1766-1ED4-BC73-1074CC7936D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03E4830A-AEAC-7291-FCE8-04A035E74E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93DFCF60-0A17-C9EB-313F-CE8C4583607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DED04F7D-04ED-B35F-884E-83A585323BC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D2332567-EC37-D491-2FED-64FDC66D26F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505FAC6E-F154-ABDC-4E0C-978D2D04303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9108592B-1424-053C-2D15-374BB1B2C1A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29E2386-C174-2EB5-40A2-0008C47C3C5B}"/>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5DB999F0-371F-B729-DA8A-D36C959E16C8}"/>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42CE5952-B3CE-E4D5-B1A3-2CFCE425682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35C4F55F-E73C-8E34-B01E-2613D5C4F90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FCCE767F-7023-AE8C-314F-D74619969D82}"/>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A1044B8C-7AC7-15FF-FB1E-7A044B5CF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4A88B490-3327-D5F6-A2F6-281F794408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F1A6EA9C-A57A-4A3F-B1F6-403630AFD1FE}"/>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9677C37-41BA-9B7C-582C-8017366D74B7}"/>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3AB207C4-629E-9B68-F702-E77942076CB7}"/>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5BB5B9A2-F0C7-8360-FC0A-27FC9ED5EC50}"/>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34404C5-183A-B64D-0D36-93C09C22F19D}"/>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65F4617-0D11-D5F1-A062-75C5B17565BC}"/>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3470770-C96D-3892-BD90-362A45AC84C7}"/>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42331874-F19A-72C6-BD89-2EBD01E78E47}"/>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F0887200-2ABD-6DC0-EF04-724F6FA4A616}"/>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987D7416-C293-B8D3-3CE4-51146F7234B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48827924-2BB3-1762-99E2-0EA1ACAB43F2}"/>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5578E6B-B158-6B00-F344-BEDBAF2EB6C2}"/>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41B36CDA-4F08-A25D-B2BA-0DB245DA35BB}"/>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5F015B02-E2B3-93C6-1DE9-D23A84B18396}"/>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FF964A4-2ED5-0AFF-48C7-A7332C793FE9}"/>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9E29F824-F48B-22FF-E488-4EB407C1BFDA}"/>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18AF37B2-31DE-C949-6A3D-8ECB4C433EDF}"/>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010B92E5-512A-FD22-151B-F4A35151E07A}"/>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F6CA4AD2-840A-EDCA-EC2C-5095B1D59B86}"/>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57942A91-57C3-070C-E4E9-5D1A5C5FB63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132DB0B8-6353-D980-49AE-19AF54E33B3E}"/>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0A872F5D-748E-F58F-5FE3-70EC4B8F2584}"/>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02E001DB-09E8-4ECA-2267-58AD53D86EC9}"/>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38CBE81F-D507-183C-FF02-65D16B20E4AD}"/>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2573F98C-E0F6-8FF8-8CED-B176262BDCF3}"/>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5CBFE9E-2973-85D5-4FA8-B5C3B92749B4}"/>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2A2D9BB-89DF-1E92-B865-3BA62FAF61F4}"/>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F1F873C-84BE-45A5-DC98-584D59FEC17C}"/>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D7BCFC7E-E007-E71D-F874-A64958BF654A}"/>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29A5A6E5-C40F-CDD7-F61E-D43C596DCEC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70D50E84-D9CF-DE16-3E16-D26D99251A6C}"/>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2256D7D1-5BD5-CCEE-A551-115CFBCD7550}"/>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2DB803ED-25F5-C053-0CA2-678940393427}"/>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6D4373EC-B11C-2CB4-71A2-6C3DABEA051B}"/>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DF1EB98F-7F70-92D8-1870-4B12E28CA416}"/>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DDECF051-8DB1-586C-5E74-8DDD7D4BE148}"/>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5A11905B-C38D-83F3-3E37-0CFA686B2AF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685B0F7A-B75A-14F8-7D21-C93B6A3F4FD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0156F81B-70FB-C2F3-2C34-068DCDFE1904}"/>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A5B77A3A-22BF-27EA-EC9E-21EDB5337207}"/>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FD39F2C5-9AFC-552B-3443-58F7B6DE7F7F}"/>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5558682B-C95A-9830-3606-7AF586497FF0}"/>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10A418A-53CE-DB23-832F-F02AE9C58DD5}"/>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E61C916B-066E-BBF8-54DF-80379371C376}"/>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538A727A-1F78-54CA-5AA3-5D138780A1C1}"/>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F9E86D9A-6BFF-77F3-C225-AE03ECEF0813}"/>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5BE919A4-D1EA-D6EE-CDED-B9E188CFDF03}"/>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8C4AE026-1DC9-F1D8-B17E-C8510F119BFE}"/>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61D27799-CD44-6E82-2383-ED27E4C987B2}"/>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13FC1968-2436-E305-3003-C4EB1B6BD05F}"/>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4D02A9A-BB0F-A083-AA82-5B20CDC0D01F}"/>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F03FF28F-73A4-F2A8-C10A-E58CD942E5E3}"/>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7BBBDC12-6BDC-123D-BADC-2417BA37263C}"/>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7BBBDC12-6BDC-123D-BADC-2417BA37263C}"/>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4A9558BC-FAFC-4295-73E4-C7DBE92C0E7F}"/>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3521C382-C863-4FE9-D9C5-731EF0008EFB}"/>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9B73ECA1-E3F3-EB35-D730-09E9CD62E488}"/>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89A3F9B9-F0CF-508A-5D56-6127137B85EF}"/>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7716E06-7127-A501-C6F9-6A63B46618FF}"/>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E13D64B7-BAFD-6C70-29ED-AA87A3FD5D25}"/>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C1875928-9EB9-433C-CEAE-E6468411DBD4}"/>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166B42E4-11D6-07A6-5CE9-847985059539}"/>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A637357-304B-21FF-BDBB-481A12DEC660}"/>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FF88B42D-F9CA-1BC6-7D3E-54BEC1217B52}"/>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F4B159AB-AE1B-559C-8990-4170295ACE0E}"/>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C2C6A7BB-019B-D627-5816-0394E1B07596}"/>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5B9D576F-0981-409D-4AAE-B5A6957126F1}"/>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16CE70D1-9A9B-D47C-FCCD-803668C6D0CF}"/>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FD660D28-8BC1-2CB8-4A94-4E328B50C10B}"/>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F588AD49-AD9C-DC5E-1D90-B8613876EE73}"/>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4BDE360D-92C8-C652-7212-A24E7562EAEB}"/>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F0BA36DE-CE45-0AF9-8DF8-FF61ED7F2D43}"/>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C5B08060-6C0E-2EFD-FCE8-F0DA4AE117B1}"/>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9D2EC95-3F10-4361-3524-AA4B1B240588}"/>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E26483ED-CF5F-6906-5AC2-968976ACBC9C}"/>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06C54CAE-F7A7-714C-E293-425CA1439BC6}"/>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C671F064-7F93-6BE2-5329-B572D6969C91}"/>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384EE477-BF53-C0DA-A711-89E523FCBF95}"/>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EFD24A7E-C157-ED69-5336-88CBB73A01CC}"/>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C6BB5DBC-902F-EAB5-96B8-1F295DBC9FD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86440174-5F47-62A4-067C-3E5FFCB4FC7F}"/>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86440174-5F47-62A4-067C-3E5FFCB4FC7F}"/>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3A6542A2-0E94-4F42-DE29-6C721BB12511}"/>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3A6542A2-0E94-4F42-DE29-6C721BB12511}"/>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ADB399A5-1AF2-F9A1-17C0-0AFFE6E8C8AB}"/>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ADB399A5-1AF2-F9A1-17C0-0AFFE6E8C8AB}"/>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3A67AEB1-06FE-71C9-210E-B612E9A7067A}"/>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3A67AEB1-06FE-71C9-210E-B612E9A7067A}"/>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6C334CB0-F416-A5F1-63D1-462D70A21C60}"/>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D494E4DB-A07D-59EB-32C2-C2C71A44AC9B}"/>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0B3D6CC-BEBA-848A-A415-64895A22E6BC}"/>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D16ADBCB-795F-8913-307A-D280531EB45A}"/>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6AB95D6-4D35-19F7-5D27-92540D5CBB96}"/>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10FF0266-B1DE-E5BF-3F04-3A5A543F59C5}"/>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8022CE36-192C-8529-F79B-C61211EBFB75}"/>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0FCD57F7-92AC-3110-4A34-D29318A3B835}"/>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826F90DF-977D-83B2-992C-9F79905AA993}"/>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BE46B0AD-AFD2-A6F5-1239-876DC4307B2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2F1E0B13-F263-88D3-8210-5888EFE79B87}"/>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182752F0-67A3-3D09-DDA4-D9D5D8525CDD}"/>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7F669DB-47C4-95E6-CCEA-080881E05F89}"/>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A98A61D9-CF60-08CC-B9BC-CAAB2419F35A}"/>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B5108C72-AA89-2D59-DECF-EB9B5F27F81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A54E33D3-7729-F597-7A82-E1CFAB75F978}"/>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A54E33D3-7729-F597-7A82-E1CFAB75F978}"/>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A18E153-D91B-60A3-25C6-2AD43504751D}"/>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EDF995C8-828E-2434-A455-F31262BFEF8E}"/>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EDF995C8-828E-2434-A455-F31262BFEF8E}"/>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6F38535D-9F69-EF7E-E056-C9EADD260139}"/>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9CA4EAC3-D953-CA43-8DC6-C182607B4FE9}"/>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2DAC4CA4-FB29-5209-C0D2-864CA9691EA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3876CD7B-19FF-29CF-3D2A-A9A822E7F348}"/>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4116D8B9-54F8-A95C-E491-B881D1F1ED88}"/>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2481E16F-29E1-D1FA-7481-16151A4400AC}"/>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48DAB8E4-80F7-5686-7F2D-A903117B9172}"/>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B54BFEA0-9990-FB2E-897D-95D3E67C1D19}"/>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FBAEC7C3-8B35-90A2-B162-06F2190DC5FC}"/>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15498AA9-BC5E-D06D-3AE2-A70716C47805}"/>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A609AFC0-71CF-9B64-655D-8E7C9E53A5A1}"/>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3669EF35-E37D-42E6-31C7-C2ABB3430F5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92C7256-383B-CE5E-C04C-7E3D8607484B}"/>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CB9D24F0-35CD-5F29-2C8C-B4B6C7BBEB87}"/>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842C8532-121B-FFD7-1ED0-EF5B508E7F91}"/>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05D41557-8861-518E-4496-1180268E3DC1}"/>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4991C7B4-DA00-F272-2424-1CD350039B9D}"/>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左大括号 1">
            <a:extLst>
              <a:ext uri="{FF2B5EF4-FFF2-40B4-BE49-F238E27FC236}">
                <a16:creationId xmlns:a16="http://schemas.microsoft.com/office/drawing/2014/main" id="{25054B82-87E3-13DD-57CF-8E926123C8A1}"/>
              </a:ext>
            </a:extLst>
          </p:cNvPr>
          <p:cNvSpPr/>
          <p:nvPr/>
        </p:nvSpPr>
        <p:spPr>
          <a:xfrm>
            <a:off x="5021025" y="9068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400904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2711D-84AC-4256-C790-4E0B57FDF179}"/>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2FC11582-AF33-05D7-EA68-DFF510B10CBF}"/>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9C02B599-62B4-9220-8DD4-1BCF255135BD}"/>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15AB9966-0968-EAB4-F352-5C7EB31317C1}"/>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52044CE-1068-1E07-5E35-FBDA9B8F41AB}"/>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F2856E7-42E7-2DC5-4EEA-284FFD622E9F}"/>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8B3A05A0-C314-5EDB-FC93-C79421DEBDB1}"/>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BA1409F8-CFD3-E644-A4AB-44FF0716BA8D}"/>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64B0ED1C-939C-B9D7-9150-68C3BCBD32FB}"/>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A62477D8-4FEE-281A-27E3-454D055B1A64}"/>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97533537-BC7F-8B21-14E9-B31240E93BDD}"/>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3E46C62F-B8E3-FBB2-4406-7893C4D62500}"/>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E0EABAE-F7D0-A9EF-43D7-9150714CB6C4}"/>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DFF11AA6-1160-8547-6794-223E46A0B3DC}"/>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E51CEE6D-7462-CE08-4EDA-7EC5B7FB4666}"/>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1D2E276B-347E-20A7-53DD-5C9CC173FEAC}"/>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FC6EE891-2A16-5B9D-18D7-E98925673D03}"/>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4CC23DA5-3FA6-FCB8-EE47-6715269FAF2E}"/>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2C6CB673-0C47-85C7-D649-37553BD2DE21}"/>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07134E91-518D-5FC4-44B3-27DA49759A47}"/>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F251E51A-D30F-87AF-37B7-8B6AF031B8C6}"/>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E32FD64E-1107-B6CD-E0C0-5333CDB3438C}"/>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AE387E09-F25B-C659-F18D-048152EEA222}"/>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BC121EAF-B7F2-837A-555C-0486EF4AC600}"/>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5DDE22E3-3F68-FEDA-6E61-03819EE70F23}"/>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2AFA2CAC-AEB5-D144-4E73-537A72DA10B8}"/>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C3434A9-F0AB-F27A-F7AD-D75F7A4A810E}"/>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8C343969-833A-034F-521E-FE2FEB83F951}"/>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E7035B31-2691-9600-A14C-73778C5E1A3B}"/>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251C00AD-A496-AF0D-78A2-86C5D073FA00}"/>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4A09EA9D-8C24-DAF9-33BB-5462A8491FD0}"/>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6689CBAE-A272-852C-94E2-5A1D1FF3F890}"/>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4EE37C02-6D34-E69E-3DE6-789F8978F995}"/>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7E81A9DE-E719-931E-384B-FDFBF634CD92}"/>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80A9AE9D-63A1-AAFA-D265-6375FAD89FF3}"/>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37FFECDF-F492-49C0-540F-76FB6F766A8A}"/>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8B2A293A-F4EE-073D-C17C-8D3866D22B83}"/>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065DD529-806E-04AE-415A-3E410AB8C2E4}"/>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BB78A4D0-C4DA-2C74-6056-E53580E9E279}"/>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AA494156-FCC7-E34B-5A99-DCE221DD1BBB}"/>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5526BBA3-CBB7-DF10-A99C-091FB08523A7}"/>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59CB09E3-D71D-C396-968F-7CA6C5061995}"/>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A52185B5-D829-A83D-FCDA-980B293F4C57}"/>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7D7FEC91-0D2E-D0A0-1A9E-65A4C0DA93E3}"/>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9BA5A571-CAB5-287C-47DC-4128B528B17A}"/>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E3B2644E-F850-C953-1B6D-2F103BFE229C}"/>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4E547061-5795-C9D7-5EEF-C20E8344FB4D}"/>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ACCDF81E-FCF5-5014-CCA1-FC83AB9EED3A}"/>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501C00FE-EE42-DA4A-E2A0-CD51903989AC}"/>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A72168D8-314C-5876-8BF2-6C6B11C8F6F2}"/>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3D8758EC-AB3F-45E4-A277-0CB967D615FF}"/>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F4B09A4A-287A-AAE7-D1FB-AED36532ABB8}"/>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ED0C62F8-CF23-2E0C-46A6-CAC2F69C7A80}"/>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F57B4735-3EA6-E571-05C2-873EB983F83D}"/>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81D818B3-D1DD-6864-9C26-EDA192B76AC1}"/>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887D3AC6-B9D3-8961-2B7C-5276C2D2737E}"/>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627844AE-8FFF-72D4-8BF9-1BE990AE17B8}"/>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CA575CE0-0C09-A860-CE84-7C1F0A78B451}"/>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5E959AA4-41CF-C901-7FDF-81F0912D9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3747649-496B-FC76-9088-4254BAA763E4}"/>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E40836D3-D773-C181-F6AA-9A349DDF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6A47C1D2-D949-4818-1A4E-7EE46165C7D9}"/>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CD2BC5CE-E35B-0196-B769-0E0C4241449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3F1C036C-8EF8-32FC-FF0F-6A87AA487A9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B7510D56-DB43-EB77-3C80-1EA92E4F94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0AE122D4-6F69-E640-129F-490B3AF83C4A}"/>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C3E3F9D-9231-3C98-14C2-9CCBE50D0E2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1E2D6135-9E59-2CE9-3CFD-CD84CFE18F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8BD474BB-F143-E8A6-961D-7C2352D20CC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5E95EFBE-9C45-8666-9CA9-CD2E877AF592}"/>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D83907B8-04AF-D2A3-DEC4-12D5837B9CA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49BA7FBD-9BC7-542E-57B1-B90ABB624B1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A65C3F46-60AD-D1E8-8C63-36204326505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8B1C552C-D364-493E-687F-30CC715FEAA5}"/>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6FDAB4A9-C3B9-4C4A-EAE4-5D8E67C1F84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DAFA249-6198-4812-AFD9-CB90D49EA3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66D2EB4C-56F3-3A88-6922-D1ACF26B3A8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F18ADBDC-145E-FADA-E898-B0E6CE115072}"/>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7E3DA73-770E-2A93-670F-A4CCCF61A69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FD830179-744E-8650-D90E-9F2E436D22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1360A032-55C3-A7E6-AF1D-9617C312CA5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CF239B6A-DE44-DC34-B2D1-833C8D219301}"/>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50F41D6D-B04E-5D5C-3E10-F12DFEF9DB3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3AE183EE-0DA8-8F05-0D53-3BB13809E22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15B9FE1E-A74D-1580-6E95-9116FAC6306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B1BBE65-D144-2FA6-5348-961F250BB188}"/>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B5A8BF13-7755-783F-0D72-9A22365F6C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0F8E9159-A60C-8F8C-1470-5BE2C5628EF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0E189A4B-B439-F4CF-4349-39D78EAC2CA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AF334C2D-3922-B87C-889B-F8C2A8B0E0F4}"/>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9696B1A9-7CED-FD60-8F09-B5CEF991F7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38F56B0-9E8B-C3CE-2CE1-452F7F16137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149145F6-81EB-E1EE-66ED-5ABCC5C9A67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C6C6F1C3-C571-6E2B-AD29-97E0EEE432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B132D9A6-D43C-A9BF-70D2-5D62B68843D9}"/>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7D350133-6628-5857-E997-C12778C6182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007D2C9A-DB60-733B-3A3D-F9AB0A99D92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20BE5003-09D9-442A-3D7B-CD1E510D8EF8}"/>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BE09BF8A-0CC9-D5A6-CC81-C5905857A8B5}"/>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412D27B3-C490-BF28-E106-1F8AA2BB3991}"/>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EDD4E66C-76D6-1196-A637-A7851BDD53DF}"/>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A41B711D-3603-7410-DE43-1D149BAE95B4}"/>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BF9FD99-AD53-D54B-8310-DDBC41253A00}"/>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AFBCA7A-4369-CBBD-12E3-FDD118D3F4FE}"/>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5F656C03-9C63-892A-A02C-AFF05942BB97}"/>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243BEC3A-10E4-E4FE-28FA-95B63CDD74F1}"/>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48E5F51E-5638-1276-7E1C-4633A41BFDA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550078DF-3748-8A4B-3463-72F4527DE85D}"/>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725FFD91-86B5-9C8F-A043-8C1682A42F85}"/>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06B083A-DDE0-4E25-4229-7418995BB6F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797356EF-B2A5-50FF-0CBC-EB6B10631F67}"/>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552DD96-D038-462C-3AFC-76BB82786205}"/>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FB4506B5-2C17-A113-7757-8FA6EBC7893F}"/>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EF98369C-04DD-F63A-CA68-8BE2B173664F}"/>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27E9ABCB-C87F-5290-D324-63A3F3165234}"/>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34EEFA1A-3799-4770-B918-1E0B248E67E2}"/>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8ED20E8-B9A7-2EF3-F15F-8EFF466313E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B6BCAADB-1893-0FC2-A794-6F5BF646A164}"/>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5A3EE3CE-4395-D97A-F5E6-68D8F3E256AD}"/>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27E255F2-87AE-B8A2-DAC7-91AA0FC442CD}"/>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786DABF5-08B2-1F33-1D0B-2598FD189012}"/>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87570B88-AAFC-CBEC-CDE4-E7DDE49E27BB}"/>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88265C37-8FB8-998B-C0DA-21DD053F55BA}"/>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88265C37-8FB8-998B-C0DA-21DD053F55BA}"/>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4A09D89-2BCB-08AE-6D9D-DDF5AB0ECD51}"/>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4A09D89-2BCB-08AE-6D9D-DDF5AB0ECD51}"/>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55D82031-0233-856F-A861-A8C986A183D5}"/>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55D82031-0233-856F-A861-A8C986A183D5}"/>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84A47CDC-AED3-CCB8-689D-2FB28218AAE2}"/>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141E4B28-80BC-2352-4BD5-D69A33E16ADE}"/>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E26A8D2-EC8B-F284-E720-9D51E11FD97C}"/>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ADF58726-0A63-5975-B2E3-D074853A040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5147B822-970A-F980-1D7C-00B8082F3745}"/>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7D57768-7745-4A32-BB96-BB2BE34BD7C2}"/>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04A6F809-1990-ACB6-212F-2F24674525CF}"/>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45206AFE-1414-2039-6074-4F53DD97A8A2}"/>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9E570999-CC75-85E0-07D2-7B17258197F7}"/>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CA41DE38-0507-2375-4139-2D278DAB6C13}"/>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9FC95361-F94D-E47E-A5C5-CBA80B2959F2}"/>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C6F0BE2-4740-910E-CA42-480739B9F81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C9C0F413-176D-EF86-E14D-5C72DF515338}"/>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8D75BDAA-382C-7672-42F9-D415C86ED45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67CAA1-765E-3F83-5668-165C9D60DC6C}"/>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A309E952-7CF3-30D6-24FE-A0FEE585C8F9}"/>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2DB7AC9D-1D07-AF66-B2E3-A6C81997A234}"/>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FC41271B-8DC2-F605-AC8E-35E4E50DE1AE}"/>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62967373-C74D-2825-6126-32877998324A}"/>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7BC9C634-D27E-439D-EF33-7E7B2A6AAC92}"/>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B98C191-4981-1B43-C4B6-BBC5F1B3C62A}"/>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BD623DD5-11CD-8792-C8D8-0AED63CDFF7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607B2325-F1F9-95DA-8309-DBC2C6379B69}"/>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7353891-43CB-3741-B1F5-316F7F83EE97}"/>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697AC5D-8F08-4A3C-ACFC-E5C1E7BC0B0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E774AB0E-3314-906C-255C-06F25F2DBABC}"/>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53103E2C-BD5F-2DDA-A7FE-C7887E21ACC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F353378-017A-CDE1-09CD-A297E39B7FC6}"/>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42E4EC94-8E4A-3205-3300-52A8AD2C703E}"/>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7694E3C8-CB36-86FA-B164-FED45049C65B}"/>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852D43D2-52AC-0498-173B-2C2D27352664}"/>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D997E64F-E263-34A9-F0FB-0764CDC53AE3}"/>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8A3B97D-086D-150C-E231-66045A97E9AD}"/>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4856312-17B8-6C7F-B119-5342A4773574}"/>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D96F812B-20AB-4171-93E5-FECB54A8D637}"/>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C42B5168-ECBC-AAC9-5CED-A19B2352300B}"/>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1504220-22DC-74DC-A47A-88080C0CCCC2}"/>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4D8D2267-BE37-9F8C-6549-DF5FED27F40B}"/>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0B3FD14-125E-7163-3B57-3DBBC50558DD}"/>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6EEC456-3172-F5CF-63C0-D2BC1F0CFF2F}"/>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D432A4E4-22D8-386E-2E2A-B501D1715E7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72797077-31C6-AB7C-17DF-8F672ACB8792}"/>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9959587C-B5DA-7465-FD69-35FB6D828008}"/>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5B71184B-20A5-4ED4-B713-E6165108FD43}"/>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178FFD2A-C58E-0210-14CA-AD63241E335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110BDD40-22B3-CD74-8248-A964595EC37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0222A705-2A95-607F-1AA8-0D206921F328}"/>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EC1E978B-BD63-E94A-7327-3E615D9C3A0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BE955544-D770-A308-187E-DABD0F9279B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992AC36F-12B2-69D6-A6B1-04F6AAE49DD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2B7B3C74-BD45-35C3-A8A1-DB13C2277102}"/>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2C389007-897B-368B-2199-6392723C3FC0}"/>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7E88920-42BB-358A-6B66-F9D7610DDE9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FC73B1A7-E50D-0BC6-CDEA-E6A14E6169BD}"/>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0E0543DD-7F8E-8CE3-754D-B9C8CEABA97A}"/>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D0CB892-F354-52E9-E021-31C3077CACA8}"/>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9824E575-29CE-F938-0C03-4A8025278F00}"/>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5919CE9-244F-AFD1-A26A-31D211F4895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60106019-8A75-464D-546C-5AFF8D0F315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7D322C88-C036-FFD1-4684-16C76CEC300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C88396E-31AA-62D5-F46C-C709A784DB6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C327F14-4127-7B9E-6C53-EA455A2DDE14}"/>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DB7FF4B4-C4A2-AF96-B46C-AC102D0F9BD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4695F46-D554-81B5-F6E7-61B1103A96BD}"/>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7C7C6A39-01A0-DCC4-4406-7E411F7F9F4F}"/>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B533FE76-F57A-D161-9284-AC0003085AB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1D3992EA-D9D5-FE65-1BCF-8586444BB47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0FE780D-F2FD-4C15-EFDC-F61811CE226A}"/>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693423DB-3B3B-1C5F-A56F-A42BCD862B2E}"/>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8B4A56F8-94C7-F16A-5B4B-F0643FD2CBF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678F8CCB-75F2-A663-64E9-A6E82E515853}"/>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CBB3E98A-D180-EE6B-1C35-D3396DC42B97}"/>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EC0BB8D-C914-A7ED-AF98-A993A540417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659260E-9EDD-F45B-F441-75A06B0FAAC1}"/>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10CB456C-7DC1-0A35-4076-76A78856DD2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C221266F-D30B-8545-9ACF-EDB0F8B0FE86}"/>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737059E1-2115-7FDB-4B4C-00710204CACA}"/>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A6234B4-17CF-1373-4935-838359F45DA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EFC07090-AE0E-DCF4-FD4B-FBAABFFA5835}"/>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7EA3B9B9-7A29-F764-2A09-99F651E62D3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698880F1-6005-2997-0A1E-FB4AF00D9155}"/>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A82DA17F-B07C-9347-3C67-2C881BC7C07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BEBB41E0-685C-1D36-2281-9EA55BC5416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20348D40-3C33-9D5E-C7D9-723F11AABD68}"/>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089AB53B-592E-CF79-B2E8-E3DF848E6730}"/>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018F6926-3EAF-14F8-22AA-8E15A159141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32FBA468-6662-2BFC-80CD-ADB452574CD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EA285AB-3B8A-716C-5CD2-BD8911A5EE0C}"/>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2771EA10-3380-1890-542F-B67FFDDD501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CC49626B-D21E-0241-0DDF-88AC24E90A84}"/>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B435E25F-9A51-CD80-E7AF-E99929D8CCCB}"/>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4DA88C4-36B6-3A5C-0985-697EA3926A3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E6042BBC-B059-8491-FF0A-BA043E88D31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77ECCF92-7DE3-4506-216F-4F3C11CD943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763C3D12-F38D-5F35-4EE7-4508AD6B425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6A505CA-47B7-61B7-333C-765C8D0F09A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688CF89A-C440-5AB4-D9FF-E29B749B416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4A473262-5DBA-B545-B227-1719A718A9B9}"/>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DDCC064-C883-16CE-AF35-3262CBA25B87}"/>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FACFEF3-DB2F-D1C0-B9AC-527E0213709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E3993BEA-2A7C-1FD0-A2EF-744F7501DB5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E3410A23-AC23-DDD2-B75E-D7321267A573}"/>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942A3D7F-E33D-FF0B-EBEA-1EC1F5B94D8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4DBFB263-6A33-35E3-0181-BA263263B206}"/>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A140816-BADA-D1EE-456D-B6285E4D893A}"/>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6889C2BC-0D92-CF27-8FB8-66F15B125F76}"/>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D1038B42-E6C5-B0A2-E216-A868F03DC6D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B66D0E34-09B3-B38B-EB33-8BCBB114328D}"/>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93055C60-EF56-4C3B-864A-D466C11FE11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80A31342-A147-A146-4546-88DA15E869A1}"/>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0437A815-3D4D-B9A7-C0A7-2317033A6578}"/>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A53882C6-A34C-FAEF-849B-3FB60ABCF2F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69143C2E-85F1-8348-847B-F0B4522EC46E}"/>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AAC332B-BE8D-3709-282F-0E3ABC27C0F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AC085C1A-7EC9-8CF8-A6B5-6E0824C02FE9}"/>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991507C-4310-4416-9B3E-751FC0A2B057}"/>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682EEE5F-DECC-65C0-4B8F-15D88B63EA22}"/>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F3B553D5-F56B-C793-0AB0-FE54C3376BBB}"/>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7C3B00D9-FC06-748C-3477-B27BCE04ACBC}"/>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FE764026-BAC7-DC60-8AD9-33D0B1A214E9}"/>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FE764026-BAC7-DC60-8AD9-33D0B1A214E9}"/>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7936F4EC-1118-6DDC-E3B4-697E01869055}"/>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7936F4EC-1118-6DDC-E3B4-697E01869055}"/>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0DA6EBA9-3127-13DE-4A66-000DF47ADD93}"/>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15786AFB-68C6-AC85-2E3C-E2BAFC83D512}"/>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37CA570-6BD9-0462-BB3A-BCCBEF1FFF8A}"/>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737CA570-6BD9-0462-BB3A-BCCBEF1FFF8A}"/>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CB08E43B-EA02-02F3-7CE7-06FBE271C31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7D0CA36A-171D-F2F1-1B63-11D4A685BC5E}"/>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CAAFE06D-0AF6-F64F-4AB3-270AA08BBA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4D58E8A8-4869-5673-731D-BA19D60264CC}"/>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4D58E8A8-4869-5673-731D-BA19D60264CC}"/>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237E5640-76F4-A6D5-8462-F095DFEEF7D9}"/>
              </a:ext>
            </a:extLst>
          </p:cNvPr>
          <p:cNvSpPr txBox="1"/>
          <p:nvPr/>
        </p:nvSpPr>
        <p:spPr>
          <a:xfrm>
            <a:off x="2672160" y="180968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DC96808-BAFD-458A-6CAF-D91A76520CB9}"/>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DC96808-BAFD-458A-6CAF-D91A76520CB9}"/>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F8C657E8-0117-E16F-EC0F-22853A09B8BB}"/>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F57BCD95-16CE-442A-824D-6C7D8A4A99DC}"/>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F81CC4F8-840B-5372-E373-E43C0B0575C1}"/>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9458C3FE-B315-E3B0-DBBC-1653A91BB4FE}"/>
              </a:ext>
            </a:extLst>
          </p:cNvPr>
          <p:cNvSpPr/>
          <p:nvPr/>
        </p:nvSpPr>
        <p:spPr>
          <a:xfrm>
            <a:off x="3564501" y="86760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9C1EE00F-C289-B720-71D6-E89816D29FB3}"/>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EBB52F71-E888-5761-0059-8AD2256BA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4700C543-A7E3-3D56-8B8C-C82FA9576020}"/>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7E3E48F5-7A7F-E5B7-2D77-4AE728236CDD}"/>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466F2B44-D669-2521-103E-D2344FCE4AD4}"/>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925DDC73-8454-34F0-E707-ABD1DC2A9555}"/>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80BA320-75F0-169E-811A-310FD4900135}"/>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2FC3C4A-F1A9-654D-B1E5-452D817F7B17}"/>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5E5EAEE-8CD1-612C-768C-5F1233AE7862}"/>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A3F4246E-6AF5-F009-5EF0-5527BF96D3E0}"/>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A0BEE68-BC33-2816-93CB-2AFE0F852041}"/>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9228C70-8885-5254-6E5C-E349E84AE695}"/>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1A49655-54F9-91D7-8671-A0FAF2D2410D}"/>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C784383E-D452-04CD-92FB-0E6B93C066FD}"/>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40C8E0EF-D9FA-B67A-B17B-42B4A7E4EB7E}"/>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E0F85E34-0202-137E-F157-0CD84EF4A12F}"/>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4386DBB6-893F-45DE-313A-FA9F469236D5}"/>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C83F50DC-8376-5FCD-39CF-30CB74194670}"/>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C83F50DC-8376-5FCD-39CF-30CB74194670}"/>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1A890463-E5C0-41CF-ED03-75A42EEAC95C}"/>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1A890463-E5C0-41CF-ED03-75A42EEAC95C}"/>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79A974F0-EE90-4C35-9FDF-884E40BD565F}"/>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79A974F0-EE90-4C35-9FDF-884E40BD565F}"/>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7A5FA4E2-123D-0A2A-C01E-98090E354CCA}"/>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D9F064A6-9CE9-3207-1EE1-3220F642A10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1CD5F446-FBE7-E6E7-7212-6983C32F8500}"/>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3C438338-07C3-D7EA-F881-41CA45F64D8D}"/>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849E706D-F789-C78A-38C8-411D6C56F53F}"/>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83303D1-38D7-5ED9-5170-3C06E2165FDD}"/>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D61C9A67-9C8A-924E-EEC3-11AA78E4B277}"/>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042709B-CD5E-6DC5-E7B0-51B73443039E}"/>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4CBB48A5-9B6F-11F5-FB5E-B9A4E1BDD724}"/>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ECA5D71-9AD7-1B95-5857-76221CBFE9E7}"/>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49B2A5D-A4E2-17A2-3AF9-8FE06B2DA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29D2E34C-EAD6-6C34-D027-63B87EC5716C}"/>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8EABF5CA-BE9B-C1D0-A87E-9C4E86696A4C}"/>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07854583-2545-34B3-936A-E817FE284C41}"/>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92E17EE-EC18-8B1D-207F-D288A9A8D52C}"/>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426007C7-3552-A731-3133-069792D7C40B}"/>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426007C7-3552-A731-3133-069792D7C40B}"/>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EE7BFD06-6EE9-13A3-29DE-B82B56A8CFC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5BF2C214-B5C9-9B72-27F9-26F86EC1F52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B5FBDC9B-9A5B-DD1B-8EA0-73D1EAA8F309}"/>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64CA64EB-7649-B070-728C-DF679CB73F0E}"/>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19725178-B851-BFEF-7968-0E141C37C6D1}"/>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AC05877A-A2DF-91CA-693F-381F01729203}"/>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1A38CB6B-0E4E-134B-AB6B-F22C2805F7A4}"/>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A69D376-E752-5D0B-E37F-9C434FC33F97}"/>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540D8270-A536-0BBD-8F45-B811D1178796}"/>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21050414-D7CA-07E0-0529-700E2D611C00}"/>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A0A92F91-0A74-0304-A156-9CCA40748DF6}"/>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CFEFF9A6-6508-F2E2-6AA0-EA41EA05BB7E}"/>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4C1D4EB0-3DE0-632D-8B58-6935E4DBEAB7}"/>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A5D40D57-A389-9198-90C4-196C1B3DE31D}"/>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3C10A61D-E080-3E2A-4BF7-A7F58743B4BE}"/>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54DCD790-06F5-EDD4-12B6-78120CB2D7E9}"/>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551E918D-0F53-7C4B-A5BC-219AFAF7BFB5}"/>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468103EE-47CC-21B6-563B-313BE6B57DCA}"/>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D28348C6-7BA4-49A3-091D-B67AA01EE27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79C918A-E53C-51D6-2B26-CA086A10788C}"/>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CE6E413C-8875-19A4-1FD7-5A7E2BB74952}"/>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36396880-694E-35E8-5D8B-BD20F2FB0C39}"/>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B3C7D203-8D07-B9F0-FA02-5293F1A75E1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253D69B5-E23D-979A-34C8-A90890C43E41}"/>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95D78244-02B2-7CDB-14F5-3C04205D1164}"/>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ACF286C3-7BDE-0478-9A79-7FF7BAD9609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9ADD292F-F155-77E0-2D8B-3D362C4F9FD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FCE9D5E3-D7C1-C779-53C7-9E7A5F84231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CA496B2E-1347-78A4-A869-F181063A43EE}"/>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9CF021B2-53BE-C313-0240-D9EB56DEA25D}"/>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5669C8E0-FFDC-BA84-0C37-06147CE6687F}"/>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BF4B7C3-68B6-95AF-DC06-29C36A11E53F}"/>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DC99390-EACD-2668-7A6E-9C4E928E942F}"/>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38E7242C-438A-732A-E521-8F87F155C3B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A9643829-3AD8-3BC3-4083-4EF78FCE3A19}"/>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EB889A54-4C3F-3EAF-F1D6-89EFAF87782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B1A0F4E4-D5DD-C20B-9535-1BC11C6E8B6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56419202-2E4E-243C-0B8A-FB66033EDD9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B5B64DB-7F72-B443-0D67-5947D57D483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C0E243BF-52C8-B6B0-E633-CCBE3D5131DB}"/>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FC51EC1E-4FB3-FCDE-FA9B-56B6E963E566}"/>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862DA57A-AFC2-91AC-1FB9-034A69A2A9F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9036685C-DE8A-666C-7EA9-EF5F33BA9EC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760D0375-C5D6-38BE-CD7F-DB4D1C864EC4}"/>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4152841C-F840-B9DB-63A3-20597D3AD151}"/>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BA766DEA-4406-E8B4-E92A-1F4C46325D3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E0B3AD2E-9A78-5135-300E-69733636E767}"/>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132EB950-5525-A05A-346F-A72540D5A535}"/>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C7546EA4-65AD-F787-D128-1C2DA42847F0}"/>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6FCEF6A0-1A10-9B9F-28D1-CE3BA2F8E413}"/>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D6FDBF7A-E39E-9A47-2E33-3B0400E627B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371DD744-1573-75BD-66C9-CCCE825B615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7B9B1001-E344-0A32-7F9C-A6C5121C0A3D}"/>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C2514248-857B-DF7A-1173-30CE99C7597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85F9F44A-13F9-F366-2FF4-0F411D2A52F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F948805D-6FD2-27E5-CF7E-D2CE80E15EE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9A2718C7-4F13-BD4E-B6CB-F0ED73A5C80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D65FDA54-3A43-6A45-1FA4-298CE82A951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F4B515FB-8555-288E-5A03-A5B663035F05}"/>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D9F11431-F967-DD4A-39C4-AFDB9658BBD7}"/>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E51B22CC-012F-F882-2072-5685A450DAB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D8FF19DD-FEFF-3E73-1DE2-6FE5C601035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B4428131-BD86-D74E-53CB-90FD5CF9DBCA}"/>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95C393E6-8D0F-C027-735A-410F0496F4DD}"/>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6C4774CD-266A-E19C-1D1D-F697AF626A4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6E9E61A5-6427-575A-2AEE-5A6029356D48}"/>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0871292-EF2E-D5CA-7EB4-0D29C1721219}"/>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A4F07301-1560-0E93-C361-5CC89DD33B19}"/>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D274002E-D2E1-F3AC-32B0-77BEF1DBB1BD}"/>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89E9C132-F604-10B4-2316-49071402CC64}"/>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9DD73C4-998E-FB45-2CFC-8AF1F5B8DBE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12C1D193-BABE-F56E-01C3-1C7339CC5A5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784B0A45-7BA2-EF62-D22D-D6D2F9489B4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8B88196B-42E6-3906-7378-3979F5C63C78}"/>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F16BB12D-0F9B-1FE7-5EF9-24017FB2E199}"/>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E833BFD8-A47E-D722-4141-24B5CD57D1F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8E212BFD-2F92-AB5C-094E-CBEFF871119B}"/>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87357918-3517-2D85-FD5D-B8D4CB75DCAD}"/>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9CF67E06-C4FC-6EB5-F643-03A28C32C1FC}"/>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56D97F18-D0AF-6670-EA3C-847868C014EF}"/>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78367AFE-8439-AD58-ABAF-E10B02F486D5}"/>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3E93826-1222-FBC4-DE34-FABB7138461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9018D585-439C-B1A5-10A6-3B03B0DBEDD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D6F2C604-478D-2FFB-3747-9BF0D9E3E935}"/>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660CA752-E26D-8729-31EE-7FFE4A2FF74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9248354-61A3-961F-1C72-EAA6E197FF11}"/>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620C9BC6-BE20-C932-3B7F-3715E61DAA2F}"/>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8E22940-74BE-73D9-2D2F-F45F891E178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A92AA49F-4F33-774A-975B-6A9BDF85F7C3}"/>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821FB59-4165-F7F9-B3D8-B945DCBCB61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0CF3731C-931E-9439-97A8-D8FD3B897D93}"/>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A0C424EC-E799-B4FA-74AE-54B34598CFAA}"/>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65FA9377-1CD5-F44C-B677-9DCECF75AC1D}"/>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8B5B57B0-0397-AE9C-11AC-C7538DDC3B5F}"/>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CAC9BFB-D0D8-6C9A-839E-344442004AD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9220A39-E42B-6A80-2733-66D5C434A2D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3E7974CB-5707-613C-D24D-4DED9B17090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EC1B6D02-C10A-755B-A1EB-4068934803B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70CC865-CDC1-D4DB-18D1-0E04D095D74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BE02AB01-FE74-A0CD-4173-9C8D147699D1}"/>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F1536F2A-2A12-B5A9-0B23-34C8FBDAB5E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47EEA33-DA6E-F145-34A6-F607F99CB22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93C7E03-697C-E48E-4A3B-AC42B401129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B7C3EAE-E2A7-F242-8C26-737B24D5BCD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FD06F39A-A5E8-9CFD-A35B-81C9A3C3FCF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53F70233-CABC-AFE4-5F8D-3BA5A87A5824}"/>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FFDEEAE1-12D3-9FA3-8708-78323ABEC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5FD48D76-21AD-E746-1C33-D3B67CF0E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DF77C40D-5FCE-BDDC-533A-2E7819D9F17F}"/>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D738CFCD-83E7-4319-1030-2618C4D1515E}"/>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07AA7B59-CB1D-E384-A9BD-D8BDBB73CAE8}"/>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0AE2AAC0-9143-4020-F4B8-2D5CAD3A4E11}"/>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FC932D72-5EE1-74AB-544D-2B6A3329471E}"/>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A08E922A-6298-CAA4-5C3B-D176C1A70BD8}"/>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C979677-E92A-9DC9-A6C0-2E65BF1AF454}"/>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BFC4442-BACC-24D9-D74A-757A535D019B}"/>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F020EE6A-F678-27A7-7EDD-EA994A7C075F}"/>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64CAFDD8-353B-A716-D8D2-4E4575B7D36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387F466-5CD5-7FF0-2750-ED7026DA6680}"/>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013C8358-E487-A16F-6D83-0805A97BCE4B}"/>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362D794D-9D2A-2E0C-AE93-895B98EE638E}"/>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08DDC36-34B3-C170-1C31-311B955A564C}"/>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8E2433BD-2558-6CF7-DC14-44071400971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56341A2-FD52-FD98-8D24-D5F5CF69464F}"/>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EFAB1EB-B692-4813-4051-BFDA1AAC9CAD}"/>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978E39B4-EFB5-179C-F806-99E3E3103948}"/>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21DA5AB4-9DF3-6C25-3670-58208C78F710}"/>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D8796F7E-4C7F-CF01-8399-73EB663A50D0}"/>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FD4029A5-257D-968C-4022-ED7491D0141B}"/>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901AC12E-37FF-515A-D40E-DF9F3CB57357}"/>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FB8C0F92-20E9-DBEE-C1C6-7D3C93040440}"/>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21BCAD02-A187-6D7F-FEE9-BD2206CDD6DB}"/>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2C52BE34-77BC-D9A5-049A-22557D896336}"/>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4258D59-E70D-A3C9-FA2F-A02C642D54AC}"/>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4C81F197-F16D-26D5-8444-E065D86B92E6}"/>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1D83EAA0-D946-1491-066F-E20666493B88}"/>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F52A00DF-1311-0DFA-F02A-9DA89012094F}"/>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4030148-6CA2-5D7F-A1DB-02CCFF564EFE}"/>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98D7837A-51DC-2441-87A4-2639B354F2EA}"/>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13FD29B-7F57-FB1F-A45D-C0705674DAA0}"/>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162331D7-83FE-8B34-BC1D-362DEC31D4C4}"/>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11328624-AE09-5C9A-CE83-26C8F17F2757}"/>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9761393C-CCF3-97BD-32E6-0D2DCFB273C2}"/>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66390C7B-AE49-C9E6-5F25-CB8EBD1F4A83}"/>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25BE8B46-D86A-A618-69C8-051C6585F4A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B81D83B5-9D9E-12E3-7B47-91E48827A5A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59E471E-F8E3-7082-9341-554A80CED06D}"/>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6D9A4234-5AF9-4443-0D7A-C163C05E011B}"/>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5675B739-FE15-A119-CED2-D815A8456C21}"/>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7194DDA2-3485-32BF-CCA9-DC77CC980126}"/>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C21EC34F-46FD-913A-7779-A9C57C6F901A}"/>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4F134F05-CF21-0E8B-DDCF-8EF2C1555AC1}"/>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917CC617-9AA4-F475-60D5-2B5730700C3B}"/>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25EA3E90-FFC5-9C50-A292-6D9ECB63CDFE}"/>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D8C74FF3-D0E8-E7D1-24F8-3B9AB44017EC}"/>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CF6E034F-6912-C72D-03C6-5DD48BC1CA53}"/>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A7632890-6E5B-C759-DABA-BF273EA24ADE}"/>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91FBD27E-47E5-DDAD-C84B-BEA5B07DC311}"/>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D60443B2-CD67-6741-A7D6-8DA103103EE1}"/>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91EFB17B-7189-B63F-5654-59E1FD0587A8}"/>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996CDC3B-6D6A-AF3D-BB50-042A72C312BE}"/>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996CDC3B-6D6A-AF3D-BB50-042A72C312BE}"/>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BD0D29E5-5ECA-7F6E-FC65-157E2D01FC81}"/>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FAE4C310-51FD-D688-DF85-8D589E6F78D3}"/>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91CC33F0-61F2-311C-63D2-96574ACC3344}"/>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9F52E4F-8E9D-CB03-E910-F6106A3FF6C1}"/>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5B036BE5-E29E-4AA5-DB4E-E93C483475C5}"/>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3D199D12-FAB5-4CBD-2F89-BD310116F6AF}"/>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2B9BD89D-1573-2B6B-855D-43E497D2B43C}"/>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123B78B8-9774-9436-6B00-EBDC56BEDADE}"/>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B1FE0DA5-765D-4B65-2408-13D0B6425D71}"/>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C66C3D58-C35D-5028-C8BF-B744013B0341}"/>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5C63B3F1-8E98-14E0-D78F-7B50F31A9D04}"/>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E89C7C91-ACA0-38BE-1E13-095D5AD4003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B66C1D84-A456-D96C-8FA5-C082CBAEFA8F}"/>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6CD39DED-EC07-F3BA-B2DD-25597483B2BA}"/>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D7D4402F-EE20-5925-D579-1408239B7890}"/>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32BA1038-087B-3563-C8E8-A2852109AE0D}"/>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5EBCA124-27D3-C392-40BA-45C32836FF33}"/>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915044F5-85DE-67E1-0CF6-6B4A8AFCC07B}"/>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32809D66-C6D6-D328-C590-A58835D2F2B0}"/>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512B04F-C7BD-0E8C-C7EE-7D7E2021EF2C}"/>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A8E9B4C9-F62D-506A-34F8-4804A79C8F9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384BB806-4EFB-6E33-16F6-9391C423184D}"/>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6D21F535-C80F-E531-CC88-480640A8B9B5}"/>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313FBA8D-05DE-8AFE-4D20-F0F17F02C56D}"/>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ECA7BDB4-68D0-2C64-DE32-8D4883EC02F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DBEC1E3D-FA27-04DD-BD44-FAB6B7A4B8E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8FBC97EE-2FA4-5E7D-29B8-A3FBD5B62453}"/>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8FBC97EE-2FA4-5E7D-29B8-A3FBD5B62453}"/>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9B290DF2-0703-D043-C8B9-80DE1A7F7FE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9B290DF2-0703-D043-C8B9-80DE1A7F7FE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C6549DD5-0C09-4D08-AE1F-7948FFDA9D5C}"/>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C6549DD5-0C09-4D08-AE1F-7948FFDA9D5C}"/>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D3112B62-9232-8CB7-37F5-E71D10EC484E}"/>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D3112B62-9232-8CB7-37F5-E71D10EC484E}"/>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1E753164-14B7-E091-37AF-538107EA4129}"/>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0F6A576D-21AE-2636-B153-06D6E47F101D}"/>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20124A7F-192E-5523-40DD-C0F59F9F826B}"/>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3B080438-2975-3EE2-707C-0BB5439BCD1B}"/>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BE77B1E4-8FC8-9B70-6E18-D6FCD935EB5B}"/>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E0A12B66-A929-CE48-5B6C-6F9DF0A0A742}"/>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BDA5BF8D-6894-9364-98B4-67E3A5C10970}"/>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BE50970E-8E4A-148A-A259-214B79D8BA1C}"/>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2428C9F1-DBDF-2F4E-C21C-5CE940564715}"/>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9809A6CA-C7AC-617C-5BB0-94A05BA132B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D4C0E5E4-1FAD-692C-C8CF-2028F2414851}"/>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FA9DADEC-2FFE-DC93-13CF-0C4A97BA1D63}"/>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55022543-C7D6-C600-F1B9-BE281DD5E9F3}"/>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F581ACE4-DEC2-F924-EEF9-036321EA2E7F}"/>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A8E1FA0D-9C73-76EB-4158-E0A865C49B44}"/>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1F5C2C2F-2DAE-5D84-7FB3-366263C250EA}"/>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1F5C2C2F-2DAE-5D84-7FB3-366263C250EA}"/>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4D2F1915-EB21-447F-32D6-DD3CE7F413BF}"/>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A977618-C21F-F7BE-9516-5A57D7FA8252}"/>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A977618-C21F-F7BE-9516-5A57D7FA8252}"/>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A6B75540-600A-211E-5F72-A5F1FEF7E88F}"/>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CB0011B2-A098-60BE-92C7-7CA89F7665EB}"/>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E341E269-CD9C-1533-C6D4-FF699537092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7A5B673A-182E-1DC1-8700-D69A32728154}"/>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58928E38-0C72-210C-4361-7E21F8B230C4}"/>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C137B5D7-71F8-9E0F-54B2-E2154BB586F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E7766FA0-C775-4BB7-D4F8-DD7E057FAFDD}"/>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F6FE9C35-608C-80D3-E0CA-FB68A12212BC}"/>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10900C7A-20B4-C37B-31C0-89870714BB91}"/>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803680D0-2EE5-DACC-11AD-F02E124AAC71}"/>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9BFF0C90-433B-3491-E36A-CD05D67339D0}"/>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DC4692D7-997F-FF5C-FFF6-4B21AF192B4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3B372217-21FB-EC1C-46DC-F021A976FFCD}"/>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73C66903-B962-5C61-C701-F342CF3CB0E4}"/>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533CB5A2-651C-981F-6067-A0AD355E157C}"/>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F0B1BF86-0FF3-CA98-C7FC-D3D92120E8B9}"/>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3D0CE9C5-9065-9CC1-6483-1E0EC5C69A46}"/>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FA1080CC-529D-264F-5C92-DB3C29A24853}"/>
              </a:ext>
            </a:extLst>
          </p:cNvPr>
          <p:cNvSpPr txBox="1"/>
          <p:nvPr/>
        </p:nvSpPr>
        <p:spPr>
          <a:xfrm>
            <a:off x="2162642" y="2288603"/>
            <a:ext cx="1800493" cy="369332"/>
          </a:xfrm>
          <a:prstGeom prst="rect">
            <a:avLst/>
          </a:prstGeom>
          <a:noFill/>
        </p:spPr>
        <p:txBody>
          <a:bodyPr wrap="none" rtlCol="0">
            <a:spAutoFit/>
          </a:bodyPr>
          <a:lstStyle/>
          <a:p>
            <a:r>
              <a:rPr lang="zh-CN" altLang="en-US" dirty="0">
                <a:solidFill>
                  <a:srgbClr val="FF0000"/>
                </a:solidFill>
              </a:rPr>
              <a:t>数据集版权保护</a:t>
            </a:r>
          </a:p>
        </p:txBody>
      </p:sp>
    </p:spTree>
    <p:extLst>
      <p:ext uri="{BB962C8B-B14F-4D97-AF65-F5344CB8AC3E}">
        <p14:creationId xmlns:p14="http://schemas.microsoft.com/office/powerpoint/2010/main" val="3372205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87B78-1A84-D6D8-2476-A74192C7CFA3}"/>
              </a:ext>
            </a:extLst>
          </p:cNvPr>
          <p:cNvSpPr>
            <a:spLocks noGrp="1"/>
          </p:cNvSpPr>
          <p:nvPr>
            <p:ph type="title"/>
          </p:nvPr>
        </p:nvSpPr>
        <p:spPr>
          <a:xfrm>
            <a:off x="592015" y="84406"/>
            <a:ext cx="10515600" cy="946394"/>
          </a:xfrm>
        </p:spPr>
        <p:txBody>
          <a:bodyPr/>
          <a:lstStyle/>
          <a:p>
            <a:r>
              <a:rPr lang="zh-CN" altLang="en-US" dirty="0"/>
              <a:t>训练流程</a:t>
            </a:r>
          </a:p>
        </p:txBody>
      </p:sp>
      <p:sp>
        <p:nvSpPr>
          <p:cNvPr id="3" name="内容占位符 2">
            <a:extLst>
              <a:ext uri="{FF2B5EF4-FFF2-40B4-BE49-F238E27FC236}">
                <a16:creationId xmlns:a16="http://schemas.microsoft.com/office/drawing/2014/main" id="{33E67F03-1C6C-5F31-C0E8-B274C3545FBA}"/>
              </a:ext>
            </a:extLst>
          </p:cNvPr>
          <p:cNvSpPr>
            <a:spLocks noGrp="1"/>
          </p:cNvSpPr>
          <p:nvPr>
            <p:ph idx="1"/>
          </p:nvPr>
        </p:nvSpPr>
        <p:spPr>
          <a:xfrm>
            <a:off x="592015" y="1030800"/>
            <a:ext cx="10515600" cy="3523958"/>
          </a:xfrm>
        </p:spPr>
        <p:txBody>
          <a:bodyPr>
            <a:normAutofit/>
          </a:bodyPr>
          <a:lstStyle/>
          <a:p>
            <a:r>
              <a:rPr lang="zh-CN" altLang="en-US" sz="1900" dirty="0"/>
              <a:t>针对原始图数据针对节点分类任务训练一个</a:t>
            </a:r>
            <a:r>
              <a:rPr lang="en-US" altLang="zh-CN" sz="1900" dirty="0"/>
              <a:t>GCN</a:t>
            </a:r>
            <a:r>
              <a:rPr lang="zh-CN" altLang="en-US" sz="1900" dirty="0"/>
              <a:t>提取节点的嵌入表示，输入到</a:t>
            </a:r>
            <a:r>
              <a:rPr lang="en-US" altLang="zh-CN" sz="1900" dirty="0" err="1"/>
              <a:t>KMeans</a:t>
            </a:r>
            <a:r>
              <a:rPr lang="zh-CN" altLang="en-US" sz="1900" dirty="0"/>
              <a:t>方法中进行聚类</a:t>
            </a:r>
            <a:r>
              <a:rPr lang="en-US" altLang="zh-CN" sz="1900" dirty="0"/>
              <a:t>,</a:t>
            </a:r>
            <a:r>
              <a:rPr lang="zh-CN" altLang="en-US" sz="1900" dirty="0"/>
              <a:t>聚类的得分由三部分组成欧式距离，度中心性，接近中心性，针对每个类别筛选出一定数量的代表性节点，将选中的代表性节点的索引返回。代表性节点就不再变化了</a:t>
            </a:r>
          </a:p>
          <a:p>
            <a:r>
              <a:rPr lang="zh-CN" altLang="en-US" sz="1900" dirty="0"/>
              <a:t>优化触发器的嵌入表示，余弦相似性差异 和分布差异，触发器由完全连通图组成每个节点都相连，节点数量为</a:t>
            </a:r>
            <a:r>
              <a:rPr lang="en-US" altLang="zh-CN" sz="1900" dirty="0"/>
              <a:t>3</a:t>
            </a:r>
            <a:r>
              <a:rPr lang="zh-CN" altLang="en-US" sz="1900" dirty="0"/>
              <a:t>。按照这个修改训练集诱导子图的特征矩阵和连接矩阵，将触发器添加到训练集中，对应的分类类别为与之相连节点的类别，优化触发器损失包括 嵌入表示的余弦相似性损失分布差异损失 溯源损失即使得 概率分布发生变化的损失</a:t>
            </a:r>
          </a:p>
          <a:p>
            <a:r>
              <a:rPr lang="zh-CN" altLang="en-US" sz="1900" dirty="0"/>
              <a:t>优化提示学习，损失包括两部分下游任务的分类损失和扰动提示与代理提示的余弦相似性损失   溯源损失</a:t>
            </a:r>
          </a:p>
          <a:p>
            <a:r>
              <a:rPr lang="zh-CN" altLang="en-US" sz="1900" dirty="0"/>
              <a:t>现存问题</a:t>
            </a:r>
            <a:r>
              <a:rPr lang="zh-CN" altLang="en-US" sz="1900" dirty="0">
                <a:solidFill>
                  <a:srgbClr val="FF0000"/>
                </a:solidFill>
              </a:rPr>
              <a:t> 引入了太多的模型 不连贯 训练存在太多的嵌套 </a:t>
            </a:r>
            <a:endParaRPr lang="en-US" altLang="zh-CN" sz="1900" dirty="0">
              <a:solidFill>
                <a:srgbClr val="FF0000"/>
              </a:solidFill>
            </a:endParaRPr>
          </a:p>
          <a:p>
            <a:pPr marL="0" indent="0">
              <a:buNone/>
            </a:pPr>
            <a:r>
              <a:rPr lang="en-US" altLang="zh-CN" sz="1900" dirty="0"/>
              <a:t>	</a:t>
            </a:r>
            <a:r>
              <a:rPr lang="zh-CN" altLang="en-US" sz="1900" dirty="0">
                <a:solidFill>
                  <a:srgbClr val="FF0000"/>
                </a:solidFill>
              </a:rPr>
              <a:t>损失函数的实现  提示的相似性损失 数据集嵌入向量的相似性损失  分布差异损失</a:t>
            </a:r>
          </a:p>
          <a:p>
            <a:endParaRPr lang="zh-CN" altLang="en-US" dirty="0"/>
          </a:p>
        </p:txBody>
      </p:sp>
      <p:sp>
        <p:nvSpPr>
          <p:cNvPr id="4" name="文本框 3">
            <a:extLst>
              <a:ext uri="{FF2B5EF4-FFF2-40B4-BE49-F238E27FC236}">
                <a16:creationId xmlns:a16="http://schemas.microsoft.com/office/drawing/2014/main" id="{B20498DE-8A3B-9CB0-A9A1-7752B7421FD0}"/>
              </a:ext>
            </a:extLst>
          </p:cNvPr>
          <p:cNvSpPr txBox="1"/>
          <p:nvPr/>
        </p:nvSpPr>
        <p:spPr>
          <a:xfrm>
            <a:off x="1547446" y="4554758"/>
            <a:ext cx="3310522" cy="369332"/>
          </a:xfrm>
          <a:prstGeom prst="rect">
            <a:avLst/>
          </a:prstGeom>
          <a:noFill/>
        </p:spPr>
        <p:txBody>
          <a:bodyPr wrap="none" rtlCol="0">
            <a:spAutoFit/>
          </a:bodyPr>
          <a:lstStyle/>
          <a:p>
            <a:r>
              <a:rPr lang="zh-CN" altLang="en-US" dirty="0"/>
              <a:t>概率分布分类损失  </a:t>
            </a:r>
            <a:r>
              <a:rPr lang="zh-CN" altLang="en-US" dirty="0">
                <a:solidFill>
                  <a:srgbClr val="FF0000"/>
                </a:solidFill>
              </a:rPr>
              <a:t>同质性损失</a:t>
            </a:r>
          </a:p>
        </p:txBody>
      </p:sp>
      <p:sp>
        <p:nvSpPr>
          <p:cNvPr id="6" name="文本框 5">
            <a:extLst>
              <a:ext uri="{FF2B5EF4-FFF2-40B4-BE49-F238E27FC236}">
                <a16:creationId xmlns:a16="http://schemas.microsoft.com/office/drawing/2014/main" id="{BE49E0A4-7AC8-2262-EC63-CA65017FC5F8}"/>
              </a:ext>
            </a:extLst>
          </p:cNvPr>
          <p:cNvSpPr txBox="1"/>
          <p:nvPr/>
        </p:nvSpPr>
        <p:spPr>
          <a:xfrm>
            <a:off x="1547446" y="4924090"/>
            <a:ext cx="2093843" cy="369332"/>
          </a:xfrm>
          <a:prstGeom prst="rect">
            <a:avLst/>
          </a:prstGeom>
          <a:noFill/>
        </p:spPr>
        <p:txBody>
          <a:bodyPr wrap="none" rtlCol="0">
            <a:spAutoFit/>
          </a:bodyPr>
          <a:lstStyle/>
          <a:p>
            <a:r>
              <a:rPr lang="zh-CN" altLang="en-US" dirty="0"/>
              <a:t>损失名字 描述准确</a:t>
            </a:r>
          </a:p>
        </p:txBody>
      </p:sp>
      <p:sp>
        <p:nvSpPr>
          <p:cNvPr id="7" name="文本框 6">
            <a:extLst>
              <a:ext uri="{FF2B5EF4-FFF2-40B4-BE49-F238E27FC236}">
                <a16:creationId xmlns:a16="http://schemas.microsoft.com/office/drawing/2014/main" id="{55048367-72D7-0769-E97A-122D52DAA11E}"/>
              </a:ext>
            </a:extLst>
          </p:cNvPr>
          <p:cNvSpPr txBox="1"/>
          <p:nvPr/>
        </p:nvSpPr>
        <p:spPr>
          <a:xfrm>
            <a:off x="1652953" y="5642534"/>
            <a:ext cx="3342582" cy="369332"/>
          </a:xfrm>
          <a:prstGeom prst="rect">
            <a:avLst/>
          </a:prstGeom>
          <a:noFill/>
        </p:spPr>
        <p:txBody>
          <a:bodyPr wrap="none" rtlCol="0">
            <a:spAutoFit/>
          </a:bodyPr>
          <a:lstStyle/>
          <a:p>
            <a:r>
              <a:rPr lang="zh-CN" altLang="en-US" dirty="0"/>
              <a:t>外循环 二分类损失 同质性损失</a:t>
            </a:r>
          </a:p>
        </p:txBody>
      </p:sp>
      <p:sp>
        <p:nvSpPr>
          <p:cNvPr id="8" name="文本框 7">
            <a:extLst>
              <a:ext uri="{FF2B5EF4-FFF2-40B4-BE49-F238E27FC236}">
                <a16:creationId xmlns:a16="http://schemas.microsoft.com/office/drawing/2014/main" id="{1E42D337-3557-E063-0723-6F036F918257}"/>
              </a:ext>
            </a:extLst>
          </p:cNvPr>
          <p:cNvSpPr txBox="1"/>
          <p:nvPr/>
        </p:nvSpPr>
        <p:spPr>
          <a:xfrm>
            <a:off x="1652953" y="6011866"/>
            <a:ext cx="3789820" cy="369332"/>
          </a:xfrm>
          <a:prstGeom prst="rect">
            <a:avLst/>
          </a:prstGeom>
          <a:noFill/>
        </p:spPr>
        <p:txBody>
          <a:bodyPr wrap="none" rtlCol="0">
            <a:spAutoFit/>
          </a:bodyPr>
          <a:lstStyle/>
          <a:p>
            <a:r>
              <a:rPr lang="zh-CN" altLang="en-US" dirty="0"/>
              <a:t>内循环 下游任务损失 </a:t>
            </a:r>
            <a:r>
              <a:rPr lang="en-US" altLang="zh-CN" dirty="0"/>
              <a:t>+ </a:t>
            </a:r>
            <a:r>
              <a:rPr lang="zh-CN" altLang="en-US" dirty="0"/>
              <a:t>相似性损失</a:t>
            </a:r>
          </a:p>
        </p:txBody>
      </p:sp>
    </p:spTree>
    <p:extLst>
      <p:ext uri="{BB962C8B-B14F-4D97-AF65-F5344CB8AC3E}">
        <p14:creationId xmlns:p14="http://schemas.microsoft.com/office/powerpoint/2010/main" val="41428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9250-EAE4-B66C-D424-E3A607497B94}"/>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084B12E6-6576-CDC4-954C-9404B077B0CF}"/>
              </a:ext>
            </a:extLst>
          </p:cNvPr>
          <p:cNvSpPr txBox="1"/>
          <p:nvPr/>
        </p:nvSpPr>
        <p:spPr>
          <a:xfrm>
            <a:off x="199326" y="2330243"/>
            <a:ext cx="11146599" cy="1631216"/>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对比方法：</a:t>
            </a:r>
            <a:endParaRPr lang="en-US" altLang="zh-CN" sz="1600" dirty="0">
              <a:latin typeface="宋体" panose="02010600030101010101" pitchFamily="2" charset="-122"/>
              <a:ea typeface="宋体" panose="02010600030101010101" pitchFamily="2" charset="-122"/>
            </a:endParaRPr>
          </a:p>
          <a:p>
            <a:r>
              <a:rPr lang="en-US" altLang="zh-CN" sz="1400" dirty="0" err="1">
                <a:latin typeface="Times New Roman" panose="02020603050405020304" pitchFamily="18" charset="0"/>
                <a:cs typeface="Times New Roman" panose="02020603050405020304" pitchFamily="18" charset="0"/>
              </a:rPr>
              <a:t>ZeroMark</a:t>
            </a:r>
            <a:r>
              <a:rPr lang="en-US" altLang="zh-CN" sz="1400" dirty="0">
                <a:latin typeface="Times New Roman" panose="02020603050405020304" pitchFamily="18" charset="0"/>
                <a:cs typeface="Times New Roman" panose="02020603050405020304" pitchFamily="18" charset="0"/>
              </a:rPr>
              <a:t>: Towards Dataset Ownership Verification without Disclosing Watermarks</a:t>
            </a:r>
            <a:r>
              <a:rPr lang="zh-CN" altLang="en-US"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2024</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Picture</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DNN</a:t>
            </a:r>
          </a:p>
          <a:p>
            <a:r>
              <a:rPr lang="zh-CN" altLang="en-US" sz="1400" strike="sngStrike" dirty="0">
                <a:latin typeface="Times New Roman" panose="02020603050405020304" pitchFamily="18" charset="0"/>
                <a:cs typeface="Times New Roman" panose="02020603050405020304" pitchFamily="18" charset="0"/>
              </a:rPr>
              <a:t>Data Isotopes for Data Provenance in DNNs（</a:t>
            </a:r>
            <a:r>
              <a:rPr lang="en-US" altLang="zh-CN" sz="1400" strike="sngStrike" dirty="0">
                <a:latin typeface="Times New Roman" panose="02020603050405020304" pitchFamily="18" charset="0"/>
                <a:cs typeface="Times New Roman" panose="02020603050405020304" pitchFamily="18" charset="0"/>
              </a:rPr>
              <a:t>PETS 2024)</a:t>
            </a:r>
          </a:p>
          <a:p>
            <a:r>
              <a:rPr lang="zh-CN" altLang="en-US" sz="1400" dirty="0">
                <a:latin typeface="Times New Roman" panose="02020603050405020304" pitchFamily="18" charset="0"/>
                <a:cs typeface="Times New Roman" panose="02020603050405020304" pitchFamily="18" charset="0"/>
              </a:rPr>
              <a:t>Domain Watermark: Effective and Harmless Dataset Copyright Protection is Closed at Hand </a:t>
            </a:r>
            <a:r>
              <a:rPr lang="en-US" altLang="zh-CN"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2023) Picture DNN </a:t>
            </a:r>
            <a:endParaRPr lang="zh-CN" altLang="en-US"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FACE-AUDITOR: Data Auditing in Facial Recognition Systems </a:t>
            </a:r>
            <a:r>
              <a:rPr lang="en-US" altLang="zh-CN" sz="1400" dirty="0">
                <a:latin typeface="Times New Roman" panose="02020603050405020304" pitchFamily="18" charset="0"/>
                <a:cs typeface="Times New Roman" panose="02020603050405020304" pitchFamily="18" charset="0"/>
              </a:rPr>
              <a:t>(USENIX Security)2023</a:t>
            </a:r>
            <a:endParaRPr lang="zh-CN" altLang="en-US"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Did You Train on My Dataset? Towards Public Dataset Protection with Clean-Label Backdoor Watermarking</a:t>
            </a:r>
            <a:r>
              <a:rPr lang="en-US" altLang="zh-CN" sz="1400" dirty="0">
                <a:latin typeface="Times New Roman" panose="02020603050405020304" pitchFamily="18" charset="0"/>
                <a:cs typeface="Times New Roman" panose="02020603050405020304" pitchFamily="18" charset="0"/>
              </a:rPr>
              <a:t>(2023 KDD Explorations Newsletter)</a:t>
            </a:r>
          </a:p>
          <a:p>
            <a:r>
              <a:rPr lang="en-US" altLang="zh-CN" sz="1400" dirty="0">
                <a:latin typeface="Times New Roman" panose="02020603050405020304" pitchFamily="18" charset="0"/>
                <a:cs typeface="Times New Roman" panose="02020603050405020304" pitchFamily="18" charset="0"/>
              </a:rPr>
              <a:t>Untargeted Backdoor Watermark: Towards Harmless and Stealthy Dataset Copyright Protection</a:t>
            </a:r>
            <a:r>
              <a:rPr lang="zh-CN" altLang="en-US" sz="1400" dirty="0">
                <a:latin typeface="Times New Roman" panose="02020603050405020304" pitchFamily="18" charset="0"/>
                <a:cs typeface="Times New Roman" panose="02020603050405020304" pitchFamily="18" charset="0"/>
              </a:rPr>
              <a:t>（</a:t>
            </a:r>
            <a:r>
              <a:rPr lang="en-US" altLang="zh-CN" sz="1400" dirty="0" err="1">
                <a:latin typeface="Times New Roman" panose="02020603050405020304" pitchFamily="18" charset="0"/>
                <a:cs typeface="Times New Roman" panose="02020603050405020304" pitchFamily="18" charset="0"/>
              </a:rPr>
              <a:t>NeurIPS</a:t>
            </a:r>
            <a:r>
              <a:rPr lang="en-US" altLang="zh-CN" sz="1400" dirty="0">
                <a:latin typeface="Times New Roman" panose="02020603050405020304" pitchFamily="18" charset="0"/>
                <a:cs typeface="Times New Roman" panose="02020603050405020304" pitchFamily="18" charset="0"/>
              </a:rPr>
              <a:t> 2022</a:t>
            </a:r>
            <a:r>
              <a:rPr lang="zh-CN" altLang="en-US" sz="1400" dirty="0">
                <a:latin typeface="Times New Roman" panose="02020603050405020304" pitchFamily="18" charset="0"/>
                <a:cs typeface="Times New Roman" panose="02020603050405020304" pitchFamily="18" charset="0"/>
              </a:rPr>
              <a:t>）</a:t>
            </a:r>
            <a:endParaRPr lang="en-US" altLang="zh-CN" sz="1400" dirty="0">
              <a:latin typeface="Times New Roman" panose="02020603050405020304" pitchFamily="18" charset="0"/>
              <a:cs typeface="Times New Roman" panose="02020603050405020304" pitchFamily="18" charset="0"/>
            </a:endParaRPr>
          </a:p>
        </p:txBody>
      </p:sp>
      <p:sp>
        <p:nvSpPr>
          <p:cNvPr id="122" name="文本框 121">
            <a:extLst>
              <a:ext uri="{FF2B5EF4-FFF2-40B4-BE49-F238E27FC236}">
                <a16:creationId xmlns:a16="http://schemas.microsoft.com/office/drawing/2014/main" id="{1D8868F0-4421-95E0-27F6-354BA0A6B0F7}"/>
              </a:ext>
            </a:extLst>
          </p:cNvPr>
          <p:cNvSpPr txBox="1"/>
          <p:nvPr/>
        </p:nvSpPr>
        <p:spPr>
          <a:xfrm>
            <a:off x="199326" y="353684"/>
            <a:ext cx="6624502"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Cora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Flickr</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Reddit</a:t>
            </a:r>
          </a:p>
        </p:txBody>
      </p:sp>
      <p:pic>
        <p:nvPicPr>
          <p:cNvPr id="126" name="图片 125">
            <a:extLst>
              <a:ext uri="{FF2B5EF4-FFF2-40B4-BE49-F238E27FC236}">
                <a16:creationId xmlns:a16="http://schemas.microsoft.com/office/drawing/2014/main" id="{D63F85AC-3C78-F25C-7AA6-D5433EE6BC9B}"/>
              </a:ext>
            </a:extLst>
          </p:cNvPr>
          <p:cNvPicPr>
            <a:picLocks noChangeAspect="1"/>
          </p:cNvPicPr>
          <p:nvPr/>
        </p:nvPicPr>
        <p:blipFill>
          <a:blip r:embed="rId2"/>
          <a:stretch>
            <a:fillRect/>
          </a:stretch>
        </p:blipFill>
        <p:spPr>
          <a:xfrm>
            <a:off x="7433855" y="82151"/>
            <a:ext cx="4328535" cy="815411"/>
          </a:xfrm>
          <a:prstGeom prst="rect">
            <a:avLst/>
          </a:prstGeom>
        </p:spPr>
      </p:pic>
      <p:pic>
        <p:nvPicPr>
          <p:cNvPr id="128" name="图片 127">
            <a:extLst>
              <a:ext uri="{FF2B5EF4-FFF2-40B4-BE49-F238E27FC236}">
                <a16:creationId xmlns:a16="http://schemas.microsoft.com/office/drawing/2014/main" id="{11613FCD-3E75-EDAD-AE2E-F796BE893C4F}"/>
              </a:ext>
            </a:extLst>
          </p:cNvPr>
          <p:cNvPicPr>
            <a:picLocks noChangeAspect="1"/>
          </p:cNvPicPr>
          <p:nvPr/>
        </p:nvPicPr>
        <p:blipFill>
          <a:blip r:embed="rId3"/>
          <a:stretch>
            <a:fillRect/>
          </a:stretch>
        </p:blipFill>
        <p:spPr>
          <a:xfrm>
            <a:off x="7544354" y="937310"/>
            <a:ext cx="4107536" cy="213378"/>
          </a:xfrm>
          <a:prstGeom prst="rect">
            <a:avLst/>
          </a:prstGeom>
        </p:spPr>
      </p:pic>
      <p:pic>
        <p:nvPicPr>
          <p:cNvPr id="130" name="图片 129">
            <a:extLst>
              <a:ext uri="{FF2B5EF4-FFF2-40B4-BE49-F238E27FC236}">
                <a16:creationId xmlns:a16="http://schemas.microsoft.com/office/drawing/2014/main" id="{3D3BC7E3-EE39-19DF-670A-8B45A1A2F7CA}"/>
              </a:ext>
            </a:extLst>
          </p:cNvPr>
          <p:cNvPicPr>
            <a:picLocks noChangeAspect="1"/>
          </p:cNvPicPr>
          <p:nvPr/>
        </p:nvPicPr>
        <p:blipFill>
          <a:blip r:embed="rId4"/>
          <a:stretch>
            <a:fillRect/>
          </a:stretch>
        </p:blipFill>
        <p:spPr>
          <a:xfrm>
            <a:off x="7616110" y="1379330"/>
            <a:ext cx="3820332" cy="555221"/>
          </a:xfrm>
          <a:prstGeom prst="rect">
            <a:avLst/>
          </a:prstGeom>
        </p:spPr>
      </p:pic>
      <p:pic>
        <p:nvPicPr>
          <p:cNvPr id="132" name="图片 131">
            <a:extLst>
              <a:ext uri="{FF2B5EF4-FFF2-40B4-BE49-F238E27FC236}">
                <a16:creationId xmlns:a16="http://schemas.microsoft.com/office/drawing/2014/main" id="{B0A07113-2A12-3178-0894-DB92892126F9}"/>
              </a:ext>
            </a:extLst>
          </p:cNvPr>
          <p:cNvPicPr>
            <a:picLocks noChangeAspect="1"/>
          </p:cNvPicPr>
          <p:nvPr/>
        </p:nvPicPr>
        <p:blipFill>
          <a:blip r:embed="rId5"/>
          <a:stretch>
            <a:fillRect/>
          </a:stretch>
        </p:blipFill>
        <p:spPr>
          <a:xfrm>
            <a:off x="7559595" y="1190436"/>
            <a:ext cx="4092295" cy="228620"/>
          </a:xfrm>
          <a:prstGeom prst="rect">
            <a:avLst/>
          </a:prstGeom>
        </p:spPr>
      </p:pic>
      <p:pic>
        <p:nvPicPr>
          <p:cNvPr id="134" name="图片 133">
            <a:extLst>
              <a:ext uri="{FF2B5EF4-FFF2-40B4-BE49-F238E27FC236}">
                <a16:creationId xmlns:a16="http://schemas.microsoft.com/office/drawing/2014/main" id="{DCF12B3A-2CA8-5082-86E7-4D6AEBDD21CE}"/>
              </a:ext>
            </a:extLst>
          </p:cNvPr>
          <p:cNvPicPr>
            <a:picLocks noChangeAspect="1"/>
          </p:cNvPicPr>
          <p:nvPr/>
        </p:nvPicPr>
        <p:blipFill>
          <a:blip r:embed="rId6"/>
          <a:stretch>
            <a:fillRect/>
          </a:stretch>
        </p:blipFill>
        <p:spPr>
          <a:xfrm>
            <a:off x="7616110" y="2005017"/>
            <a:ext cx="3774890" cy="142913"/>
          </a:xfrm>
          <a:prstGeom prst="rect">
            <a:avLst/>
          </a:prstGeom>
        </p:spPr>
      </p:pic>
      <p:sp>
        <p:nvSpPr>
          <p:cNvPr id="140" name="文本框 139">
            <a:extLst>
              <a:ext uri="{FF2B5EF4-FFF2-40B4-BE49-F238E27FC236}">
                <a16:creationId xmlns:a16="http://schemas.microsoft.com/office/drawing/2014/main" id="{EEA55A6B-744E-240E-A581-89B9EC0CDC04}"/>
              </a:ext>
            </a:extLst>
          </p:cNvPr>
          <p:cNvSpPr txBox="1"/>
          <p:nvPr/>
        </p:nvSpPr>
        <p:spPr>
          <a:xfrm>
            <a:off x="199326" y="1003409"/>
            <a:ext cx="6097088" cy="830997"/>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Cora </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7"/>
              </a:rPr>
              <a:t>https://www.cs.umd.edu/~sen/lbc-proj/LBC.html</a:t>
            </a:r>
            <a:endParaRPr lang="en-US" altLang="zh-CN" sz="1200" dirty="0"/>
          </a:p>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Pubmed</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8"/>
              </a:rPr>
              <a:t>https://linqs.org/datasets/#pubmed-diabetes</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Flickr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hlinkClick r:id="rId9"/>
              </a:rPr>
              <a:t>https://socialnetworks.mpi-sws.org/data-imc2007.html</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Reddit https://snap.stanford.edu/graphsage/</a:t>
            </a:r>
            <a:endParaRPr lang="en-US" altLang="zh-CN" sz="1200" dirty="0"/>
          </a:p>
        </p:txBody>
      </p:sp>
    </p:spTree>
    <p:extLst>
      <p:ext uri="{BB962C8B-B14F-4D97-AF65-F5344CB8AC3E}">
        <p14:creationId xmlns:p14="http://schemas.microsoft.com/office/powerpoint/2010/main" val="759634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47A84-59B9-47F1-6453-09F748A6ACD7}"/>
            </a:ext>
          </a:extLst>
        </p:cNvPr>
        <p:cNvGrpSpPr/>
        <p:nvPr/>
      </p:nvGrpSpPr>
      <p:grpSpPr>
        <a:xfrm>
          <a:off x="0" y="0"/>
          <a:ext cx="0" cy="0"/>
          <a:chOff x="0" y="0"/>
          <a:chExt cx="0" cy="0"/>
        </a:xfrm>
      </p:grpSpPr>
      <p:sp>
        <p:nvSpPr>
          <p:cNvPr id="20" name="文本框 19">
            <a:extLst>
              <a:ext uri="{FF2B5EF4-FFF2-40B4-BE49-F238E27FC236}">
                <a16:creationId xmlns:a16="http://schemas.microsoft.com/office/drawing/2014/main" id="{CAA1CDCE-AF5B-CA6A-9D62-6184C0F4A134}"/>
              </a:ext>
            </a:extLst>
          </p:cNvPr>
          <p:cNvSpPr txBox="1"/>
          <p:nvPr/>
        </p:nvSpPr>
        <p:spPr>
          <a:xfrm>
            <a:off x="289843" y="2237852"/>
            <a:ext cx="11146599" cy="2800767"/>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对比方法：</a:t>
            </a:r>
            <a:endParaRPr lang="en-US" altLang="zh-CN" sz="1600" dirty="0">
              <a:latin typeface="宋体" panose="02010600030101010101" pitchFamily="2" charset="-122"/>
              <a:ea typeface="宋体" panose="02010600030101010101" pitchFamily="2" charset="-122"/>
            </a:endParaRPr>
          </a:p>
          <a:p>
            <a:r>
              <a:rPr lang="en-US" altLang="zh-CN" sz="1600" dirty="0" err="1">
                <a:latin typeface="Times New Roman" panose="02020603050405020304" pitchFamily="18" charset="0"/>
                <a:cs typeface="Times New Roman" panose="02020603050405020304" pitchFamily="18" charset="0"/>
              </a:rPr>
              <a:t>GraphGuard</a:t>
            </a:r>
            <a:r>
              <a:rPr lang="en-US" altLang="zh-CN" sz="1600" dirty="0">
                <a:latin typeface="Times New Roman" panose="02020603050405020304" pitchFamily="18" charset="0"/>
                <a:cs typeface="Times New Roman" panose="02020603050405020304" pitchFamily="18" charset="0"/>
              </a:rPr>
              <a:t>: Detecting and Counteracting Training Data Misuse in Graph Neural Networks (NDSS 2024) GNN Graph</a:t>
            </a:r>
          </a:p>
          <a:p>
            <a:r>
              <a:rPr lang="en-US" altLang="zh-CN" sz="1600" dirty="0" err="1">
                <a:latin typeface="Times New Roman" panose="02020603050405020304" pitchFamily="18" charset="0"/>
                <a:cs typeface="Times New Roman" panose="02020603050405020304" pitchFamily="18" charset="0"/>
              </a:rPr>
              <a:t>ZeroMark</a:t>
            </a:r>
            <a:r>
              <a:rPr lang="en-US" altLang="zh-CN" sz="1600" dirty="0">
                <a:latin typeface="Times New Roman" panose="02020603050405020304" pitchFamily="18" charset="0"/>
                <a:cs typeface="Times New Roman" panose="02020603050405020304" pitchFamily="18" charset="0"/>
              </a:rPr>
              <a:t>: Towards Dataset Ownership Verification without Disclosing Watermarks</a:t>
            </a:r>
            <a:r>
              <a:rPr lang="zh-CN" alt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2024</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Picture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DNN</a:t>
            </a:r>
          </a:p>
          <a:p>
            <a:r>
              <a:rPr lang="en-US" altLang="zh-CN" sz="1600" dirty="0">
                <a:latin typeface="Times New Roman" panose="02020603050405020304" pitchFamily="18" charset="0"/>
                <a:cs typeface="Times New Roman" panose="02020603050405020304" pitchFamily="18" charset="0"/>
              </a:rPr>
              <a:t>Untargeted Backdoor Watermark: Towards Harmless and Stealthy Dataset Copyright Protection</a:t>
            </a:r>
            <a:r>
              <a:rPr lang="zh-CN" altLang="en-US"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2022</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Graph </a:t>
            </a:r>
            <a:endParaRPr lang="en-US" altLang="zh-CN" sz="1600" b="1" dirty="0">
              <a:latin typeface="宋体" panose="02010600030101010101" pitchFamily="2" charset="-122"/>
              <a:ea typeface="宋体" panose="02010600030101010101" pitchFamily="2" charset="-122"/>
            </a:endParaRPr>
          </a:p>
          <a:p>
            <a:r>
              <a:rPr lang="zh-CN" altLang="en-US" sz="1600" dirty="0">
                <a:latin typeface="Times New Roman" panose="02020603050405020304" pitchFamily="18" charset="0"/>
                <a:cs typeface="Times New Roman" panose="02020603050405020304" pitchFamily="18" charset="0"/>
              </a:rPr>
              <a:t>Domain Watermark: Effective and Harmless Dataset Copyright Protection is Closed at Hand </a:t>
            </a:r>
            <a:r>
              <a:rPr lang="en-US" altLang="zh-CN" sz="1600" dirty="0">
                <a:latin typeface="Times New Roman" panose="02020603050405020304" pitchFamily="18" charset="0"/>
                <a:cs typeface="Times New Roman" panose="02020603050405020304" pitchFamily="18" charset="0"/>
              </a:rPr>
              <a:t>(</a:t>
            </a:r>
            <a:r>
              <a:rPr lang="en-US" altLang="zh-CN" sz="1600" dirty="0" err="1">
                <a:latin typeface="Times New Roman" panose="02020603050405020304" pitchFamily="18" charset="0"/>
                <a:cs typeface="Times New Roman" panose="02020603050405020304" pitchFamily="18" charset="0"/>
              </a:rPr>
              <a:t>NeurIPS</a:t>
            </a:r>
            <a:r>
              <a:rPr lang="en-US" altLang="zh-CN" sz="1600" dirty="0">
                <a:latin typeface="Times New Roman" panose="02020603050405020304" pitchFamily="18" charset="0"/>
                <a:cs typeface="Times New Roman" panose="02020603050405020304" pitchFamily="18" charset="0"/>
              </a:rPr>
              <a:t> 2023) Picture DNN </a:t>
            </a:r>
            <a:endParaRPr lang="zh-CN" altLang="en-US" sz="1600" dirty="0">
              <a:latin typeface="Times New Roman" panose="02020603050405020304" pitchFamily="18" charset="0"/>
              <a:cs typeface="Times New Roman" panose="02020603050405020304" pitchFamily="18" charset="0"/>
            </a:endParaRPr>
          </a:p>
          <a:p>
            <a:r>
              <a:rPr lang="zh-CN" altLang="en-US" sz="1600" strike="sngStrike" dirty="0">
                <a:latin typeface="Times New Roman" panose="02020603050405020304" pitchFamily="18" charset="0"/>
                <a:cs typeface="Times New Roman" panose="02020603050405020304" pitchFamily="18" charset="0"/>
              </a:rPr>
              <a:t>Did You Train on My Dataset? Towards Public Dataset Protection with Clean-Label Backdoor Watermarking</a:t>
            </a:r>
            <a:r>
              <a:rPr lang="en-US" altLang="zh-CN" sz="1600" strike="sngStrike" dirty="0">
                <a:latin typeface="Times New Roman" panose="02020603050405020304" pitchFamily="18" charset="0"/>
                <a:cs typeface="Times New Roman" panose="02020603050405020304" pitchFamily="18" charset="0"/>
              </a:rPr>
              <a:t>(2023 KDD Explorations Newsletter)</a:t>
            </a:r>
            <a:r>
              <a:rPr lang="zh-CN" altLang="en-US" sz="1600" strike="sngStrike" dirty="0">
                <a:latin typeface="Times New Roman" panose="02020603050405020304" pitchFamily="18" charset="0"/>
                <a:cs typeface="Times New Roman" panose="02020603050405020304" pitchFamily="18" charset="0"/>
              </a:rPr>
              <a:t>文本、图像和音频数据集</a:t>
            </a:r>
            <a:endParaRPr lang="en-US" altLang="zh-CN" sz="1600" strike="sngStrike" dirty="0">
              <a:latin typeface="Times New Roman" panose="02020603050405020304" pitchFamily="18" charset="0"/>
              <a:cs typeface="Times New Roman" panose="02020603050405020304" pitchFamily="18" charset="0"/>
            </a:endParaRPr>
          </a:p>
          <a:p>
            <a:r>
              <a:rPr lang="zh-CN" altLang="en-US" sz="1600" strike="sngStrike" dirty="0">
                <a:latin typeface="Times New Roman" panose="02020603050405020304" pitchFamily="18" charset="0"/>
                <a:cs typeface="Times New Roman" panose="02020603050405020304" pitchFamily="18" charset="0"/>
              </a:rPr>
              <a:t>Data Isotopes for Data Provenance in DNNs（</a:t>
            </a:r>
            <a:r>
              <a:rPr lang="en-US" altLang="zh-CN" sz="1600" strike="sngStrike" dirty="0">
                <a:latin typeface="Times New Roman" panose="02020603050405020304" pitchFamily="18" charset="0"/>
                <a:cs typeface="Times New Roman" panose="02020603050405020304" pitchFamily="18" charset="0"/>
              </a:rPr>
              <a:t>PETS 2024)</a:t>
            </a:r>
          </a:p>
          <a:p>
            <a:endParaRPr lang="en-US" altLang="zh-CN" sz="1600" strike="sngStrike"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类似的后门 各种</a:t>
            </a:r>
            <a:r>
              <a:rPr lang="en-US" altLang="zh-CN" sz="1600" dirty="0">
                <a:latin typeface="Times New Roman" panose="02020603050405020304" pitchFamily="18" charset="0"/>
                <a:cs typeface="Times New Roman" panose="02020603050405020304" pitchFamily="18" charset="0"/>
              </a:rPr>
              <a:t>GNN </a:t>
            </a:r>
            <a:r>
              <a:rPr lang="zh-CN" altLang="en-US" sz="1600" dirty="0">
                <a:latin typeface="Times New Roman" panose="02020603050405020304" pitchFamily="18" charset="0"/>
                <a:cs typeface="Times New Roman" panose="02020603050405020304" pitchFamily="18" charset="0"/>
              </a:rPr>
              <a:t>设置场景 </a:t>
            </a:r>
            <a:r>
              <a:rPr lang="en-US" altLang="zh-CN" sz="1600" dirty="0">
                <a:latin typeface="Times New Roman" panose="02020603050405020304" pitchFamily="18" charset="0"/>
                <a:cs typeface="Times New Roman" panose="02020603050405020304" pitchFamily="18" charset="0"/>
              </a:rPr>
              <a:t>-&gt; </a:t>
            </a:r>
            <a:r>
              <a:rPr lang="zh-CN" altLang="en-US" sz="1600" dirty="0">
                <a:latin typeface="Times New Roman" panose="02020603050405020304" pitchFamily="18" charset="0"/>
                <a:cs typeface="Times New Roman" panose="02020603050405020304" pitchFamily="18" charset="0"/>
              </a:rPr>
              <a:t>有效性  选择一个最新的方案 形成变体 提高说服力 有效性 迁移性 新场景  突出优势 </a:t>
            </a: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cs typeface="Times New Roman" panose="02020603050405020304" pitchFamily="18" charset="0"/>
              </a:rPr>
              <a:t>基于最新的后门选择做变体 </a:t>
            </a:r>
            <a:endParaRPr lang="en-US" altLang="zh-CN" sz="1600" dirty="0">
              <a:latin typeface="Times New Roman" panose="02020603050405020304" pitchFamily="18" charset="0"/>
              <a:cs typeface="Times New Roman" panose="02020603050405020304" pitchFamily="18" charset="0"/>
            </a:endParaRPr>
          </a:p>
        </p:txBody>
      </p:sp>
      <p:sp>
        <p:nvSpPr>
          <p:cNvPr id="122" name="文本框 121">
            <a:extLst>
              <a:ext uri="{FF2B5EF4-FFF2-40B4-BE49-F238E27FC236}">
                <a16:creationId xmlns:a16="http://schemas.microsoft.com/office/drawing/2014/main" id="{DAF44083-1046-3088-F8E5-6AC9FC012DF8}"/>
              </a:ext>
            </a:extLst>
          </p:cNvPr>
          <p:cNvSpPr txBox="1"/>
          <p:nvPr/>
        </p:nvSpPr>
        <p:spPr>
          <a:xfrm>
            <a:off x="199326" y="353684"/>
            <a:ext cx="6624502" cy="338554"/>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数据集：</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Cora</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err="1">
                <a:latin typeface="Times New Roman" panose="02020603050405020304" pitchFamily="18" charset="0"/>
                <a:ea typeface="宋体" panose="02010600030101010101" pitchFamily="2" charset="-122"/>
                <a:cs typeface="Times New Roman" panose="02020603050405020304" pitchFamily="18" charset="0"/>
              </a:rPr>
              <a:t>Pubmed</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Flickr</a:t>
            </a:r>
          </a:p>
        </p:txBody>
      </p:sp>
      <p:pic>
        <p:nvPicPr>
          <p:cNvPr id="126" name="图片 125">
            <a:extLst>
              <a:ext uri="{FF2B5EF4-FFF2-40B4-BE49-F238E27FC236}">
                <a16:creationId xmlns:a16="http://schemas.microsoft.com/office/drawing/2014/main" id="{85491A51-4EF3-B6C1-F94F-5E9D733C032A}"/>
              </a:ext>
            </a:extLst>
          </p:cNvPr>
          <p:cNvPicPr>
            <a:picLocks noChangeAspect="1"/>
          </p:cNvPicPr>
          <p:nvPr/>
        </p:nvPicPr>
        <p:blipFill>
          <a:blip r:embed="rId2"/>
          <a:stretch>
            <a:fillRect/>
          </a:stretch>
        </p:blipFill>
        <p:spPr>
          <a:xfrm>
            <a:off x="7433855" y="82151"/>
            <a:ext cx="4328535" cy="815411"/>
          </a:xfrm>
          <a:prstGeom prst="rect">
            <a:avLst/>
          </a:prstGeom>
        </p:spPr>
      </p:pic>
      <p:pic>
        <p:nvPicPr>
          <p:cNvPr id="128" name="图片 127">
            <a:extLst>
              <a:ext uri="{FF2B5EF4-FFF2-40B4-BE49-F238E27FC236}">
                <a16:creationId xmlns:a16="http://schemas.microsoft.com/office/drawing/2014/main" id="{FC638A43-E4A1-103E-A0B8-E9C5F3A7C886}"/>
              </a:ext>
            </a:extLst>
          </p:cNvPr>
          <p:cNvPicPr>
            <a:picLocks noChangeAspect="1"/>
          </p:cNvPicPr>
          <p:nvPr/>
        </p:nvPicPr>
        <p:blipFill>
          <a:blip r:embed="rId3"/>
          <a:stretch>
            <a:fillRect/>
          </a:stretch>
        </p:blipFill>
        <p:spPr>
          <a:xfrm>
            <a:off x="7544354" y="937310"/>
            <a:ext cx="4107536" cy="213378"/>
          </a:xfrm>
          <a:prstGeom prst="rect">
            <a:avLst/>
          </a:prstGeom>
        </p:spPr>
      </p:pic>
      <p:pic>
        <p:nvPicPr>
          <p:cNvPr id="130" name="图片 129">
            <a:extLst>
              <a:ext uri="{FF2B5EF4-FFF2-40B4-BE49-F238E27FC236}">
                <a16:creationId xmlns:a16="http://schemas.microsoft.com/office/drawing/2014/main" id="{DDDED56E-2D05-4962-283A-151F5091F1A2}"/>
              </a:ext>
            </a:extLst>
          </p:cNvPr>
          <p:cNvPicPr>
            <a:picLocks noChangeAspect="1"/>
          </p:cNvPicPr>
          <p:nvPr/>
        </p:nvPicPr>
        <p:blipFill>
          <a:blip r:embed="rId4"/>
          <a:stretch>
            <a:fillRect/>
          </a:stretch>
        </p:blipFill>
        <p:spPr>
          <a:xfrm>
            <a:off x="7616110" y="1379330"/>
            <a:ext cx="3820332" cy="555221"/>
          </a:xfrm>
          <a:prstGeom prst="rect">
            <a:avLst/>
          </a:prstGeom>
        </p:spPr>
      </p:pic>
      <p:pic>
        <p:nvPicPr>
          <p:cNvPr id="132" name="图片 131">
            <a:extLst>
              <a:ext uri="{FF2B5EF4-FFF2-40B4-BE49-F238E27FC236}">
                <a16:creationId xmlns:a16="http://schemas.microsoft.com/office/drawing/2014/main" id="{9687A091-92FA-1D92-FECB-EFC6E748E0A8}"/>
              </a:ext>
            </a:extLst>
          </p:cNvPr>
          <p:cNvPicPr>
            <a:picLocks noChangeAspect="1"/>
          </p:cNvPicPr>
          <p:nvPr/>
        </p:nvPicPr>
        <p:blipFill>
          <a:blip r:embed="rId5"/>
          <a:stretch>
            <a:fillRect/>
          </a:stretch>
        </p:blipFill>
        <p:spPr>
          <a:xfrm>
            <a:off x="7559595" y="1190436"/>
            <a:ext cx="4092295" cy="228620"/>
          </a:xfrm>
          <a:prstGeom prst="rect">
            <a:avLst/>
          </a:prstGeom>
        </p:spPr>
      </p:pic>
      <p:pic>
        <p:nvPicPr>
          <p:cNvPr id="134" name="图片 133">
            <a:extLst>
              <a:ext uri="{FF2B5EF4-FFF2-40B4-BE49-F238E27FC236}">
                <a16:creationId xmlns:a16="http://schemas.microsoft.com/office/drawing/2014/main" id="{7D2B646B-26CD-FAE3-7D1D-0E1CBF19C726}"/>
              </a:ext>
            </a:extLst>
          </p:cNvPr>
          <p:cNvPicPr>
            <a:picLocks noChangeAspect="1"/>
          </p:cNvPicPr>
          <p:nvPr/>
        </p:nvPicPr>
        <p:blipFill>
          <a:blip r:embed="rId6"/>
          <a:stretch>
            <a:fillRect/>
          </a:stretch>
        </p:blipFill>
        <p:spPr>
          <a:xfrm>
            <a:off x="7616110" y="2005017"/>
            <a:ext cx="3774890" cy="142913"/>
          </a:xfrm>
          <a:prstGeom prst="rect">
            <a:avLst/>
          </a:prstGeom>
        </p:spPr>
      </p:pic>
      <p:sp>
        <p:nvSpPr>
          <p:cNvPr id="140" name="文本框 139">
            <a:extLst>
              <a:ext uri="{FF2B5EF4-FFF2-40B4-BE49-F238E27FC236}">
                <a16:creationId xmlns:a16="http://schemas.microsoft.com/office/drawing/2014/main" id="{F94813BC-F492-9A83-4748-D68878D5A0B4}"/>
              </a:ext>
            </a:extLst>
          </p:cNvPr>
          <p:cNvSpPr txBox="1"/>
          <p:nvPr/>
        </p:nvSpPr>
        <p:spPr>
          <a:xfrm>
            <a:off x="199326" y="1003409"/>
            <a:ext cx="6097088" cy="830997"/>
          </a:xfrm>
          <a:prstGeom prst="rect">
            <a:avLst/>
          </a:prstGeom>
          <a:noFill/>
        </p:spPr>
        <p:txBody>
          <a:bodyPr wrap="square">
            <a:spAutoFit/>
          </a:bodyPr>
          <a:lstStyle/>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Cora </a:t>
            </a:r>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Citeseer</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7"/>
              </a:rPr>
              <a:t>https://www.cs.umd.edu/~sen/lbc-proj/LBC.html</a:t>
            </a:r>
            <a:endParaRPr lang="en-US" altLang="zh-CN" sz="1200" dirty="0"/>
          </a:p>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Pubmed</a:t>
            </a:r>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a:hlinkClick r:id="rId8"/>
              </a:rPr>
              <a:t>https://linqs.org/datasets/#pubmed-diabetes</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Flickr  </a:t>
            </a:r>
            <a:r>
              <a:rPr lang="en-US" altLang="zh-CN" sz="1200" dirty="0">
                <a:latin typeface="Times New Roman" panose="02020603050405020304" pitchFamily="18" charset="0"/>
                <a:ea typeface="宋体" panose="02010600030101010101" pitchFamily="2" charset="-122"/>
                <a:cs typeface="Times New Roman" panose="02020603050405020304" pitchFamily="18" charset="0"/>
                <a:hlinkClick r:id="rId9"/>
              </a:rPr>
              <a:t>https://socialnetworks.mpi-sws.org/data-imc2007.html</a:t>
            </a:r>
            <a:endParaRPr lang="en-US" altLang="zh-CN" sz="1200" dirty="0"/>
          </a:p>
          <a:p>
            <a:r>
              <a:rPr lang="en-US" altLang="zh-CN" sz="1200" dirty="0">
                <a:latin typeface="Times New Roman" panose="02020603050405020304" pitchFamily="18" charset="0"/>
                <a:ea typeface="宋体" panose="02010600030101010101" pitchFamily="2" charset="-122"/>
                <a:cs typeface="Times New Roman" panose="02020603050405020304" pitchFamily="18" charset="0"/>
              </a:rPr>
              <a:t>Reddit https://snap.stanford.edu/graphsage/</a:t>
            </a:r>
            <a:endParaRPr lang="en-US" altLang="zh-CN" sz="1200" dirty="0"/>
          </a:p>
        </p:txBody>
      </p:sp>
    </p:spTree>
    <p:extLst>
      <p:ext uri="{BB962C8B-B14F-4D97-AF65-F5344CB8AC3E}">
        <p14:creationId xmlns:p14="http://schemas.microsoft.com/office/powerpoint/2010/main" val="1779618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4108-B70A-0EB0-B314-9EC9956FB105}"/>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3971479E-E64A-7F94-0C71-2AB444719EAE}"/>
              </a:ext>
            </a:extLst>
          </p:cNvPr>
          <p:cNvSpPr txBox="1"/>
          <p:nvPr/>
        </p:nvSpPr>
        <p:spPr>
          <a:xfrm>
            <a:off x="197031" y="509788"/>
            <a:ext cx="11797937" cy="6278642"/>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英文题目：</a:t>
            </a:r>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Imperceptible Graph Dataset Copyright Protection for Graph Prompt Learning</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Do You Know </a:t>
            </a:r>
            <a:r>
              <a:rPr lang="en-US" altLang="zh-CN" sz="1600" dirty="0">
                <a:solidFill>
                  <a:srgbClr val="FF0000"/>
                </a:solidFill>
                <a:latin typeface="Times New Roman" panose="02020603050405020304" pitchFamily="18" charset="0"/>
                <a:cs typeface="Times New Roman" panose="02020603050405020304" pitchFamily="18" charset="0"/>
              </a:rPr>
              <a:t>Topological Isotope? </a:t>
            </a:r>
            <a:r>
              <a:rPr lang="en-US" altLang="zh-CN" sz="1600" dirty="0">
                <a:latin typeface="Times New Roman" panose="02020603050405020304" pitchFamily="18" charset="0"/>
                <a:cs typeface="Times New Roman" panose="02020603050405020304" pitchFamily="18" charset="0"/>
              </a:rPr>
              <a:t>Towards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GPL</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Dataset Copyright Protection with </a:t>
            </a:r>
            <a:r>
              <a:rPr lang="en-US" altLang="zh-CN" sz="1600" dirty="0">
                <a:solidFill>
                  <a:srgbClr val="FF0000"/>
                </a:solidFill>
                <a:latin typeface="Times New Roman" panose="02020603050405020304" pitchFamily="18" charset="0"/>
                <a:cs typeface="Times New Roman" panose="02020603050405020304" pitchFamily="18" charset="0"/>
              </a:rPr>
              <a:t>Distribution Preserving </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In-Distribution </a:t>
            </a:r>
            <a:r>
              <a:rPr lang="en-US" altLang="zh-CN" sz="1600" dirty="0">
                <a:latin typeface="Times New Roman" panose="02020603050405020304" pitchFamily="18" charset="0"/>
                <a:cs typeface="Times New Roman" panose="02020603050405020304" pitchFamily="18" charset="0"/>
              </a:rPr>
              <a:t>Topological Isotope For Large Graph Model Dataset Copyright Protection  </a:t>
            </a:r>
            <a:r>
              <a:rPr lang="zh-CN" altLang="en-US" sz="1600" dirty="0">
                <a:solidFill>
                  <a:srgbClr val="FF0000"/>
                </a:solidFill>
                <a:latin typeface="Times New Roman" panose="02020603050405020304" pitchFamily="18" charset="0"/>
                <a:cs typeface="Times New Roman" panose="02020603050405020304" pitchFamily="18" charset="0"/>
              </a:rPr>
              <a:t>落脚到数据集</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Who used owner graphs? A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High Concealment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Data Copyright Protection Method for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Large Graph Models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By</a:t>
            </a:r>
            <a:r>
              <a:rPr lang="en-US" altLang="zh-CN" sz="1600" dirty="0">
                <a:latin typeface="Times New Roman" panose="02020603050405020304" pitchFamily="18" charset="0"/>
                <a:cs typeface="Times New Roman" panose="02020603050405020304" pitchFamily="18" charset="0"/>
              </a:rPr>
              <a:t> Topological Isotope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Graph Prompt Learning Dataset Copyright Protection from </a:t>
            </a:r>
            <a:r>
              <a:rPr lang="en-US" altLang="zh-CN" sz="1600" dirty="0">
                <a:latin typeface="Times New Roman" panose="02020603050405020304" pitchFamily="18" charset="0"/>
                <a:cs typeface="Times New Roman" panose="02020603050405020304" pitchFamily="18" charset="0"/>
              </a:rPr>
              <a:t>Distribution-Preserving</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Perspective</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针对图提示学习的图结构数据权属验证</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Who used owner graphs? A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High Imperceptible data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Copyright Protection scheme for Graph Prompt Learning By</a:t>
            </a:r>
            <a:r>
              <a:rPr lang="en-US" altLang="zh-CN" sz="1600" dirty="0">
                <a:latin typeface="Times New Roman" panose="02020603050405020304" pitchFamily="18" charset="0"/>
                <a:cs typeface="Times New Roman" panose="02020603050405020304" pitchFamily="18" charset="0"/>
              </a:rPr>
              <a:t> Topological Isotope</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基于高隐蔽性拓扑同位素的图提示数据集权属验证</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An ownership verification scheme for graph-prompted datasets based on imperceptible topological isotope</a:t>
            </a: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An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scheme for graph-prompted datasets based on imperceptible topological isotope </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题目内容宽泛 内容布局</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所有权溯源</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051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DC69-F9F7-3B3C-EED5-6D3C77CA39D1}"/>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DEDB25FF-5A03-B5D1-5896-87832C7628D0}"/>
              </a:ext>
            </a:extLst>
          </p:cNvPr>
          <p:cNvSpPr txBox="1"/>
          <p:nvPr/>
        </p:nvSpPr>
        <p:spPr>
          <a:xfrm>
            <a:off x="223157" y="368546"/>
            <a:ext cx="11745685" cy="4031873"/>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研究问题： </a:t>
            </a:r>
            <a:r>
              <a:rPr lang="en-US" altLang="zh-CN" sz="1600" dirty="0">
                <a:latin typeface="宋体" panose="02010600030101010101" pitchFamily="2" charset="-122"/>
                <a:ea typeface="宋体" panose="02010600030101010101" pitchFamily="2" charset="-122"/>
              </a:rPr>
              <a:t>1</a:t>
            </a:r>
            <a:r>
              <a:rPr lang="zh-CN" altLang="en-US" sz="1600" dirty="0">
                <a:latin typeface="宋体" panose="02010600030101010101" pitchFamily="2" charset="-122"/>
                <a:ea typeface="宋体" panose="02010600030101010101" pitchFamily="2" charset="-122"/>
              </a:rPr>
              <a:t>、有效性 </a:t>
            </a:r>
            <a:r>
              <a:rPr lang="en-US" altLang="zh-CN" sz="1600" dirty="0">
                <a:latin typeface="宋体" panose="02010600030101010101" pitchFamily="2" charset="-122"/>
                <a:ea typeface="宋体" panose="02010600030101010101" pitchFamily="2" charset="-122"/>
              </a:rPr>
              <a:t>2</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所提出的</a:t>
            </a:r>
            <a:r>
              <a:rPr lang="en-US" altLang="zh-CN" sz="1600" dirty="0">
                <a:latin typeface="Times New Roman" panose="02020603050405020304" pitchFamily="18" charset="0"/>
                <a:cs typeface="Times New Roman" panose="02020603050405020304" pitchFamily="18" charset="0"/>
              </a:rPr>
              <a:t>OPG-DTIO</a:t>
            </a:r>
            <a:r>
              <a:rPr lang="zh-CN" altLang="en-US" sz="1600" dirty="0">
                <a:latin typeface="宋体" panose="02010600030101010101" pitchFamily="2" charset="-122"/>
                <a:ea typeface="宋体" panose="02010600030101010101" pitchFamily="2" charset="-122"/>
              </a:rPr>
              <a:t>在提示调优的过程中能否有效完成对数据集的溯源   </a:t>
            </a:r>
            <a:r>
              <a:rPr lang="zh-CN" altLang="en-US" sz="1600" dirty="0">
                <a:solidFill>
                  <a:srgbClr val="FF0000"/>
                </a:solidFill>
                <a:latin typeface="宋体" panose="02010600030101010101" pitchFamily="2" charset="-122"/>
                <a:ea typeface="宋体" panose="02010600030101010101" pitchFamily="2" charset="-122"/>
              </a:rPr>
              <a:t>提示微调</a:t>
            </a:r>
            <a:endParaRPr lang="en-US" altLang="zh-CN" sz="1600" dirty="0">
              <a:latin typeface="宋体" panose="02010600030101010101" pitchFamily="2" charset="-122"/>
              <a:ea typeface="宋体" panose="02010600030101010101" pitchFamily="2" charset="-122"/>
            </a:endParaRPr>
          </a:p>
          <a:p>
            <a:pPr marL="285750" indent="-28575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Can the proposed  OPG-DTIO  effectively proven the dataset during the prompt tuning process?</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在非法用户使用剪枝等预处理方法的情况下，我们的方案能否优于其他的数据权属验证方法？</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XXX</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挑战场景</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Does our approach outperform other DOV methods under the condition that an unauthorized user uses pruning or other preprocessing methods</a:t>
            </a:r>
          </a:p>
          <a:p>
            <a:pPr marL="285750" indent="-285750">
              <a:buFont typeface="Wingdings" panose="05000000000000000000" pitchFamily="2" charset="2"/>
              <a:buChar char="l"/>
            </a:pP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所提出的</a:t>
            </a:r>
            <a:r>
              <a:rPr lang="en-US" altLang="zh-CN" sz="1600" dirty="0">
                <a:latin typeface="Times New Roman" panose="02020603050405020304" pitchFamily="18" charset="0"/>
                <a:cs typeface="Times New Roman" panose="02020603050405020304" pitchFamily="18" charset="0"/>
              </a:rPr>
              <a:t>OPG-DTIO</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如何在各种图提示学习方法下，有效完成数据权属验证的。         </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描述简单易懂</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How does the proposed OPG-DTIO effectively perform data ownership verification under various graph prompt learning methods?</a:t>
            </a:r>
          </a:p>
          <a:p>
            <a:pPr marL="285750" indent="-285750">
              <a:buFont typeface="Wingdings" panose="05000000000000000000" pitchFamily="2" charset="2"/>
              <a:buChar char="l"/>
            </a:pPr>
            <a:endParaRPr lang="en-US" altLang="zh-CN" sz="1600" dirty="0">
              <a:latin typeface="Times New Roman" panose="02020603050405020304" pitchFamily="18" charset="0"/>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     提高</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拓扑同位素</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与原始数据的分布相似性对于提高</a:t>
            </a:r>
            <a:r>
              <a:rPr lang="zh-CN" altLang="en-US" sz="1600" dirty="0">
                <a:latin typeface="宋体" panose="02010600030101010101" pitchFamily="2" charset="-122"/>
                <a:ea typeface="宋体" panose="02010600030101010101" pitchFamily="2" charset="-122"/>
              </a:rPr>
              <a:t>数据集的溯源表现</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有什么作用</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What is the role of increasing the similarity between topological isotopes and the original data distribution in enhancing the dataset's provenance performance?</a:t>
            </a: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所提出的方法是否保证了下游提示调优任务的泛化性和健壮性</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Whether the proposed </a:t>
            </a:r>
            <a:r>
              <a:rPr lang="en-US" altLang="zh-CN" sz="1600" dirty="0">
                <a:latin typeface="Times New Roman" panose="02020603050405020304" pitchFamily="18" charset="0"/>
                <a:cs typeface="Times New Roman" panose="02020603050405020304" pitchFamily="18" charset="0"/>
              </a:rPr>
              <a:t>OPG-DTIO</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 guarantees strong generalization and robustness in downstream prompt tuning tasks.</a:t>
            </a:r>
          </a:p>
        </p:txBody>
      </p:sp>
      <p:sp>
        <p:nvSpPr>
          <p:cNvPr id="3" name="文本框 2">
            <a:extLst>
              <a:ext uri="{FF2B5EF4-FFF2-40B4-BE49-F238E27FC236}">
                <a16:creationId xmlns:a16="http://schemas.microsoft.com/office/drawing/2014/main" id="{FF122101-2672-BF4B-71C6-621552C247B4}"/>
              </a:ext>
            </a:extLst>
          </p:cNvPr>
          <p:cNvSpPr txBox="1"/>
          <p:nvPr/>
        </p:nvSpPr>
        <p:spPr>
          <a:xfrm>
            <a:off x="223157" y="4695521"/>
            <a:ext cx="10715625" cy="369332"/>
          </a:xfrm>
          <a:prstGeom prst="rect">
            <a:avLst/>
          </a:prstGeom>
          <a:noFill/>
        </p:spPr>
        <p:txBody>
          <a:bodyPr wrap="square">
            <a:spAutoFit/>
          </a:bodyPr>
          <a:lstStyle/>
          <a:p>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An </a:t>
            </a:r>
            <a:r>
              <a:rPr lang="en-US" altLang="zh-CN" sz="1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ownership  Provenance </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scheme for graph-prompted datasets based on imperceptible topological isotope</a:t>
            </a:r>
          </a:p>
        </p:txBody>
      </p:sp>
      <p:sp>
        <p:nvSpPr>
          <p:cNvPr id="2" name="文本框 1">
            <a:extLst>
              <a:ext uri="{FF2B5EF4-FFF2-40B4-BE49-F238E27FC236}">
                <a16:creationId xmlns:a16="http://schemas.microsoft.com/office/drawing/2014/main" id="{40750373-AAE1-C7A6-F660-D44FFA8F4651}"/>
              </a:ext>
            </a:extLst>
          </p:cNvPr>
          <p:cNvSpPr txBox="1"/>
          <p:nvPr/>
        </p:nvSpPr>
        <p:spPr>
          <a:xfrm>
            <a:off x="521493" y="5543550"/>
            <a:ext cx="4435830" cy="369332"/>
          </a:xfrm>
          <a:prstGeom prst="rect">
            <a:avLst/>
          </a:prstGeom>
          <a:noFill/>
        </p:spPr>
        <p:txBody>
          <a:bodyPr wrap="none" rtlCol="0">
            <a:spAutoFit/>
          </a:bodyPr>
          <a:lstStyle/>
          <a:p>
            <a:r>
              <a:rPr lang="en-US" altLang="zh-CN" dirty="0">
                <a:solidFill>
                  <a:srgbClr val="FF0000"/>
                </a:solidFill>
              </a:rPr>
              <a:t>Overleaf  </a:t>
            </a:r>
            <a:r>
              <a:rPr lang="zh-CN" altLang="en-US" dirty="0">
                <a:solidFill>
                  <a:srgbClr val="FF0000"/>
                </a:solidFill>
              </a:rPr>
              <a:t>列提纲 （七个子标题、小标题）</a:t>
            </a:r>
          </a:p>
        </p:txBody>
      </p:sp>
      <p:sp>
        <p:nvSpPr>
          <p:cNvPr id="5" name="文本框 4">
            <a:extLst>
              <a:ext uri="{FF2B5EF4-FFF2-40B4-BE49-F238E27FC236}">
                <a16:creationId xmlns:a16="http://schemas.microsoft.com/office/drawing/2014/main" id="{CA6F75AD-8748-4386-4F70-3AE27C0C5B97}"/>
              </a:ext>
            </a:extLst>
          </p:cNvPr>
          <p:cNvSpPr txBox="1"/>
          <p:nvPr/>
        </p:nvSpPr>
        <p:spPr>
          <a:xfrm>
            <a:off x="1371600" y="5912882"/>
            <a:ext cx="1578769" cy="369332"/>
          </a:xfrm>
          <a:prstGeom prst="rect">
            <a:avLst/>
          </a:prstGeom>
          <a:noFill/>
        </p:spPr>
        <p:txBody>
          <a:bodyPr wrap="square">
            <a:spAutoFit/>
          </a:bodyPr>
          <a:lstStyle/>
          <a:p>
            <a:r>
              <a:rPr lang="zh-CN" altLang="en-US" dirty="0">
                <a:solidFill>
                  <a:srgbClr val="FF0000"/>
                </a:solidFill>
              </a:rPr>
              <a:t>改</a:t>
            </a:r>
            <a:r>
              <a:rPr lang="en-US" altLang="zh-CN" dirty="0">
                <a:solidFill>
                  <a:srgbClr val="FF0000"/>
                </a:solidFill>
              </a:rPr>
              <a:t>RQ</a:t>
            </a:r>
            <a:endParaRPr lang="zh-CN" altLang="en-US" dirty="0">
              <a:solidFill>
                <a:srgbClr val="FF0000"/>
              </a:solidFill>
            </a:endParaRPr>
          </a:p>
        </p:txBody>
      </p:sp>
      <p:sp>
        <p:nvSpPr>
          <p:cNvPr id="6" name="文本框 5">
            <a:extLst>
              <a:ext uri="{FF2B5EF4-FFF2-40B4-BE49-F238E27FC236}">
                <a16:creationId xmlns:a16="http://schemas.microsoft.com/office/drawing/2014/main" id="{62A21F74-4CDF-CF10-C2CD-F6D7FAEB2942}"/>
              </a:ext>
            </a:extLst>
          </p:cNvPr>
          <p:cNvSpPr txBox="1"/>
          <p:nvPr/>
        </p:nvSpPr>
        <p:spPr>
          <a:xfrm>
            <a:off x="1252538" y="6282214"/>
            <a:ext cx="1578769" cy="369332"/>
          </a:xfrm>
          <a:prstGeom prst="rect">
            <a:avLst/>
          </a:prstGeom>
          <a:noFill/>
        </p:spPr>
        <p:txBody>
          <a:bodyPr wrap="square">
            <a:spAutoFit/>
          </a:bodyPr>
          <a:lstStyle/>
          <a:p>
            <a:r>
              <a:rPr lang="zh-CN" altLang="en-US" dirty="0">
                <a:solidFill>
                  <a:srgbClr val="FF0000"/>
                </a:solidFill>
              </a:rPr>
              <a:t>图美观性</a:t>
            </a:r>
          </a:p>
        </p:txBody>
      </p:sp>
    </p:spTree>
    <p:extLst>
      <p:ext uri="{BB962C8B-B14F-4D97-AF65-F5344CB8AC3E}">
        <p14:creationId xmlns:p14="http://schemas.microsoft.com/office/powerpoint/2010/main" val="233151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矩形 247">
            <a:extLst>
              <a:ext uri="{FF2B5EF4-FFF2-40B4-BE49-F238E27FC236}">
                <a16:creationId xmlns:a16="http://schemas.microsoft.com/office/drawing/2014/main" id="{071CA94D-4279-C2A3-31B4-5D2FB213B557}"/>
              </a:ext>
            </a:extLst>
          </p:cNvPr>
          <p:cNvSpPr/>
          <p:nvPr/>
        </p:nvSpPr>
        <p:spPr>
          <a:xfrm>
            <a:off x="9445691" y="2276128"/>
            <a:ext cx="2637498" cy="1169551"/>
          </a:xfrm>
          <a:prstGeom prst="rect">
            <a:avLst/>
          </a:prstGeom>
          <a:solidFill>
            <a:srgbClr val="DAD6EB"/>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圆角 107">
            <a:extLst>
              <a:ext uri="{FF2B5EF4-FFF2-40B4-BE49-F238E27FC236}">
                <a16:creationId xmlns:a16="http://schemas.microsoft.com/office/drawing/2014/main" id="{7069B4B7-3617-DFBD-7B04-CC9595DF2A47}"/>
              </a:ext>
            </a:extLst>
          </p:cNvPr>
          <p:cNvSpPr/>
          <p:nvPr/>
        </p:nvSpPr>
        <p:spPr>
          <a:xfrm>
            <a:off x="1958982" y="2135055"/>
            <a:ext cx="574890" cy="1736656"/>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4165786" y="2060163"/>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4165786" y="2060163"/>
                <a:ext cx="2074788" cy="276999"/>
              </a:xfrm>
              <a:prstGeom prst="rect">
                <a:avLst/>
              </a:prstGeom>
              <a:blipFill>
                <a:blip r:embed="rId2"/>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4564032" y="3220374"/>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a:latin typeface="Times New Roman" panose="02020603050405020304" pitchFamily="18" charset="0"/>
                          <a:cs typeface="Times New Roman" panose="02020603050405020304" pitchFamily="18" charset="0"/>
                        </a:rPr>
                        <m:t>Disturbance</m:t>
                      </m:r>
                      <m:r>
                        <a:rPr lang="en-US" altLang="zh-CN" sz="1200" i="1" dirty="0">
                          <a:latin typeface="Cambria Math" panose="02040503050406030204" pitchFamily="18" charset="0"/>
                          <a:cs typeface="Times New Roman" panose="02020603050405020304" pitchFamily="18" charset="0"/>
                        </a:rPr>
                        <m:t> </m:t>
                      </m:r>
                      <m:r>
                        <a:rPr lang="en-US" altLang="zh-CN" sz="1200" i="1" dirty="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i="1" dirty="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4564032" y="3220374"/>
                <a:ext cx="1331269" cy="276999"/>
              </a:xfrm>
              <a:prstGeom prst="rect">
                <a:avLst/>
              </a:prstGeom>
              <a:blipFill>
                <a:blip r:embed="rId3"/>
                <a:stretch>
                  <a:fillRect l="-10092" r="-4587" b="-4348"/>
                </a:stretch>
              </a:blipFill>
            </p:spPr>
            <p:txBody>
              <a:bodyPr/>
              <a:lstStyle/>
              <a:p>
                <a:r>
                  <a:rPr lang="zh-CN" altLang="en-US">
                    <a:noFill/>
                  </a:rPr>
                  <a:t> </a:t>
                </a:r>
              </a:p>
            </p:txBody>
          </p:sp>
        </mc:Fallback>
      </mc:AlternateContent>
      <p:sp>
        <p:nvSpPr>
          <p:cNvPr id="101" name="箭头: 右 100">
            <a:extLst>
              <a:ext uri="{FF2B5EF4-FFF2-40B4-BE49-F238E27FC236}">
                <a16:creationId xmlns:a16="http://schemas.microsoft.com/office/drawing/2014/main" id="{4FD9748E-03BE-B066-A32B-EF3F830DA429}"/>
              </a:ext>
            </a:extLst>
          </p:cNvPr>
          <p:cNvSpPr/>
          <p:nvPr/>
        </p:nvSpPr>
        <p:spPr>
          <a:xfrm>
            <a:off x="1625038" y="2753407"/>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C26E8C0A-419F-81AD-99D8-99CAD6819464}"/>
              </a:ext>
            </a:extLst>
          </p:cNvPr>
          <p:cNvGraphicFramePr>
            <a:graphicFrameLocks noGrp="1"/>
          </p:cNvGraphicFramePr>
          <p:nvPr>
            <p:extLst>
              <p:ext uri="{D42A27DB-BD31-4B8C-83A1-F6EECF244321}">
                <p14:modId xmlns:p14="http://schemas.microsoft.com/office/powerpoint/2010/main" val="1981481654"/>
              </p:ext>
            </p:extLst>
          </p:nvPr>
        </p:nvGraphicFramePr>
        <p:xfrm>
          <a:off x="2575495" y="2921789"/>
          <a:ext cx="1287780" cy="365760"/>
        </p:xfrm>
        <a:graphic>
          <a:graphicData uri="http://schemas.openxmlformats.org/drawingml/2006/table">
            <a:tbl>
              <a:tblPr firstRow="1" bandRow="1">
                <a:tableStyleId>{5C22544A-7EE6-4342-B048-85BDC9FD1C3A}</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0922FA92-40CA-228A-70FF-30811F7E03F0}"/>
              </a:ext>
            </a:extLst>
          </p:cNvPr>
          <p:cNvGraphicFramePr>
            <a:graphicFrameLocks noGrp="1"/>
          </p:cNvGraphicFramePr>
          <p:nvPr>
            <p:extLst>
              <p:ext uri="{D42A27DB-BD31-4B8C-83A1-F6EECF244321}">
                <p14:modId xmlns:p14="http://schemas.microsoft.com/office/powerpoint/2010/main" val="2136965402"/>
              </p:ext>
            </p:extLst>
          </p:nvPr>
        </p:nvGraphicFramePr>
        <p:xfrm>
          <a:off x="4654712" y="2338962"/>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DDB939EF-A439-791E-8A84-1F59D1AA5711}"/>
              </a:ext>
            </a:extLst>
          </p:cNvPr>
          <p:cNvGraphicFramePr>
            <a:graphicFrameLocks noGrp="1"/>
          </p:cNvGraphicFramePr>
          <p:nvPr>
            <p:extLst>
              <p:ext uri="{D42A27DB-BD31-4B8C-83A1-F6EECF244321}">
                <p14:modId xmlns:p14="http://schemas.microsoft.com/office/powerpoint/2010/main" val="1555291852"/>
              </p:ext>
            </p:extLst>
          </p:nvPr>
        </p:nvGraphicFramePr>
        <p:xfrm>
          <a:off x="4660129" y="3464928"/>
          <a:ext cx="13258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463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4E5BC91D-05AF-D89D-526D-99F27111B322}"/>
              </a:ext>
            </a:extLst>
          </p:cNvPr>
          <p:cNvSpPr txBox="1"/>
          <p:nvPr/>
        </p:nvSpPr>
        <p:spPr>
          <a:xfrm>
            <a:off x="2482202" y="2703298"/>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pic>
        <p:nvPicPr>
          <p:cNvPr id="115" name="图片 114">
            <a:extLst>
              <a:ext uri="{FF2B5EF4-FFF2-40B4-BE49-F238E27FC236}">
                <a16:creationId xmlns:a16="http://schemas.microsoft.com/office/drawing/2014/main" id="{23B93847-A84D-A3C7-0277-B05BD1576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4624" y="2418618"/>
            <a:ext cx="429502" cy="429502"/>
          </a:xfrm>
          <a:prstGeom prst="rect">
            <a:avLst/>
          </a:prstGeom>
        </p:spPr>
      </p:pic>
      <p:pic>
        <p:nvPicPr>
          <p:cNvPr id="120" name="图片 119">
            <a:extLst>
              <a:ext uri="{FF2B5EF4-FFF2-40B4-BE49-F238E27FC236}">
                <a16:creationId xmlns:a16="http://schemas.microsoft.com/office/drawing/2014/main" id="{108F31CF-C44D-9360-753F-A96F0788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280" y="2071211"/>
            <a:ext cx="316424" cy="316424"/>
          </a:xfrm>
          <a:prstGeom prst="rect">
            <a:avLst/>
          </a:prstGeom>
        </p:spPr>
      </p:pic>
      <p:pic>
        <p:nvPicPr>
          <p:cNvPr id="125" name="图片 124">
            <a:extLst>
              <a:ext uri="{FF2B5EF4-FFF2-40B4-BE49-F238E27FC236}">
                <a16:creationId xmlns:a16="http://schemas.microsoft.com/office/drawing/2014/main" id="{EA33C0EE-6C02-BBE7-1AA6-232A883A2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3239" y="3215641"/>
            <a:ext cx="319583" cy="319583"/>
          </a:xfrm>
          <a:prstGeom prst="rect">
            <a:avLst/>
          </a:prstGeom>
        </p:spPr>
      </p:pic>
      <p:sp>
        <p:nvSpPr>
          <p:cNvPr id="182" name="文本框 181">
            <a:extLst>
              <a:ext uri="{FF2B5EF4-FFF2-40B4-BE49-F238E27FC236}">
                <a16:creationId xmlns:a16="http://schemas.microsoft.com/office/drawing/2014/main" id="{B846984C-3437-5AE2-0705-919FFFA0BA5A}"/>
              </a:ext>
            </a:extLst>
          </p:cNvPr>
          <p:cNvSpPr txBox="1"/>
          <p:nvPr/>
        </p:nvSpPr>
        <p:spPr>
          <a:xfrm>
            <a:off x="4428340" y="651144"/>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p:cxnSp>
        <p:nvCxnSpPr>
          <p:cNvPr id="207" name="直接箭头连接符 206">
            <a:extLst>
              <a:ext uri="{FF2B5EF4-FFF2-40B4-BE49-F238E27FC236}">
                <a16:creationId xmlns:a16="http://schemas.microsoft.com/office/drawing/2014/main" id="{5D34D963-F59D-6965-3A71-716FD0C58D8B}"/>
              </a:ext>
            </a:extLst>
          </p:cNvPr>
          <p:cNvCxnSpPr>
            <a:cxnSpLocks/>
          </p:cNvCxnSpPr>
          <p:nvPr/>
        </p:nvCxnSpPr>
        <p:spPr>
          <a:xfrm flipV="1">
            <a:off x="4163840" y="2497728"/>
            <a:ext cx="488926" cy="224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 name="直接箭头连接符 208">
            <a:extLst>
              <a:ext uri="{FF2B5EF4-FFF2-40B4-BE49-F238E27FC236}">
                <a16:creationId xmlns:a16="http://schemas.microsoft.com/office/drawing/2014/main" id="{9D67B646-AD8C-AAD4-7B05-5F29B1CC1130}"/>
              </a:ext>
            </a:extLst>
          </p:cNvPr>
          <p:cNvCxnSpPr>
            <a:cxnSpLocks/>
            <a:endCxn id="123" idx="1"/>
          </p:cNvCxnSpPr>
          <p:nvPr/>
        </p:nvCxnSpPr>
        <p:spPr>
          <a:xfrm>
            <a:off x="4090613" y="3331399"/>
            <a:ext cx="569516" cy="3164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4" name="图片 213">
            <a:extLst>
              <a:ext uri="{FF2B5EF4-FFF2-40B4-BE49-F238E27FC236}">
                <a16:creationId xmlns:a16="http://schemas.microsoft.com/office/drawing/2014/main" id="{12EEBCE2-E938-5A9D-2F01-0703B2AE86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785" y="2336190"/>
            <a:ext cx="262988" cy="262988"/>
          </a:xfrm>
          <a:prstGeom prst="rect">
            <a:avLst/>
          </a:prstGeom>
        </p:spPr>
      </p:pic>
      <p:pic>
        <p:nvPicPr>
          <p:cNvPr id="215" name="图片 214">
            <a:extLst>
              <a:ext uri="{FF2B5EF4-FFF2-40B4-BE49-F238E27FC236}">
                <a16:creationId xmlns:a16="http://schemas.microsoft.com/office/drawing/2014/main" id="{93FED0A4-E132-AC85-233E-6BD9C2E42C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2170" y="3461921"/>
            <a:ext cx="262988" cy="262988"/>
          </a:xfrm>
          <a:prstGeom prst="rect">
            <a:avLst/>
          </a:prstGeom>
        </p:spPr>
      </p:pic>
      <p:pic>
        <p:nvPicPr>
          <p:cNvPr id="216" name="图片 215">
            <a:extLst>
              <a:ext uri="{FF2B5EF4-FFF2-40B4-BE49-F238E27FC236}">
                <a16:creationId xmlns:a16="http://schemas.microsoft.com/office/drawing/2014/main" id="{209CE750-D102-E990-6A98-C639CCB349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437" y="2339590"/>
            <a:ext cx="318254" cy="318254"/>
          </a:xfrm>
          <a:prstGeom prst="rect">
            <a:avLst/>
          </a:prstGeom>
        </p:spPr>
      </p:pic>
      <p:pic>
        <p:nvPicPr>
          <p:cNvPr id="217" name="图片 216">
            <a:extLst>
              <a:ext uri="{FF2B5EF4-FFF2-40B4-BE49-F238E27FC236}">
                <a16:creationId xmlns:a16="http://schemas.microsoft.com/office/drawing/2014/main" id="{DB51E684-B097-E902-D967-7170B45531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437" y="3406655"/>
            <a:ext cx="318254" cy="318254"/>
          </a:xfrm>
          <a:prstGeom prst="rect">
            <a:avLst/>
          </a:prstGeom>
        </p:spPr>
      </p:pic>
      <p:graphicFrame>
        <p:nvGraphicFramePr>
          <p:cNvPr id="218" name="表格 217">
            <a:extLst>
              <a:ext uri="{FF2B5EF4-FFF2-40B4-BE49-F238E27FC236}">
                <a16:creationId xmlns:a16="http://schemas.microsoft.com/office/drawing/2014/main" id="{0C3EFCC7-9B5F-867F-D37D-25C6ABFF8939}"/>
              </a:ext>
            </a:extLst>
          </p:cNvPr>
          <p:cNvGraphicFramePr>
            <a:graphicFrameLocks noGrp="1"/>
          </p:cNvGraphicFramePr>
          <p:nvPr>
            <p:extLst>
              <p:ext uri="{D42A27DB-BD31-4B8C-83A1-F6EECF244321}">
                <p14:modId xmlns:p14="http://schemas.microsoft.com/office/powerpoint/2010/main" val="4215159668"/>
              </p:ext>
            </p:extLst>
          </p:nvPr>
        </p:nvGraphicFramePr>
        <p:xfrm>
          <a:off x="6629179" y="232767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19" name="图片 218">
            <a:extLst>
              <a:ext uri="{FF2B5EF4-FFF2-40B4-BE49-F238E27FC236}">
                <a16:creationId xmlns:a16="http://schemas.microsoft.com/office/drawing/2014/main" id="{F0A53D36-B48B-7EAF-CF2E-0D9E374398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9198" y="2098435"/>
            <a:ext cx="269328" cy="269328"/>
          </a:xfrm>
          <a:prstGeom prst="rect">
            <a:avLst/>
          </a:prstGeom>
        </p:spPr>
      </p:pic>
      <p:graphicFrame>
        <p:nvGraphicFramePr>
          <p:cNvPr id="220" name="表格 219">
            <a:extLst>
              <a:ext uri="{FF2B5EF4-FFF2-40B4-BE49-F238E27FC236}">
                <a16:creationId xmlns:a16="http://schemas.microsoft.com/office/drawing/2014/main" id="{A2795AC2-9B5C-83FD-EBF5-F36F2D0A539E}"/>
              </a:ext>
            </a:extLst>
          </p:cNvPr>
          <p:cNvGraphicFramePr>
            <a:graphicFrameLocks noGrp="1"/>
          </p:cNvGraphicFramePr>
          <p:nvPr>
            <p:extLst>
              <p:ext uri="{D42A27DB-BD31-4B8C-83A1-F6EECF244321}">
                <p14:modId xmlns:p14="http://schemas.microsoft.com/office/powerpoint/2010/main" val="3240009822"/>
              </p:ext>
            </p:extLst>
          </p:nvPr>
        </p:nvGraphicFramePr>
        <p:xfrm>
          <a:off x="6629179" y="3443150"/>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21" name="图片 220">
            <a:extLst>
              <a:ext uri="{FF2B5EF4-FFF2-40B4-BE49-F238E27FC236}">
                <a16:creationId xmlns:a16="http://schemas.microsoft.com/office/drawing/2014/main" id="{87734DE5-BF11-E5D7-7216-27FD022E01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12250" y="3214334"/>
            <a:ext cx="269328" cy="269328"/>
          </a:xfrm>
          <a:prstGeom prst="rect">
            <a:avLst/>
          </a:prstGeom>
        </p:spPr>
      </p:pic>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882BCB58-7421-840C-BCB4-F41FBB232E4A}"/>
                  </a:ext>
                </a:extLst>
              </p:cNvPr>
              <p:cNvSpPr txBox="1"/>
              <p:nvPr/>
            </p:nvSpPr>
            <p:spPr>
              <a:xfrm>
                <a:off x="6903695" y="2059191"/>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23" name="文本框 222">
                <a:extLst>
                  <a:ext uri="{FF2B5EF4-FFF2-40B4-BE49-F238E27FC236}">
                    <a16:creationId xmlns:a16="http://schemas.microsoft.com/office/drawing/2014/main" id="{882BCB58-7421-840C-BCB4-F41FBB232E4A}"/>
                  </a:ext>
                </a:extLst>
              </p:cNvPr>
              <p:cNvSpPr txBox="1">
                <a:spLocks noRot="1" noChangeAspect="1" noMove="1" noResize="1" noEditPoints="1" noAdjustHandles="1" noChangeArrowheads="1" noChangeShapeType="1" noTextEdit="1"/>
              </p:cNvSpPr>
              <p:nvPr/>
            </p:nvSpPr>
            <p:spPr>
              <a:xfrm>
                <a:off x="6903695" y="2059191"/>
                <a:ext cx="774360" cy="276999"/>
              </a:xfrm>
              <a:prstGeom prst="rect">
                <a:avLst/>
              </a:prstGeom>
              <a:blipFill>
                <a:blip r:embed="rId10"/>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7FFCD903-9CE2-DBFA-AB2C-E9D1B2FCE93B}"/>
                  </a:ext>
                </a:extLst>
              </p:cNvPr>
              <p:cNvSpPr txBox="1"/>
              <p:nvPr/>
            </p:nvSpPr>
            <p:spPr>
              <a:xfrm>
                <a:off x="6903695" y="3204396"/>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24" name="文本框 223">
                <a:extLst>
                  <a:ext uri="{FF2B5EF4-FFF2-40B4-BE49-F238E27FC236}">
                    <a16:creationId xmlns:a16="http://schemas.microsoft.com/office/drawing/2014/main" id="{7FFCD903-9CE2-DBFA-AB2C-E9D1B2FCE93B}"/>
                  </a:ext>
                </a:extLst>
              </p:cNvPr>
              <p:cNvSpPr txBox="1">
                <a:spLocks noRot="1" noChangeAspect="1" noMove="1" noResize="1" noEditPoints="1" noAdjustHandles="1" noChangeArrowheads="1" noChangeShapeType="1" noTextEdit="1"/>
              </p:cNvSpPr>
              <p:nvPr/>
            </p:nvSpPr>
            <p:spPr>
              <a:xfrm>
                <a:off x="6903695" y="3204396"/>
                <a:ext cx="774360" cy="276999"/>
              </a:xfrm>
              <a:prstGeom prst="rect">
                <a:avLst/>
              </a:prstGeom>
              <a:blipFill>
                <a:blip r:embed="rId11"/>
                <a:stretch>
                  <a:fillRect t="-2222" b="-17778"/>
                </a:stretch>
              </a:blipFill>
            </p:spPr>
            <p:txBody>
              <a:bodyPr/>
              <a:lstStyle/>
              <a:p>
                <a:r>
                  <a:rPr lang="zh-CN" altLang="en-US">
                    <a:noFill/>
                  </a:rPr>
                  <a:t> </a:t>
                </a:r>
              </a:p>
            </p:txBody>
          </p:sp>
        </mc:Fallback>
      </mc:AlternateContent>
      <p:sp>
        <p:nvSpPr>
          <p:cNvPr id="225" name="文本框 224">
            <a:extLst>
              <a:ext uri="{FF2B5EF4-FFF2-40B4-BE49-F238E27FC236}">
                <a16:creationId xmlns:a16="http://schemas.microsoft.com/office/drawing/2014/main" id="{E1C0C590-EAB8-6D70-FB95-A93125F7E710}"/>
              </a:ext>
            </a:extLst>
          </p:cNvPr>
          <p:cNvSpPr txBox="1"/>
          <p:nvPr/>
        </p:nvSpPr>
        <p:spPr>
          <a:xfrm>
            <a:off x="120726" y="774445"/>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p:pic>
        <p:nvPicPr>
          <p:cNvPr id="226" name="图片 225">
            <a:extLst>
              <a:ext uri="{FF2B5EF4-FFF2-40B4-BE49-F238E27FC236}">
                <a16:creationId xmlns:a16="http://schemas.microsoft.com/office/drawing/2014/main" id="{8CB41876-8554-FA35-3EF1-46E5BADEEA74}"/>
              </a:ext>
            </a:extLst>
          </p:cNvPr>
          <p:cNvPicPr>
            <a:picLocks noChangeAspect="1"/>
          </p:cNvPicPr>
          <p:nvPr/>
        </p:nvPicPr>
        <p:blipFill>
          <a:blip r:embed="rId12"/>
          <a:stretch>
            <a:fillRect/>
          </a:stretch>
        </p:blipFill>
        <p:spPr>
          <a:xfrm rot="5400000">
            <a:off x="-1526175" y="2684776"/>
            <a:ext cx="4698105" cy="1488447"/>
          </a:xfrm>
          <a:prstGeom prst="rect">
            <a:avLst/>
          </a:prstGeom>
        </p:spPr>
      </p:pic>
      <p:pic>
        <p:nvPicPr>
          <p:cNvPr id="227" name="图片 226">
            <a:extLst>
              <a:ext uri="{FF2B5EF4-FFF2-40B4-BE49-F238E27FC236}">
                <a16:creationId xmlns:a16="http://schemas.microsoft.com/office/drawing/2014/main" id="{23D31D7B-0D75-8BDB-42D2-03971674B967}"/>
              </a:ext>
            </a:extLst>
          </p:cNvPr>
          <p:cNvPicPr>
            <a:picLocks noChangeAspect="1"/>
          </p:cNvPicPr>
          <p:nvPr/>
        </p:nvPicPr>
        <p:blipFill>
          <a:blip r:embed="rId13"/>
          <a:stretch>
            <a:fillRect/>
          </a:stretch>
        </p:blipFill>
        <p:spPr>
          <a:xfrm rot="5400000">
            <a:off x="-450548" y="1889334"/>
            <a:ext cx="1503893" cy="198728"/>
          </a:xfrm>
          <a:prstGeom prst="rect">
            <a:avLst/>
          </a:prstGeom>
        </p:spPr>
      </p:pic>
      <p:pic>
        <p:nvPicPr>
          <p:cNvPr id="228" name="图片 227">
            <a:extLst>
              <a:ext uri="{FF2B5EF4-FFF2-40B4-BE49-F238E27FC236}">
                <a16:creationId xmlns:a16="http://schemas.microsoft.com/office/drawing/2014/main" id="{B64FB302-931D-FDA7-EB69-F0B83C745035}"/>
              </a:ext>
            </a:extLst>
          </p:cNvPr>
          <p:cNvPicPr>
            <a:picLocks noChangeAspect="1"/>
          </p:cNvPicPr>
          <p:nvPr/>
        </p:nvPicPr>
        <p:blipFill>
          <a:blip r:embed="rId14"/>
          <a:stretch>
            <a:fillRect/>
          </a:stretch>
        </p:blipFill>
        <p:spPr>
          <a:xfrm rot="5400000">
            <a:off x="30054" y="3223099"/>
            <a:ext cx="760943" cy="218255"/>
          </a:xfrm>
          <a:prstGeom prst="rect">
            <a:avLst/>
          </a:prstGeom>
        </p:spPr>
      </p:pic>
      <p:pic>
        <p:nvPicPr>
          <p:cNvPr id="229" name="图片 228">
            <a:extLst>
              <a:ext uri="{FF2B5EF4-FFF2-40B4-BE49-F238E27FC236}">
                <a16:creationId xmlns:a16="http://schemas.microsoft.com/office/drawing/2014/main" id="{B618546C-29AA-9667-5525-1112C0249A48}"/>
              </a:ext>
            </a:extLst>
          </p:cNvPr>
          <p:cNvPicPr>
            <a:picLocks noChangeAspect="1"/>
          </p:cNvPicPr>
          <p:nvPr/>
        </p:nvPicPr>
        <p:blipFill>
          <a:blip r:embed="rId15"/>
          <a:stretch>
            <a:fillRect/>
          </a:stretch>
        </p:blipFill>
        <p:spPr>
          <a:xfrm rot="5400000">
            <a:off x="-429805" y="4623034"/>
            <a:ext cx="1406926" cy="244683"/>
          </a:xfrm>
          <a:prstGeom prst="rect">
            <a:avLst/>
          </a:prstGeom>
        </p:spPr>
      </p:pic>
      <p:pic>
        <p:nvPicPr>
          <p:cNvPr id="231" name="图片 230">
            <a:extLst>
              <a:ext uri="{FF2B5EF4-FFF2-40B4-BE49-F238E27FC236}">
                <a16:creationId xmlns:a16="http://schemas.microsoft.com/office/drawing/2014/main" id="{3A15AC1D-F900-9BC0-25EE-61952A6A265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57641" y="2704722"/>
            <a:ext cx="389638" cy="389638"/>
          </a:xfrm>
          <a:prstGeom prst="rect">
            <a:avLst/>
          </a:prstGeom>
        </p:spPr>
      </p:pic>
      <p:sp>
        <p:nvSpPr>
          <p:cNvPr id="232" name="矩形: 圆角 231">
            <a:extLst>
              <a:ext uri="{FF2B5EF4-FFF2-40B4-BE49-F238E27FC236}">
                <a16:creationId xmlns:a16="http://schemas.microsoft.com/office/drawing/2014/main" id="{274C8270-01D9-1603-70E9-BB0D232A315A}"/>
              </a:ext>
            </a:extLst>
          </p:cNvPr>
          <p:cNvSpPr/>
          <p:nvPr/>
        </p:nvSpPr>
        <p:spPr>
          <a:xfrm>
            <a:off x="8346707" y="1618372"/>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p:txBody>
      </p:sp>
      <p:pic>
        <p:nvPicPr>
          <p:cNvPr id="243" name="图片 242">
            <a:extLst>
              <a:ext uri="{FF2B5EF4-FFF2-40B4-BE49-F238E27FC236}">
                <a16:creationId xmlns:a16="http://schemas.microsoft.com/office/drawing/2014/main" id="{ED84BF25-B4D2-BBB9-14B8-877A8BA0C10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93901" y="2732128"/>
            <a:ext cx="334826" cy="334826"/>
          </a:xfrm>
          <a:prstGeom prst="rect">
            <a:avLst/>
          </a:prstGeom>
        </p:spPr>
      </p:pic>
      <p:pic>
        <p:nvPicPr>
          <p:cNvPr id="244" name="图片 243">
            <a:extLst>
              <a:ext uri="{FF2B5EF4-FFF2-40B4-BE49-F238E27FC236}">
                <a16:creationId xmlns:a16="http://schemas.microsoft.com/office/drawing/2014/main" id="{054957A0-4879-DF58-353F-9B3A14AA0E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17405">
            <a:off x="9295849" y="1768676"/>
            <a:ext cx="318254" cy="318254"/>
          </a:xfrm>
          <a:prstGeom prst="rect">
            <a:avLst/>
          </a:prstGeom>
        </p:spPr>
      </p:pic>
      <p:pic>
        <p:nvPicPr>
          <p:cNvPr id="245" name="图片 244">
            <a:extLst>
              <a:ext uri="{FF2B5EF4-FFF2-40B4-BE49-F238E27FC236}">
                <a16:creationId xmlns:a16="http://schemas.microsoft.com/office/drawing/2014/main" id="{E2617957-760C-D254-1CC7-AEDA22A766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785689">
            <a:off x="9303211" y="3474834"/>
            <a:ext cx="318254" cy="318254"/>
          </a:xfrm>
          <a:prstGeom prst="rect">
            <a:avLst/>
          </a:prstGeom>
        </p:spPr>
      </p:pic>
      <mc:AlternateContent xmlns:mc="http://schemas.openxmlformats.org/markup-compatibility/2006" xmlns:a14="http://schemas.microsoft.com/office/drawing/2010/main">
        <mc:Choice Requires="a14">
          <p:sp>
            <p:nvSpPr>
              <p:cNvPr id="247" name="文本框 246">
                <a:extLst>
                  <a:ext uri="{FF2B5EF4-FFF2-40B4-BE49-F238E27FC236}">
                    <a16:creationId xmlns:a16="http://schemas.microsoft.com/office/drawing/2014/main" id="{1F910E5C-C14A-6751-13E8-DF6155EE7D66}"/>
                  </a:ext>
                </a:extLst>
              </p:cNvPr>
              <p:cNvSpPr txBox="1"/>
              <p:nvPr/>
            </p:nvSpPr>
            <p:spPr>
              <a:xfrm>
                <a:off x="9402682" y="2311844"/>
                <a:ext cx="2723515" cy="1169551"/>
              </a:xfrm>
              <a:prstGeom prst="rect">
                <a:avLst/>
              </a:prstGeom>
              <a:noFill/>
            </p:spPr>
            <p:txBody>
              <a:bodyPr wrap="square">
                <a:spAutoFit/>
              </a:bodyPr>
              <a:lstStyle/>
              <a:p>
                <a:r>
                  <a:rPr lang="zh-CN" altLang="en-US" sz="1400" dirty="0">
                    <a:latin typeface="Times New Roman" panose="02020603050405020304" pitchFamily="18" charset="0"/>
                    <a:cs typeface="Times New Roman" panose="02020603050405020304" pitchFamily="18" charset="0"/>
                  </a:rPr>
                  <a:t>Hypothesis testing:</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𝐻</m:t>
                        </m:r>
                      </m:e>
                      <m:sub>
                        <m:r>
                          <a:rPr lang="en-US" altLang="zh-CN" sz="1400" b="0" i="1" smtClean="0">
                            <a:latin typeface="Cambria Math" panose="02040503050406030204" pitchFamily="18" charset="0"/>
                            <a:cs typeface="Times New Roman" panose="02020603050405020304" pitchFamily="18" charset="0"/>
                          </a:rPr>
                          <m:t>0</m:t>
                        </m:r>
                      </m:sub>
                    </m:sSub>
                    <m:r>
                      <a:rPr lang="en-US" altLang="zh-CN" sz="1400" b="0" i="0" smtClean="0">
                        <a:latin typeface="Cambria Math" panose="02040503050406030204" pitchFamily="18" charset="0"/>
                        <a:cs typeface="Times New Roman" panose="02020603050405020304" pitchFamily="18" charset="0"/>
                      </a:rPr>
                      <m:t>:</m:t>
                    </m:r>
                  </m:oMath>
                </a14:m>
                <a:r>
                  <a:rPr lang="en-US" altLang="zh-CN" sz="14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247" name="文本框 246">
                <a:extLst>
                  <a:ext uri="{FF2B5EF4-FFF2-40B4-BE49-F238E27FC236}">
                    <a16:creationId xmlns:a16="http://schemas.microsoft.com/office/drawing/2014/main" id="{1F910E5C-C14A-6751-13E8-DF6155EE7D66}"/>
                  </a:ext>
                </a:extLst>
              </p:cNvPr>
              <p:cNvSpPr txBox="1">
                <a:spLocks noRot="1" noChangeAspect="1" noMove="1" noResize="1" noEditPoints="1" noAdjustHandles="1" noChangeArrowheads="1" noChangeShapeType="1" noTextEdit="1"/>
              </p:cNvSpPr>
              <p:nvPr/>
            </p:nvSpPr>
            <p:spPr>
              <a:xfrm>
                <a:off x="9402682" y="2311844"/>
                <a:ext cx="2723515" cy="1169551"/>
              </a:xfrm>
              <a:prstGeom prst="rect">
                <a:avLst/>
              </a:prstGeom>
              <a:blipFill>
                <a:blip r:embed="rId18"/>
                <a:stretch>
                  <a:fillRect l="-671" t="-1042" b="-4688"/>
                </a:stretch>
              </a:blipFill>
            </p:spPr>
            <p:txBody>
              <a:bodyPr/>
              <a:lstStyle/>
              <a:p>
                <a:r>
                  <a:rPr lang="zh-CN" altLang="en-US">
                    <a:noFill/>
                  </a:rPr>
                  <a:t> </a:t>
                </a:r>
              </a:p>
            </p:txBody>
          </p:sp>
        </mc:Fallback>
      </mc:AlternateContent>
      <p:pic>
        <p:nvPicPr>
          <p:cNvPr id="250" name="图片 249">
            <a:extLst>
              <a:ext uri="{FF2B5EF4-FFF2-40B4-BE49-F238E27FC236}">
                <a16:creationId xmlns:a16="http://schemas.microsoft.com/office/drawing/2014/main" id="{4F27CB1B-45A5-0ACA-9B55-EFC2E53C013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38627" y="1836588"/>
            <a:ext cx="361102" cy="361102"/>
          </a:xfrm>
          <a:prstGeom prst="rect">
            <a:avLst/>
          </a:prstGeom>
        </p:spPr>
      </p:pic>
    </p:spTree>
    <p:extLst>
      <p:ext uri="{BB962C8B-B14F-4D97-AF65-F5344CB8AC3E}">
        <p14:creationId xmlns:p14="http://schemas.microsoft.com/office/powerpoint/2010/main" val="328280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40EEC-CEFE-244A-5DB7-F757A1DDD28E}"/>
            </a:ext>
          </a:extLst>
        </p:cNvPr>
        <p:cNvGrpSpPr/>
        <p:nvPr/>
      </p:nvGrpSpPr>
      <p:grpSpPr>
        <a:xfrm>
          <a:off x="0" y="0"/>
          <a:ext cx="0" cy="0"/>
          <a:chOff x="0" y="0"/>
          <a:chExt cx="0" cy="0"/>
        </a:xfrm>
      </p:grpSpPr>
      <p:sp>
        <p:nvSpPr>
          <p:cNvPr id="120" name="文本框 119">
            <a:extLst>
              <a:ext uri="{FF2B5EF4-FFF2-40B4-BE49-F238E27FC236}">
                <a16:creationId xmlns:a16="http://schemas.microsoft.com/office/drawing/2014/main" id="{4732C17C-44B4-40AD-A902-8042D0F1B6F4}"/>
              </a:ext>
            </a:extLst>
          </p:cNvPr>
          <p:cNvSpPr txBox="1"/>
          <p:nvPr/>
        </p:nvSpPr>
        <p:spPr>
          <a:xfrm>
            <a:off x="223157" y="100376"/>
            <a:ext cx="11745685" cy="2800767"/>
          </a:xfrm>
          <a:prstGeom prst="rect">
            <a:avLst/>
          </a:prstGeom>
          <a:noFill/>
        </p:spPr>
        <p:txBody>
          <a:bodyPr wrap="square">
            <a:spAutoFit/>
          </a:bodyPr>
          <a:lstStyle/>
          <a:p>
            <a:r>
              <a:rPr lang="zh-CN" altLang="en-US" sz="1600" dirty="0">
                <a:latin typeface="宋体" panose="02010600030101010101" pitchFamily="2" charset="-122"/>
                <a:ea typeface="宋体" panose="02010600030101010101" pitchFamily="2" charset="-122"/>
              </a:rPr>
              <a:t>研究问题： </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在各种图提示学习系统中，所提出的</a:t>
            </a:r>
            <a:r>
              <a:rPr lang="en-US" altLang="zh-CN" sz="1600" dirty="0">
                <a:latin typeface="宋体" panose="02010600030101010101" pitchFamily="2" charset="-122"/>
                <a:ea typeface="宋体" panose="02010600030101010101" pitchFamily="2" charset="-122"/>
                <a:cs typeface="Times New Roman" panose="02020603050405020304" pitchFamily="18" charset="0"/>
              </a:rPr>
              <a:t>IDDP-GPL</a:t>
            </a:r>
            <a:r>
              <a:rPr lang="zh-CN" altLang="en-US" sz="1600" dirty="0">
                <a:latin typeface="宋体" panose="02010600030101010101" pitchFamily="2" charset="-122"/>
                <a:ea typeface="宋体" panose="02010600030101010101" pitchFamily="2" charset="-122"/>
                <a:cs typeface="Times New Roman" panose="02020603050405020304" pitchFamily="18" charset="0"/>
              </a:rPr>
              <a:t>能否有效的完成数据集权属溯源</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Can the proposed  IDDP-GPL  effectively finish dataset ownership provenance in various graph prompt learning systems?</a:t>
            </a:r>
          </a:p>
          <a:p>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我们的</a:t>
            </a:r>
            <a:r>
              <a:rPr lang="en-US" altLang="zh-CN" sz="1600" dirty="0">
                <a:latin typeface="宋体" panose="02010600030101010101" pitchFamily="2" charset="-122"/>
                <a:ea typeface="宋体" panose="02010600030101010101" pitchFamily="2" charset="-122"/>
              </a:rPr>
              <a:t>IDDP-GPL</a:t>
            </a:r>
            <a:r>
              <a:rPr lang="zh-CN" altLang="en-US" sz="1600" dirty="0">
                <a:latin typeface="宋体" panose="02010600030101010101" pitchFamily="2" charset="-122"/>
                <a:ea typeface="宋体" panose="02010600030101010101" pitchFamily="2" charset="-122"/>
              </a:rPr>
              <a:t>方案在图提示调优的条件下是否优于其他的数据集权属溯源方法</a:t>
            </a:r>
            <a:endParaRPr lang="en-US" altLang="zh-CN" sz="1600" dirty="0">
              <a:latin typeface="宋体" panose="02010600030101010101" pitchFamily="2" charset="-122"/>
              <a:ea typeface="宋体" panose="02010600030101010101" pitchFamily="2" charset="-122"/>
            </a:endParaRPr>
          </a:p>
          <a:p>
            <a:r>
              <a:rPr lang="en-US" altLang="zh-CN" sz="1600" dirty="0">
                <a:latin typeface="Times New Roman" panose="02020603050405020304" pitchFamily="18" charset="0"/>
                <a:cs typeface="Times New Roman" panose="02020603050405020304" pitchFamily="18" charset="0"/>
              </a:rPr>
              <a:t>Does our IDDP-GPL scheme outperform other dataset ownership provenance methods under the condition of graph prompt learning?</a:t>
            </a:r>
          </a:p>
          <a:p>
            <a:endParaRPr lang="en-US" altLang="zh-CN" sz="1600" dirty="0">
              <a:latin typeface="宋体" panose="02010600030101010101" pitchFamily="2" charset="-122"/>
              <a:ea typeface="宋体" panose="02010600030101010101" pitchFamily="2" charset="-122"/>
            </a:endParaRPr>
          </a:p>
          <a:p>
            <a:endParaRPr lang="en-US" altLang="zh-CN" sz="1600" dirty="0">
              <a:solidFill>
                <a:srgbClr val="FF0000"/>
              </a:solidFill>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a:p>
            <a:endParaRPr lang="en-US" altLang="zh-CN" sz="1600" dirty="0">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EBA09F3A-4EF8-762A-DCE6-659616B9DF1D}"/>
              </a:ext>
            </a:extLst>
          </p:cNvPr>
          <p:cNvSpPr txBox="1"/>
          <p:nvPr/>
        </p:nvSpPr>
        <p:spPr>
          <a:xfrm>
            <a:off x="521493" y="5543550"/>
            <a:ext cx="4435830" cy="369332"/>
          </a:xfrm>
          <a:prstGeom prst="rect">
            <a:avLst/>
          </a:prstGeom>
          <a:noFill/>
        </p:spPr>
        <p:txBody>
          <a:bodyPr wrap="none" rtlCol="0">
            <a:spAutoFit/>
          </a:bodyPr>
          <a:lstStyle/>
          <a:p>
            <a:r>
              <a:rPr lang="en-US" altLang="zh-CN" dirty="0">
                <a:solidFill>
                  <a:srgbClr val="FF0000"/>
                </a:solidFill>
              </a:rPr>
              <a:t>Overleaf  </a:t>
            </a:r>
            <a:r>
              <a:rPr lang="zh-CN" altLang="en-US" dirty="0">
                <a:solidFill>
                  <a:srgbClr val="FF0000"/>
                </a:solidFill>
              </a:rPr>
              <a:t>列提纲 （七个子标题、小标题）</a:t>
            </a:r>
          </a:p>
        </p:txBody>
      </p:sp>
      <p:sp>
        <p:nvSpPr>
          <p:cNvPr id="5" name="文本框 4">
            <a:extLst>
              <a:ext uri="{FF2B5EF4-FFF2-40B4-BE49-F238E27FC236}">
                <a16:creationId xmlns:a16="http://schemas.microsoft.com/office/drawing/2014/main" id="{9CCF41B6-60D2-B153-7A77-6EE215E46C12}"/>
              </a:ext>
            </a:extLst>
          </p:cNvPr>
          <p:cNvSpPr txBox="1"/>
          <p:nvPr/>
        </p:nvSpPr>
        <p:spPr>
          <a:xfrm>
            <a:off x="4793456" y="5548551"/>
            <a:ext cx="1578769" cy="369332"/>
          </a:xfrm>
          <a:prstGeom prst="rect">
            <a:avLst/>
          </a:prstGeom>
          <a:noFill/>
        </p:spPr>
        <p:txBody>
          <a:bodyPr wrap="square">
            <a:spAutoFit/>
          </a:bodyPr>
          <a:lstStyle/>
          <a:p>
            <a:r>
              <a:rPr lang="zh-CN" altLang="en-US" dirty="0">
                <a:solidFill>
                  <a:srgbClr val="FF0000"/>
                </a:solidFill>
              </a:rPr>
              <a:t>改</a:t>
            </a:r>
            <a:r>
              <a:rPr lang="en-US" altLang="zh-CN" dirty="0">
                <a:solidFill>
                  <a:srgbClr val="FF0000"/>
                </a:solidFill>
              </a:rPr>
              <a:t>RQ</a:t>
            </a:r>
            <a:endParaRPr lang="zh-CN" altLang="en-US" dirty="0">
              <a:solidFill>
                <a:srgbClr val="FF0000"/>
              </a:solidFill>
            </a:endParaRPr>
          </a:p>
        </p:txBody>
      </p:sp>
      <p:sp>
        <p:nvSpPr>
          <p:cNvPr id="6" name="文本框 5">
            <a:extLst>
              <a:ext uri="{FF2B5EF4-FFF2-40B4-BE49-F238E27FC236}">
                <a16:creationId xmlns:a16="http://schemas.microsoft.com/office/drawing/2014/main" id="{5043A155-B1D3-8350-CDB5-545111460651}"/>
              </a:ext>
            </a:extLst>
          </p:cNvPr>
          <p:cNvSpPr txBox="1"/>
          <p:nvPr/>
        </p:nvSpPr>
        <p:spPr>
          <a:xfrm>
            <a:off x="5531644" y="5553552"/>
            <a:ext cx="1578769" cy="369332"/>
          </a:xfrm>
          <a:prstGeom prst="rect">
            <a:avLst/>
          </a:prstGeom>
          <a:noFill/>
        </p:spPr>
        <p:txBody>
          <a:bodyPr wrap="square">
            <a:spAutoFit/>
          </a:bodyPr>
          <a:lstStyle/>
          <a:p>
            <a:r>
              <a:rPr lang="zh-CN" altLang="en-US" dirty="0">
                <a:solidFill>
                  <a:srgbClr val="FF0000"/>
                </a:solidFill>
              </a:rPr>
              <a:t>图美观性</a:t>
            </a:r>
          </a:p>
        </p:txBody>
      </p:sp>
    </p:spTree>
    <p:extLst>
      <p:ext uri="{BB962C8B-B14F-4D97-AF65-F5344CB8AC3E}">
        <p14:creationId xmlns:p14="http://schemas.microsoft.com/office/powerpoint/2010/main" val="401770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23D7F-A658-2A2D-3A3E-A1E015C8F716}"/>
              </a:ext>
            </a:extLst>
          </p:cNvPr>
          <p:cNvSpPr>
            <a:spLocks noGrp="1"/>
          </p:cNvSpPr>
          <p:nvPr>
            <p:ph type="title"/>
          </p:nvPr>
        </p:nvSpPr>
        <p:spPr/>
        <p:txBody>
          <a:bodyPr/>
          <a:lstStyle/>
          <a:p>
            <a:endParaRPr lang="zh-CN" altLang="en-US"/>
          </a:p>
        </p:txBody>
      </p:sp>
      <p:sp>
        <p:nvSpPr>
          <p:cNvPr id="4" name="Google Shape;7270;p74">
            <a:extLst>
              <a:ext uri="{FF2B5EF4-FFF2-40B4-BE49-F238E27FC236}">
                <a16:creationId xmlns:a16="http://schemas.microsoft.com/office/drawing/2014/main" id="{F27ABAFD-BEA1-069E-43A8-647D23D464C3}"/>
              </a:ext>
            </a:extLst>
          </p:cNvPr>
          <p:cNvSpPr/>
          <p:nvPr/>
        </p:nvSpPr>
        <p:spPr>
          <a:xfrm>
            <a:off x="2274270" y="2961758"/>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5" name="Google Shape;7271;p74">
            <a:extLst>
              <a:ext uri="{FF2B5EF4-FFF2-40B4-BE49-F238E27FC236}">
                <a16:creationId xmlns:a16="http://schemas.microsoft.com/office/drawing/2014/main" id="{A98962A7-11D4-5349-EE01-7A0AB8227B64}"/>
              </a:ext>
            </a:extLst>
          </p:cNvPr>
          <p:cNvSpPr/>
          <p:nvPr/>
        </p:nvSpPr>
        <p:spPr>
          <a:xfrm>
            <a:off x="2721114" y="2961758"/>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6" name="Google Shape;7272;p74">
            <a:extLst>
              <a:ext uri="{FF2B5EF4-FFF2-40B4-BE49-F238E27FC236}">
                <a16:creationId xmlns:a16="http://schemas.microsoft.com/office/drawing/2014/main" id="{07BDDAE5-929C-6BDA-1118-A70C5EE466F9}"/>
              </a:ext>
            </a:extLst>
          </p:cNvPr>
          <p:cNvSpPr/>
          <p:nvPr/>
        </p:nvSpPr>
        <p:spPr>
          <a:xfrm>
            <a:off x="3166320" y="2961758"/>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7" name="Google Shape;7273;p74">
            <a:extLst>
              <a:ext uri="{FF2B5EF4-FFF2-40B4-BE49-F238E27FC236}">
                <a16:creationId xmlns:a16="http://schemas.microsoft.com/office/drawing/2014/main" id="{FB03871F-2679-5D10-3EDA-93629AD60B64}"/>
              </a:ext>
            </a:extLst>
          </p:cNvPr>
          <p:cNvSpPr/>
          <p:nvPr/>
        </p:nvSpPr>
        <p:spPr>
          <a:xfrm>
            <a:off x="3613164" y="2961758"/>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8" name="Google Shape;7274;p74">
            <a:extLst>
              <a:ext uri="{FF2B5EF4-FFF2-40B4-BE49-F238E27FC236}">
                <a16:creationId xmlns:a16="http://schemas.microsoft.com/office/drawing/2014/main" id="{D9C29881-ECF6-3A7D-28AF-C4356135F6BE}"/>
              </a:ext>
            </a:extLst>
          </p:cNvPr>
          <p:cNvSpPr/>
          <p:nvPr/>
        </p:nvSpPr>
        <p:spPr>
          <a:xfrm>
            <a:off x="2274270" y="3408602"/>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9" name="Google Shape;7275;p74">
            <a:extLst>
              <a:ext uri="{FF2B5EF4-FFF2-40B4-BE49-F238E27FC236}">
                <a16:creationId xmlns:a16="http://schemas.microsoft.com/office/drawing/2014/main" id="{B904B0B4-BF1E-1AC4-EEDC-D43772127280}"/>
              </a:ext>
            </a:extLst>
          </p:cNvPr>
          <p:cNvSpPr/>
          <p:nvPr/>
        </p:nvSpPr>
        <p:spPr>
          <a:xfrm>
            <a:off x="2721127" y="3408627"/>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0" name="Google Shape;7276;p74">
            <a:extLst>
              <a:ext uri="{FF2B5EF4-FFF2-40B4-BE49-F238E27FC236}">
                <a16:creationId xmlns:a16="http://schemas.microsoft.com/office/drawing/2014/main" id="{9FBB4FED-6444-747C-F5DB-50733ECA2ACB}"/>
              </a:ext>
            </a:extLst>
          </p:cNvPr>
          <p:cNvSpPr/>
          <p:nvPr/>
        </p:nvSpPr>
        <p:spPr>
          <a:xfrm>
            <a:off x="3166320" y="3408602"/>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1" name="Google Shape;7277;p74">
            <a:extLst>
              <a:ext uri="{FF2B5EF4-FFF2-40B4-BE49-F238E27FC236}">
                <a16:creationId xmlns:a16="http://schemas.microsoft.com/office/drawing/2014/main" id="{DCE3FF4E-9AB0-3C92-234B-BC331EE821CD}"/>
              </a:ext>
            </a:extLst>
          </p:cNvPr>
          <p:cNvSpPr/>
          <p:nvPr/>
        </p:nvSpPr>
        <p:spPr>
          <a:xfrm>
            <a:off x="3613164" y="3408602"/>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2" name="Google Shape;7278;p74">
            <a:extLst>
              <a:ext uri="{FF2B5EF4-FFF2-40B4-BE49-F238E27FC236}">
                <a16:creationId xmlns:a16="http://schemas.microsoft.com/office/drawing/2014/main" id="{E9696AF0-66FA-776B-B3B9-E89A1B985DE7}"/>
              </a:ext>
            </a:extLst>
          </p:cNvPr>
          <p:cNvSpPr/>
          <p:nvPr/>
        </p:nvSpPr>
        <p:spPr>
          <a:xfrm>
            <a:off x="2274270" y="3855447"/>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3" name="Google Shape;7279;p74">
            <a:extLst>
              <a:ext uri="{FF2B5EF4-FFF2-40B4-BE49-F238E27FC236}">
                <a16:creationId xmlns:a16="http://schemas.microsoft.com/office/drawing/2014/main" id="{907F13C7-F81A-230E-2846-65F6B90FA665}"/>
              </a:ext>
            </a:extLst>
          </p:cNvPr>
          <p:cNvSpPr/>
          <p:nvPr/>
        </p:nvSpPr>
        <p:spPr>
          <a:xfrm>
            <a:off x="2721114" y="3855447"/>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4" name="Google Shape;7280;p74">
            <a:extLst>
              <a:ext uri="{FF2B5EF4-FFF2-40B4-BE49-F238E27FC236}">
                <a16:creationId xmlns:a16="http://schemas.microsoft.com/office/drawing/2014/main" id="{4914CAC2-3917-081C-09A3-3BB11965A9B2}"/>
              </a:ext>
            </a:extLst>
          </p:cNvPr>
          <p:cNvSpPr/>
          <p:nvPr/>
        </p:nvSpPr>
        <p:spPr>
          <a:xfrm>
            <a:off x="3166320" y="3855447"/>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5" name="Google Shape;7281;p74">
            <a:extLst>
              <a:ext uri="{FF2B5EF4-FFF2-40B4-BE49-F238E27FC236}">
                <a16:creationId xmlns:a16="http://schemas.microsoft.com/office/drawing/2014/main" id="{A1F74A7E-A27F-C797-3371-0D46CABACE3F}"/>
              </a:ext>
            </a:extLst>
          </p:cNvPr>
          <p:cNvSpPr/>
          <p:nvPr/>
        </p:nvSpPr>
        <p:spPr>
          <a:xfrm>
            <a:off x="3613164" y="3855447"/>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a:t>
            </a:r>
            <a:endParaRPr/>
          </a:p>
        </p:txBody>
      </p:sp>
      <p:sp>
        <p:nvSpPr>
          <p:cNvPr id="16" name="Google Shape;7282;p74">
            <a:extLst>
              <a:ext uri="{FF2B5EF4-FFF2-40B4-BE49-F238E27FC236}">
                <a16:creationId xmlns:a16="http://schemas.microsoft.com/office/drawing/2014/main" id="{E3DD39AA-090F-B9F8-23B2-ECE4B8B371B3}"/>
              </a:ext>
            </a:extLst>
          </p:cNvPr>
          <p:cNvSpPr/>
          <p:nvPr/>
        </p:nvSpPr>
        <p:spPr>
          <a:xfrm>
            <a:off x="2274270" y="4302291"/>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7" name="Google Shape;7283;p74">
            <a:extLst>
              <a:ext uri="{FF2B5EF4-FFF2-40B4-BE49-F238E27FC236}">
                <a16:creationId xmlns:a16="http://schemas.microsoft.com/office/drawing/2014/main" id="{705ED7EB-FA20-2129-AEAD-9BD382BB5E10}"/>
              </a:ext>
            </a:extLst>
          </p:cNvPr>
          <p:cNvSpPr/>
          <p:nvPr/>
        </p:nvSpPr>
        <p:spPr>
          <a:xfrm>
            <a:off x="2721114" y="4302291"/>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8" name="Google Shape;7284;p74">
            <a:extLst>
              <a:ext uri="{FF2B5EF4-FFF2-40B4-BE49-F238E27FC236}">
                <a16:creationId xmlns:a16="http://schemas.microsoft.com/office/drawing/2014/main" id="{AD5BDAF0-1B4C-3299-327A-B33C70F58DBD}"/>
              </a:ext>
            </a:extLst>
          </p:cNvPr>
          <p:cNvSpPr/>
          <p:nvPr/>
        </p:nvSpPr>
        <p:spPr>
          <a:xfrm>
            <a:off x="3166320" y="4302291"/>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endParaRPr dirty="0"/>
          </a:p>
        </p:txBody>
      </p:sp>
      <p:sp>
        <p:nvSpPr>
          <p:cNvPr id="19" name="Google Shape;7285;p74">
            <a:extLst>
              <a:ext uri="{FF2B5EF4-FFF2-40B4-BE49-F238E27FC236}">
                <a16:creationId xmlns:a16="http://schemas.microsoft.com/office/drawing/2014/main" id="{E1A5816E-887C-5A5F-7E70-287CF6BF0AF3}"/>
              </a:ext>
            </a:extLst>
          </p:cNvPr>
          <p:cNvSpPr/>
          <p:nvPr/>
        </p:nvSpPr>
        <p:spPr>
          <a:xfrm>
            <a:off x="3613164" y="4302291"/>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a:t>
            </a:r>
            <a:endParaRPr dirty="0"/>
          </a:p>
        </p:txBody>
      </p:sp>
      <p:grpSp>
        <p:nvGrpSpPr>
          <p:cNvPr id="26" name="Google Shape;805;p28">
            <a:extLst>
              <a:ext uri="{FF2B5EF4-FFF2-40B4-BE49-F238E27FC236}">
                <a16:creationId xmlns:a16="http://schemas.microsoft.com/office/drawing/2014/main" id="{1662031F-5976-8E80-BC1B-1F9E2CA2C07F}"/>
              </a:ext>
            </a:extLst>
          </p:cNvPr>
          <p:cNvGrpSpPr/>
          <p:nvPr/>
        </p:nvGrpSpPr>
        <p:grpSpPr>
          <a:xfrm>
            <a:off x="7211195" y="2398082"/>
            <a:ext cx="1055455" cy="1030918"/>
            <a:chOff x="347441" y="529183"/>
            <a:chExt cx="2163705" cy="1824635"/>
          </a:xfrm>
          <a:solidFill>
            <a:srgbClr val="DAE9FD"/>
          </a:solidFill>
        </p:grpSpPr>
        <p:grpSp>
          <p:nvGrpSpPr>
            <p:cNvPr id="27" name="Google Shape;806;p28">
              <a:extLst>
                <a:ext uri="{FF2B5EF4-FFF2-40B4-BE49-F238E27FC236}">
                  <a16:creationId xmlns:a16="http://schemas.microsoft.com/office/drawing/2014/main" id="{BEC8FC4A-9929-61A0-7708-2F3920D8F2E6}"/>
                </a:ext>
              </a:extLst>
            </p:cNvPr>
            <p:cNvGrpSpPr/>
            <p:nvPr/>
          </p:nvGrpSpPr>
          <p:grpSpPr>
            <a:xfrm>
              <a:off x="745224" y="529183"/>
              <a:ext cx="1765922" cy="1596032"/>
              <a:chOff x="6240000" y="821025"/>
              <a:chExt cx="2904000" cy="2668950"/>
            </a:xfrm>
            <a:grpFill/>
          </p:grpSpPr>
          <p:sp>
            <p:nvSpPr>
              <p:cNvPr id="82" name="Google Shape;807;p28">
                <a:extLst>
                  <a:ext uri="{FF2B5EF4-FFF2-40B4-BE49-F238E27FC236}">
                    <a16:creationId xmlns:a16="http://schemas.microsoft.com/office/drawing/2014/main" id="{48A65986-48B6-B757-29E0-D48B86686C37}"/>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3" name="Google Shape;808;p28">
                <a:extLst>
                  <a:ext uri="{FF2B5EF4-FFF2-40B4-BE49-F238E27FC236}">
                    <a16:creationId xmlns:a16="http://schemas.microsoft.com/office/drawing/2014/main" id="{B2B6ADF4-4DBD-5DF9-AA32-553AAD21AB6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4" name="Google Shape;809;p28">
                <a:extLst>
                  <a:ext uri="{FF2B5EF4-FFF2-40B4-BE49-F238E27FC236}">
                    <a16:creationId xmlns:a16="http://schemas.microsoft.com/office/drawing/2014/main" id="{B7246A8F-6029-302C-25FF-D7CD93BA962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5" name="Google Shape;810;p28">
                <a:extLst>
                  <a:ext uri="{FF2B5EF4-FFF2-40B4-BE49-F238E27FC236}">
                    <a16:creationId xmlns:a16="http://schemas.microsoft.com/office/drawing/2014/main" id="{1B287CB2-1477-D54D-5905-DEA3A25C7C45}"/>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6" name="Google Shape;811;p28">
                <a:extLst>
                  <a:ext uri="{FF2B5EF4-FFF2-40B4-BE49-F238E27FC236}">
                    <a16:creationId xmlns:a16="http://schemas.microsoft.com/office/drawing/2014/main" id="{95C80EBE-0EEA-FCED-4E1D-1CA9ECE0740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7" name="Google Shape;812;p28">
                <a:extLst>
                  <a:ext uri="{FF2B5EF4-FFF2-40B4-BE49-F238E27FC236}">
                    <a16:creationId xmlns:a16="http://schemas.microsoft.com/office/drawing/2014/main" id="{2D66DD72-349B-22B9-0EFB-EE771A01728A}"/>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8" name="Google Shape;813;p28">
                <a:extLst>
                  <a:ext uri="{FF2B5EF4-FFF2-40B4-BE49-F238E27FC236}">
                    <a16:creationId xmlns:a16="http://schemas.microsoft.com/office/drawing/2014/main" id="{D22D6FCC-1BB4-4C0B-2498-A1E8E6547CC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89" name="Google Shape;814;p28">
                <a:extLst>
                  <a:ext uri="{FF2B5EF4-FFF2-40B4-BE49-F238E27FC236}">
                    <a16:creationId xmlns:a16="http://schemas.microsoft.com/office/drawing/2014/main" id="{A4225285-D113-5A7F-2BF7-D20CEA23CF55}"/>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0" name="Google Shape;815;p28">
                <a:extLst>
                  <a:ext uri="{FF2B5EF4-FFF2-40B4-BE49-F238E27FC236}">
                    <a16:creationId xmlns:a16="http://schemas.microsoft.com/office/drawing/2014/main" id="{1AE9F34C-5E6A-F1DE-FE67-0CB92FF21EC1}"/>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1" name="Google Shape;816;p28">
                <a:extLst>
                  <a:ext uri="{FF2B5EF4-FFF2-40B4-BE49-F238E27FC236}">
                    <a16:creationId xmlns:a16="http://schemas.microsoft.com/office/drawing/2014/main" id="{44774B44-5639-7A55-8535-9940CFC06FDB}"/>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2" name="Google Shape;817;p28">
                <a:extLst>
                  <a:ext uri="{FF2B5EF4-FFF2-40B4-BE49-F238E27FC236}">
                    <a16:creationId xmlns:a16="http://schemas.microsoft.com/office/drawing/2014/main" id="{D2BCB943-B1F6-73F1-19F9-3B9BD4C48A7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3" name="Google Shape;818;p28">
                <a:extLst>
                  <a:ext uri="{FF2B5EF4-FFF2-40B4-BE49-F238E27FC236}">
                    <a16:creationId xmlns:a16="http://schemas.microsoft.com/office/drawing/2014/main" id="{F66EFFF7-602B-6262-E188-194AA76491F6}"/>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19;p28">
                <a:extLst>
                  <a:ext uri="{FF2B5EF4-FFF2-40B4-BE49-F238E27FC236}">
                    <a16:creationId xmlns:a16="http://schemas.microsoft.com/office/drawing/2014/main" id="{543C84D8-84FF-BAD8-0CA6-8C00E6C6000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20;p28">
                <a:extLst>
                  <a:ext uri="{FF2B5EF4-FFF2-40B4-BE49-F238E27FC236}">
                    <a16:creationId xmlns:a16="http://schemas.microsoft.com/office/drawing/2014/main" id="{F6F71E2D-A47D-1749-822E-2D80FC0136EE}"/>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21;p28">
                <a:extLst>
                  <a:ext uri="{FF2B5EF4-FFF2-40B4-BE49-F238E27FC236}">
                    <a16:creationId xmlns:a16="http://schemas.microsoft.com/office/drawing/2014/main" id="{77DDD6D3-D61E-18EC-EEE5-E34516E04678}"/>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22;p28">
                <a:extLst>
                  <a:ext uri="{FF2B5EF4-FFF2-40B4-BE49-F238E27FC236}">
                    <a16:creationId xmlns:a16="http://schemas.microsoft.com/office/drawing/2014/main" id="{FEF8FCA2-74CE-E0BF-28AE-ECBE1B05D3EE}"/>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23;p28">
                <a:extLst>
                  <a:ext uri="{FF2B5EF4-FFF2-40B4-BE49-F238E27FC236}">
                    <a16:creationId xmlns:a16="http://schemas.microsoft.com/office/drawing/2014/main" id="{6F224E5D-2BC4-5FFA-9464-7BAA4BE05C82}"/>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24;p28">
                <a:extLst>
                  <a:ext uri="{FF2B5EF4-FFF2-40B4-BE49-F238E27FC236}">
                    <a16:creationId xmlns:a16="http://schemas.microsoft.com/office/drawing/2014/main" id="{96683FB4-08F8-C90F-D0F9-0D59939CDAB2}"/>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25;p28">
                <a:extLst>
                  <a:ext uri="{FF2B5EF4-FFF2-40B4-BE49-F238E27FC236}">
                    <a16:creationId xmlns:a16="http://schemas.microsoft.com/office/drawing/2014/main" id="{DAA55E7A-ED61-829A-9192-82EF377E876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26;p28">
                <a:extLst>
                  <a:ext uri="{FF2B5EF4-FFF2-40B4-BE49-F238E27FC236}">
                    <a16:creationId xmlns:a16="http://schemas.microsoft.com/office/drawing/2014/main" id="{3E971B3D-D191-7EF6-A9D9-02A9C82FA77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27;p28">
                <a:extLst>
                  <a:ext uri="{FF2B5EF4-FFF2-40B4-BE49-F238E27FC236}">
                    <a16:creationId xmlns:a16="http://schemas.microsoft.com/office/drawing/2014/main" id="{249D4CDE-A7B3-1C9E-C48B-5AE906C0604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3" name="Google Shape;828;p28">
                <a:extLst>
                  <a:ext uri="{FF2B5EF4-FFF2-40B4-BE49-F238E27FC236}">
                    <a16:creationId xmlns:a16="http://schemas.microsoft.com/office/drawing/2014/main" id="{EA9C996C-8ABE-2E1D-F487-E167E3B7D35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29;p28">
                <a:extLst>
                  <a:ext uri="{FF2B5EF4-FFF2-40B4-BE49-F238E27FC236}">
                    <a16:creationId xmlns:a16="http://schemas.microsoft.com/office/drawing/2014/main" id="{D9D7A9EE-F197-31D1-20EA-BBCA2F02DAF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30;p28">
                <a:extLst>
                  <a:ext uri="{FF2B5EF4-FFF2-40B4-BE49-F238E27FC236}">
                    <a16:creationId xmlns:a16="http://schemas.microsoft.com/office/drawing/2014/main" id="{F4B5A5FA-1947-0628-0541-C8DD8519371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31;p28">
                <a:extLst>
                  <a:ext uri="{FF2B5EF4-FFF2-40B4-BE49-F238E27FC236}">
                    <a16:creationId xmlns:a16="http://schemas.microsoft.com/office/drawing/2014/main" id="{BF2FA506-39DF-3B33-2B7C-C39452C1A1E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32;p28">
                <a:extLst>
                  <a:ext uri="{FF2B5EF4-FFF2-40B4-BE49-F238E27FC236}">
                    <a16:creationId xmlns:a16="http://schemas.microsoft.com/office/drawing/2014/main" id="{DEF8872B-DD7D-38B6-215F-ABB9C968C941}"/>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8" name="Google Shape;833;p28">
              <a:extLst>
                <a:ext uri="{FF2B5EF4-FFF2-40B4-BE49-F238E27FC236}">
                  <a16:creationId xmlns:a16="http://schemas.microsoft.com/office/drawing/2014/main" id="{F4143923-2BCD-3DCF-49E7-3323597F4512}"/>
                </a:ext>
              </a:extLst>
            </p:cNvPr>
            <p:cNvGrpSpPr/>
            <p:nvPr/>
          </p:nvGrpSpPr>
          <p:grpSpPr>
            <a:xfrm>
              <a:off x="546332" y="643484"/>
              <a:ext cx="1765922" cy="1596032"/>
              <a:chOff x="5950075" y="854725"/>
              <a:chExt cx="2904000" cy="2668950"/>
            </a:xfrm>
            <a:grpFill/>
          </p:grpSpPr>
          <p:sp>
            <p:nvSpPr>
              <p:cNvPr id="56" name="Google Shape;834;p28">
                <a:extLst>
                  <a:ext uri="{FF2B5EF4-FFF2-40B4-BE49-F238E27FC236}">
                    <a16:creationId xmlns:a16="http://schemas.microsoft.com/office/drawing/2014/main" id="{29B19731-74F6-2075-8E80-F9B3DF054F4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5;p28">
                <a:extLst>
                  <a:ext uri="{FF2B5EF4-FFF2-40B4-BE49-F238E27FC236}">
                    <a16:creationId xmlns:a16="http://schemas.microsoft.com/office/drawing/2014/main" id="{BFF170BD-7D2D-4E6B-D3CA-917058A0202E}"/>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p28">
                <a:extLst>
                  <a:ext uri="{FF2B5EF4-FFF2-40B4-BE49-F238E27FC236}">
                    <a16:creationId xmlns:a16="http://schemas.microsoft.com/office/drawing/2014/main" id="{3186273B-C828-FB14-B0E0-5791C8C70D5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p28">
                <a:extLst>
                  <a:ext uri="{FF2B5EF4-FFF2-40B4-BE49-F238E27FC236}">
                    <a16:creationId xmlns:a16="http://schemas.microsoft.com/office/drawing/2014/main" id="{C2A0D942-9F35-5127-2760-B12ACA418339}"/>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8;p28">
                <a:extLst>
                  <a:ext uri="{FF2B5EF4-FFF2-40B4-BE49-F238E27FC236}">
                    <a16:creationId xmlns:a16="http://schemas.microsoft.com/office/drawing/2014/main" id="{7EBE0B95-3198-E051-E560-62943D0EA8A2}"/>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9;p28">
                <a:extLst>
                  <a:ext uri="{FF2B5EF4-FFF2-40B4-BE49-F238E27FC236}">
                    <a16:creationId xmlns:a16="http://schemas.microsoft.com/office/drawing/2014/main" id="{6214901E-1BAB-CC5C-8142-9BB5CF117519}"/>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40;p28">
                <a:extLst>
                  <a:ext uri="{FF2B5EF4-FFF2-40B4-BE49-F238E27FC236}">
                    <a16:creationId xmlns:a16="http://schemas.microsoft.com/office/drawing/2014/main" id="{CBFEB86B-897C-50C3-2F04-4EF26E61B197}"/>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41;p28">
                <a:extLst>
                  <a:ext uri="{FF2B5EF4-FFF2-40B4-BE49-F238E27FC236}">
                    <a16:creationId xmlns:a16="http://schemas.microsoft.com/office/drawing/2014/main" id="{849E0518-88E9-58EC-5A20-660498E2A45E}"/>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2;p28">
                <a:extLst>
                  <a:ext uri="{FF2B5EF4-FFF2-40B4-BE49-F238E27FC236}">
                    <a16:creationId xmlns:a16="http://schemas.microsoft.com/office/drawing/2014/main" id="{AD8CFD47-F72D-8742-BDEF-526259199F75}"/>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3;p28">
                <a:extLst>
                  <a:ext uri="{FF2B5EF4-FFF2-40B4-BE49-F238E27FC236}">
                    <a16:creationId xmlns:a16="http://schemas.microsoft.com/office/drawing/2014/main" id="{C8A0B8F9-A7CA-DD13-4EAA-96EB2164FE59}"/>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44;p28">
                <a:extLst>
                  <a:ext uri="{FF2B5EF4-FFF2-40B4-BE49-F238E27FC236}">
                    <a16:creationId xmlns:a16="http://schemas.microsoft.com/office/drawing/2014/main" id="{0BB871F9-E583-4DC7-AC3F-6415C0A4F1C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45;p28">
                <a:extLst>
                  <a:ext uri="{FF2B5EF4-FFF2-40B4-BE49-F238E27FC236}">
                    <a16:creationId xmlns:a16="http://schemas.microsoft.com/office/drawing/2014/main" id="{96206F42-0EB7-2C05-759D-00B7BAD87564}"/>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46;p28">
                <a:extLst>
                  <a:ext uri="{FF2B5EF4-FFF2-40B4-BE49-F238E27FC236}">
                    <a16:creationId xmlns:a16="http://schemas.microsoft.com/office/drawing/2014/main" id="{4F123F6F-E3A0-23A6-A620-B96BA885E01F}"/>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47;p28">
                <a:extLst>
                  <a:ext uri="{FF2B5EF4-FFF2-40B4-BE49-F238E27FC236}">
                    <a16:creationId xmlns:a16="http://schemas.microsoft.com/office/drawing/2014/main" id="{50360C24-BBB5-AF26-21AD-C8CB0D5BBD1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48;p28">
                <a:extLst>
                  <a:ext uri="{FF2B5EF4-FFF2-40B4-BE49-F238E27FC236}">
                    <a16:creationId xmlns:a16="http://schemas.microsoft.com/office/drawing/2014/main" id="{47A427FE-5435-FD42-672C-948F6C0F5B52}"/>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49;p28">
                <a:extLst>
                  <a:ext uri="{FF2B5EF4-FFF2-40B4-BE49-F238E27FC236}">
                    <a16:creationId xmlns:a16="http://schemas.microsoft.com/office/drawing/2014/main" id="{07A1D3BD-E539-1D84-D276-B6F6B08826E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0;p28">
                <a:extLst>
                  <a:ext uri="{FF2B5EF4-FFF2-40B4-BE49-F238E27FC236}">
                    <a16:creationId xmlns:a16="http://schemas.microsoft.com/office/drawing/2014/main" id="{1CC7DB67-A9F1-238D-73FA-D348B5F87FC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1;p28">
                <a:extLst>
                  <a:ext uri="{FF2B5EF4-FFF2-40B4-BE49-F238E27FC236}">
                    <a16:creationId xmlns:a16="http://schemas.microsoft.com/office/drawing/2014/main" id="{966DD569-137A-9D79-ED11-7282DACB3192}"/>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2;p28">
                <a:extLst>
                  <a:ext uri="{FF2B5EF4-FFF2-40B4-BE49-F238E27FC236}">
                    <a16:creationId xmlns:a16="http://schemas.microsoft.com/office/drawing/2014/main" id="{CF1D44B9-1B97-6BD6-43CA-A0D8752D2FC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3;p28">
                <a:extLst>
                  <a:ext uri="{FF2B5EF4-FFF2-40B4-BE49-F238E27FC236}">
                    <a16:creationId xmlns:a16="http://schemas.microsoft.com/office/drawing/2014/main" id="{D6A71579-D053-8C79-1D28-E154712E14E7}"/>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4;p28">
                <a:extLst>
                  <a:ext uri="{FF2B5EF4-FFF2-40B4-BE49-F238E27FC236}">
                    <a16:creationId xmlns:a16="http://schemas.microsoft.com/office/drawing/2014/main" id="{5D5BFEB2-93B6-E8BC-0642-F70B68D8009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5;p28">
                <a:extLst>
                  <a:ext uri="{FF2B5EF4-FFF2-40B4-BE49-F238E27FC236}">
                    <a16:creationId xmlns:a16="http://schemas.microsoft.com/office/drawing/2014/main" id="{E74627AA-35C1-BB62-54ED-9137504C984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6;p28">
                <a:extLst>
                  <a:ext uri="{FF2B5EF4-FFF2-40B4-BE49-F238E27FC236}">
                    <a16:creationId xmlns:a16="http://schemas.microsoft.com/office/drawing/2014/main" id="{E5D18F6F-2952-BD19-9521-DB5F717D9AD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7;p28">
                <a:extLst>
                  <a:ext uri="{FF2B5EF4-FFF2-40B4-BE49-F238E27FC236}">
                    <a16:creationId xmlns:a16="http://schemas.microsoft.com/office/drawing/2014/main" id="{CF50A6C4-322F-8BFF-C5D7-6BAA3B35596B}"/>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8;p28">
                <a:extLst>
                  <a:ext uri="{FF2B5EF4-FFF2-40B4-BE49-F238E27FC236}">
                    <a16:creationId xmlns:a16="http://schemas.microsoft.com/office/drawing/2014/main" id="{EE6F7FD1-4493-B90B-B836-0625A7648A2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9;p28">
                <a:extLst>
                  <a:ext uri="{FF2B5EF4-FFF2-40B4-BE49-F238E27FC236}">
                    <a16:creationId xmlns:a16="http://schemas.microsoft.com/office/drawing/2014/main" id="{B455B188-F392-22FE-4EB7-2B8C5B8EE8EA}"/>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60;p28">
              <a:extLst>
                <a:ext uri="{FF2B5EF4-FFF2-40B4-BE49-F238E27FC236}">
                  <a16:creationId xmlns:a16="http://schemas.microsoft.com/office/drawing/2014/main" id="{837C6DA8-A956-9616-FD9F-61A42502B7F0}"/>
                </a:ext>
              </a:extLst>
            </p:cNvPr>
            <p:cNvGrpSpPr/>
            <p:nvPr/>
          </p:nvGrpSpPr>
          <p:grpSpPr>
            <a:xfrm>
              <a:off x="347441" y="757786"/>
              <a:ext cx="1765922" cy="1596032"/>
              <a:chOff x="2854300" y="1168125"/>
              <a:chExt cx="2904000" cy="2668950"/>
            </a:xfrm>
            <a:grpFill/>
          </p:grpSpPr>
          <p:sp>
            <p:nvSpPr>
              <p:cNvPr id="30" name="Google Shape;861;p28">
                <a:extLst>
                  <a:ext uri="{FF2B5EF4-FFF2-40B4-BE49-F238E27FC236}">
                    <a16:creationId xmlns:a16="http://schemas.microsoft.com/office/drawing/2014/main" id="{5168957E-C895-2A4D-86DA-43B8A71DCA18}"/>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2;p28">
                <a:extLst>
                  <a:ext uri="{FF2B5EF4-FFF2-40B4-BE49-F238E27FC236}">
                    <a16:creationId xmlns:a16="http://schemas.microsoft.com/office/drawing/2014/main" id="{C05B67A9-398C-D809-974B-579430972F87}"/>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3;p28">
                <a:extLst>
                  <a:ext uri="{FF2B5EF4-FFF2-40B4-BE49-F238E27FC236}">
                    <a16:creationId xmlns:a16="http://schemas.microsoft.com/office/drawing/2014/main" id="{24A4C979-0BC1-5C63-3B8A-132702404D7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4;p28">
                <a:extLst>
                  <a:ext uri="{FF2B5EF4-FFF2-40B4-BE49-F238E27FC236}">
                    <a16:creationId xmlns:a16="http://schemas.microsoft.com/office/drawing/2014/main" id="{CD6C553B-1065-E200-A669-420A0E37AD8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5;p28">
                <a:extLst>
                  <a:ext uri="{FF2B5EF4-FFF2-40B4-BE49-F238E27FC236}">
                    <a16:creationId xmlns:a16="http://schemas.microsoft.com/office/drawing/2014/main" id="{25226002-6E9F-CB22-E38A-300EEA6AEFC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6;p28">
                <a:extLst>
                  <a:ext uri="{FF2B5EF4-FFF2-40B4-BE49-F238E27FC236}">
                    <a16:creationId xmlns:a16="http://schemas.microsoft.com/office/drawing/2014/main" id="{60937D3E-F641-9EC6-18D4-6856F851CEB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7;p28">
                <a:extLst>
                  <a:ext uri="{FF2B5EF4-FFF2-40B4-BE49-F238E27FC236}">
                    <a16:creationId xmlns:a16="http://schemas.microsoft.com/office/drawing/2014/main" id="{BF5FC695-5AFE-0F32-F6FA-2684A9E8BFD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8;p28">
                <a:extLst>
                  <a:ext uri="{FF2B5EF4-FFF2-40B4-BE49-F238E27FC236}">
                    <a16:creationId xmlns:a16="http://schemas.microsoft.com/office/drawing/2014/main" id="{EBB78614-A9B4-F35D-8CC8-0B1E1F4F3AB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9;p28">
                <a:extLst>
                  <a:ext uri="{FF2B5EF4-FFF2-40B4-BE49-F238E27FC236}">
                    <a16:creationId xmlns:a16="http://schemas.microsoft.com/office/drawing/2014/main" id="{6DF0F5A8-D70E-7A82-A41E-62A4F8F1B8D9}"/>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0;p28">
                <a:extLst>
                  <a:ext uri="{FF2B5EF4-FFF2-40B4-BE49-F238E27FC236}">
                    <a16:creationId xmlns:a16="http://schemas.microsoft.com/office/drawing/2014/main" id="{51E14F39-2E4A-C8F1-C3E7-E598D0CBD938}"/>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1;p28">
                <a:extLst>
                  <a:ext uri="{FF2B5EF4-FFF2-40B4-BE49-F238E27FC236}">
                    <a16:creationId xmlns:a16="http://schemas.microsoft.com/office/drawing/2014/main" id="{11971BB7-188F-DCE0-B512-938A3B41454B}"/>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2;p28">
                <a:extLst>
                  <a:ext uri="{FF2B5EF4-FFF2-40B4-BE49-F238E27FC236}">
                    <a16:creationId xmlns:a16="http://schemas.microsoft.com/office/drawing/2014/main" id="{3C1C7601-92D4-CCA1-01DF-B2E711D397C5}"/>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3;p28">
                <a:extLst>
                  <a:ext uri="{FF2B5EF4-FFF2-40B4-BE49-F238E27FC236}">
                    <a16:creationId xmlns:a16="http://schemas.microsoft.com/office/drawing/2014/main" id="{52EA4BA5-E2A9-9E3C-886B-C175F0BBBFA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4;p28">
                <a:extLst>
                  <a:ext uri="{FF2B5EF4-FFF2-40B4-BE49-F238E27FC236}">
                    <a16:creationId xmlns:a16="http://schemas.microsoft.com/office/drawing/2014/main" id="{D1331C41-D3F1-26BB-A27C-92CA74BBAEB5}"/>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5;p28">
                <a:extLst>
                  <a:ext uri="{FF2B5EF4-FFF2-40B4-BE49-F238E27FC236}">
                    <a16:creationId xmlns:a16="http://schemas.microsoft.com/office/drawing/2014/main" id="{F46779DF-A867-6B6A-A966-FD4E1FB60E8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6;p28">
                <a:extLst>
                  <a:ext uri="{FF2B5EF4-FFF2-40B4-BE49-F238E27FC236}">
                    <a16:creationId xmlns:a16="http://schemas.microsoft.com/office/drawing/2014/main" id="{B8371E18-BF7D-0118-64AD-5D4EDADEF9C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7;p28">
                <a:extLst>
                  <a:ext uri="{FF2B5EF4-FFF2-40B4-BE49-F238E27FC236}">
                    <a16:creationId xmlns:a16="http://schemas.microsoft.com/office/drawing/2014/main" id="{6CAE432D-71E6-DBB8-1A02-7F8E2FDE4103}"/>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8;p28">
                <a:extLst>
                  <a:ext uri="{FF2B5EF4-FFF2-40B4-BE49-F238E27FC236}">
                    <a16:creationId xmlns:a16="http://schemas.microsoft.com/office/drawing/2014/main" id="{95B0F77E-837F-5B95-07E1-1C186D4AFF76}"/>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79;p28">
                <a:extLst>
                  <a:ext uri="{FF2B5EF4-FFF2-40B4-BE49-F238E27FC236}">
                    <a16:creationId xmlns:a16="http://schemas.microsoft.com/office/drawing/2014/main" id="{4873E19F-087A-0A7E-55EE-16E9842613A4}"/>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0;p28">
                <a:extLst>
                  <a:ext uri="{FF2B5EF4-FFF2-40B4-BE49-F238E27FC236}">
                    <a16:creationId xmlns:a16="http://schemas.microsoft.com/office/drawing/2014/main" id="{AED3EEF8-3666-8E12-FF40-0D4672E77902}"/>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1;p28">
                <a:extLst>
                  <a:ext uri="{FF2B5EF4-FFF2-40B4-BE49-F238E27FC236}">
                    <a16:creationId xmlns:a16="http://schemas.microsoft.com/office/drawing/2014/main" id="{966C4F41-8A84-5F5C-A5F5-450E11B9985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2;p28">
                <a:extLst>
                  <a:ext uri="{FF2B5EF4-FFF2-40B4-BE49-F238E27FC236}">
                    <a16:creationId xmlns:a16="http://schemas.microsoft.com/office/drawing/2014/main" id="{66561D51-8D22-5D41-0ADE-64FC900C260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3;p28">
                <a:extLst>
                  <a:ext uri="{FF2B5EF4-FFF2-40B4-BE49-F238E27FC236}">
                    <a16:creationId xmlns:a16="http://schemas.microsoft.com/office/drawing/2014/main" id="{C0845ACF-6882-6145-DEE4-DB86EB06DEA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4;p28">
                <a:extLst>
                  <a:ext uri="{FF2B5EF4-FFF2-40B4-BE49-F238E27FC236}">
                    <a16:creationId xmlns:a16="http://schemas.microsoft.com/office/drawing/2014/main" id="{B571C8FE-8E35-513A-A1F7-3DD3F9CC531D}"/>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5;p28">
                <a:extLst>
                  <a:ext uri="{FF2B5EF4-FFF2-40B4-BE49-F238E27FC236}">
                    <a16:creationId xmlns:a16="http://schemas.microsoft.com/office/drawing/2014/main" id="{DEDA13F4-E865-F17C-8700-373FCA0EC472}"/>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6;p28">
                <a:extLst>
                  <a:ext uri="{FF2B5EF4-FFF2-40B4-BE49-F238E27FC236}">
                    <a16:creationId xmlns:a16="http://schemas.microsoft.com/office/drawing/2014/main" id="{2BF4A1F5-8BD8-92F0-1F66-A8F6C01198DF}"/>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 name="矩形: 圆角 107">
            <a:extLst>
              <a:ext uri="{FF2B5EF4-FFF2-40B4-BE49-F238E27FC236}">
                <a16:creationId xmlns:a16="http://schemas.microsoft.com/office/drawing/2014/main" id="{010F9977-BA5B-3BFC-81D9-A07D246D8CD2}"/>
              </a:ext>
            </a:extLst>
          </p:cNvPr>
          <p:cNvSpPr/>
          <p:nvPr/>
        </p:nvSpPr>
        <p:spPr>
          <a:xfrm>
            <a:off x="8810787" y="4349255"/>
            <a:ext cx="1228503" cy="9085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B2794CF0-4BB5-ED42-6256-494EBFE44B14}"/>
                  </a:ext>
                </a:extLst>
              </p:cNvPr>
              <p:cNvSpPr txBox="1"/>
              <p:nvPr/>
            </p:nvSpPr>
            <p:spPr>
              <a:xfrm>
                <a:off x="8812860" y="4561524"/>
                <a:ext cx="36843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𝐾</m:t>
                      </m:r>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r>
                        <a:rPr lang="en-US" altLang="zh-CN" sz="1200" b="0" i="1" smtClean="0">
                          <a:latin typeface="Cambria Math" panose="02040503050406030204" pitchFamily="18" charset="0"/>
                        </a:rPr>
                        <m:t>)</m:t>
                      </m:r>
                    </m:oMath>
                  </m:oMathPara>
                </a14:m>
                <a:endParaRPr lang="zh-CN" altLang="en-US" sz="1200" dirty="0"/>
              </a:p>
            </p:txBody>
          </p:sp>
        </mc:Choice>
        <mc:Fallback xmlns="">
          <p:sp>
            <p:nvSpPr>
              <p:cNvPr id="109" name="文本框 108">
                <a:extLst>
                  <a:ext uri="{FF2B5EF4-FFF2-40B4-BE49-F238E27FC236}">
                    <a16:creationId xmlns:a16="http://schemas.microsoft.com/office/drawing/2014/main" id="{B2794CF0-4BB5-ED42-6256-494EBFE44B14}"/>
                  </a:ext>
                </a:extLst>
              </p:cNvPr>
              <p:cNvSpPr txBox="1">
                <a:spLocks noRot="1" noChangeAspect="1" noMove="1" noResize="1" noEditPoints="1" noAdjustHandles="1" noChangeArrowheads="1" noChangeShapeType="1" noTextEdit="1"/>
              </p:cNvSpPr>
              <p:nvPr/>
            </p:nvSpPr>
            <p:spPr>
              <a:xfrm>
                <a:off x="8812860" y="4561524"/>
                <a:ext cx="368434" cy="184666"/>
              </a:xfrm>
              <a:prstGeom prst="rect">
                <a:avLst/>
              </a:prstGeom>
              <a:blipFill>
                <a:blip r:embed="rId2"/>
                <a:stretch>
                  <a:fillRect l="-8333" t="-3226" r="-13333" b="-354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12C2FA7-1B5F-8CB0-5A0A-E3465246E31B}"/>
                  </a:ext>
                </a:extLst>
              </p:cNvPr>
              <p:cNvSpPr txBox="1"/>
              <p:nvPr/>
            </p:nvSpPr>
            <p:spPr>
              <a:xfrm>
                <a:off x="8810788" y="4845233"/>
                <a:ext cx="129266"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h</m:t>
                      </m:r>
                    </m:oMath>
                  </m:oMathPara>
                </a14:m>
                <a:endParaRPr lang="zh-CN" altLang="en-US" sz="1200" dirty="0"/>
              </a:p>
            </p:txBody>
          </p:sp>
        </mc:Choice>
        <mc:Fallback xmlns="">
          <p:sp>
            <p:nvSpPr>
              <p:cNvPr id="110" name="文本框 109">
                <a:extLst>
                  <a:ext uri="{FF2B5EF4-FFF2-40B4-BE49-F238E27FC236}">
                    <a16:creationId xmlns:a16="http://schemas.microsoft.com/office/drawing/2014/main" id="{D12C2FA7-1B5F-8CB0-5A0A-E3465246E31B}"/>
                  </a:ext>
                </a:extLst>
              </p:cNvPr>
              <p:cNvSpPr txBox="1">
                <a:spLocks noRot="1" noChangeAspect="1" noMove="1" noResize="1" noEditPoints="1" noAdjustHandles="1" noChangeArrowheads="1" noChangeShapeType="1" noTextEdit="1"/>
              </p:cNvSpPr>
              <p:nvPr/>
            </p:nvSpPr>
            <p:spPr>
              <a:xfrm>
                <a:off x="8810788" y="4845233"/>
                <a:ext cx="129266" cy="184666"/>
              </a:xfrm>
              <a:prstGeom prst="rect">
                <a:avLst/>
              </a:prstGeom>
              <a:blipFill>
                <a:blip r:embed="rId3"/>
                <a:stretch>
                  <a:fillRect l="-27273" r="-22727" b="-6667"/>
                </a:stretch>
              </a:blipFill>
            </p:spPr>
            <p:txBody>
              <a:bodyPr/>
              <a:lstStyle/>
              <a:p>
                <a:r>
                  <a:rPr lang="zh-CN" altLang="en-US">
                    <a:noFill/>
                  </a:rPr>
                  <a:t> </a:t>
                </a:r>
              </a:p>
            </p:txBody>
          </p:sp>
        </mc:Fallback>
      </mc:AlternateContent>
      <mc:AlternateContent xmlns:mc="http://schemas.openxmlformats.org/markup-compatibility/2006" xmlns:cx1="http://schemas.microsoft.com/office/drawing/2015/9/8/chartex">
        <mc:Choice Requires="cx1">
          <p:graphicFrame>
            <p:nvGraphicFramePr>
              <p:cNvPr id="111" name="图表 110">
                <a:extLst>
                  <a:ext uri="{FF2B5EF4-FFF2-40B4-BE49-F238E27FC236}">
                    <a16:creationId xmlns:a16="http://schemas.microsoft.com/office/drawing/2014/main" id="{88100C16-63A7-29B2-0132-21DAE9376D3B}"/>
                  </a:ext>
                </a:extLst>
              </p:cNvPr>
              <p:cNvGraphicFramePr/>
              <p:nvPr>
                <p:extLst>
                  <p:ext uri="{D42A27DB-BD31-4B8C-83A1-F6EECF244321}">
                    <p14:modId xmlns:p14="http://schemas.microsoft.com/office/powerpoint/2010/main" val="3070161040"/>
                  </p:ext>
                </p:extLst>
              </p:nvPr>
            </p:nvGraphicFramePr>
            <p:xfrm>
              <a:off x="8990860" y="4349256"/>
              <a:ext cx="1048430" cy="793867"/>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1" name="图表 110">
                <a:extLst>
                  <a:ext uri="{FF2B5EF4-FFF2-40B4-BE49-F238E27FC236}">
                    <a16:creationId xmlns:a16="http://schemas.microsoft.com/office/drawing/2014/main" id="{88100C16-63A7-29B2-0132-21DAE9376D3B}"/>
                  </a:ext>
                </a:extLst>
              </p:cNvPr>
              <p:cNvPicPr>
                <a:picLocks noGrp="1" noRot="1" noChangeAspect="1" noMove="1" noResize="1" noEditPoints="1" noAdjustHandles="1" noChangeArrowheads="1" noChangeShapeType="1"/>
              </p:cNvPicPr>
              <p:nvPr/>
            </p:nvPicPr>
            <p:blipFill>
              <a:blip r:embed="rId5"/>
              <a:stretch>
                <a:fillRect/>
              </a:stretch>
            </p:blipFill>
            <p:spPr>
              <a:xfrm>
                <a:off x="8990860" y="4349256"/>
                <a:ext cx="1048430" cy="793867"/>
              </a:xfrm>
              <a:prstGeom prst="rect">
                <a:avLst/>
              </a:prstGeom>
            </p:spPr>
          </p:pic>
        </mc:Fallback>
      </mc:AlternateContent>
      <p:pic>
        <p:nvPicPr>
          <p:cNvPr id="112" name="图片 111">
            <a:extLst>
              <a:ext uri="{FF2B5EF4-FFF2-40B4-BE49-F238E27FC236}">
                <a16:creationId xmlns:a16="http://schemas.microsoft.com/office/drawing/2014/main" id="{CF98E68E-C4DE-D02B-F314-44B15A3302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294" y="3952372"/>
            <a:ext cx="362146" cy="362146"/>
          </a:xfrm>
          <a:prstGeom prst="rect">
            <a:avLst/>
          </a:prstGeom>
        </p:spPr>
      </p:pic>
      <p:sp>
        <p:nvSpPr>
          <p:cNvPr id="3" name="文本框 2">
            <a:extLst>
              <a:ext uri="{FF2B5EF4-FFF2-40B4-BE49-F238E27FC236}">
                <a16:creationId xmlns:a16="http://schemas.microsoft.com/office/drawing/2014/main" id="{1BD4D1E1-DD95-91BD-FF6B-A28D25C4CCB2}"/>
              </a:ext>
            </a:extLst>
          </p:cNvPr>
          <p:cNvSpPr txBox="1"/>
          <p:nvPr/>
        </p:nvSpPr>
        <p:spPr>
          <a:xfrm>
            <a:off x="1237071" y="1849737"/>
            <a:ext cx="4748897" cy="923330"/>
          </a:xfrm>
          <a:prstGeom prst="rect">
            <a:avLst/>
          </a:prstGeom>
          <a:noFill/>
        </p:spPr>
        <p:txBody>
          <a:bodyPr wrap="square" rtlCol="0">
            <a:spAutoFit/>
          </a:bodyPr>
          <a:lstStyle/>
          <a:p>
            <a:r>
              <a:rPr lang="zh-CN" altLang="en-US" dirty="0"/>
              <a:t>实验设置：</a:t>
            </a:r>
            <a:r>
              <a:rPr lang="en-US" altLang="zh-CN" dirty="0"/>
              <a:t>1</a:t>
            </a:r>
            <a:r>
              <a:rPr lang="zh-CN" altLang="en-US" dirty="0"/>
              <a:t>、完全黑盒，不了解对手的提示学习方法</a:t>
            </a:r>
            <a:endParaRPr lang="en-US" altLang="zh-CN" dirty="0"/>
          </a:p>
          <a:p>
            <a:r>
              <a:rPr lang="en-US" altLang="zh-CN" dirty="0"/>
              <a:t> 2</a:t>
            </a:r>
            <a:r>
              <a:rPr lang="zh-CN" altLang="en-US" dirty="0"/>
              <a:t>、灰盒模型 了解对手的提示学习方法</a:t>
            </a:r>
          </a:p>
        </p:txBody>
      </p:sp>
    </p:spTree>
    <p:extLst>
      <p:ext uri="{BB962C8B-B14F-4D97-AF65-F5344CB8AC3E}">
        <p14:creationId xmlns:p14="http://schemas.microsoft.com/office/powerpoint/2010/main" val="1690115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B4D04-E955-EDCD-040A-046410BA9331}"/>
              </a:ext>
            </a:extLst>
          </p:cNvPr>
          <p:cNvSpPr>
            <a:spLocks noGrp="1"/>
          </p:cNvSpPr>
          <p:nvPr>
            <p:ph type="title"/>
          </p:nvPr>
        </p:nvSpPr>
        <p:spPr/>
        <p:txBody>
          <a:bodyPr/>
          <a:lstStyle/>
          <a:p>
            <a:endParaRPr lang="zh-CN" altLang="en-US" dirty="0"/>
          </a:p>
        </p:txBody>
      </p:sp>
      <p:graphicFrame>
        <p:nvGraphicFramePr>
          <p:cNvPr id="6" name="内容占位符 5">
            <a:extLst>
              <a:ext uri="{FF2B5EF4-FFF2-40B4-BE49-F238E27FC236}">
                <a16:creationId xmlns:a16="http://schemas.microsoft.com/office/drawing/2014/main" id="{79DE7953-CFAF-1C97-5A76-34E2D47E51B5}"/>
              </a:ext>
            </a:extLst>
          </p:cNvPr>
          <p:cNvGraphicFramePr>
            <a:graphicFrameLocks noGrp="1"/>
          </p:cNvGraphicFramePr>
          <p:nvPr>
            <p:ph idx="1"/>
            <p:extLst>
              <p:ext uri="{D42A27DB-BD31-4B8C-83A1-F6EECF244321}">
                <p14:modId xmlns:p14="http://schemas.microsoft.com/office/powerpoint/2010/main" val="1672487586"/>
              </p:ext>
            </p:extLst>
          </p:nvPr>
        </p:nvGraphicFramePr>
        <p:xfrm>
          <a:off x="736611" y="1785280"/>
          <a:ext cx="6111326" cy="26924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内容占位符 5">
            <a:extLst>
              <a:ext uri="{FF2B5EF4-FFF2-40B4-BE49-F238E27FC236}">
                <a16:creationId xmlns:a16="http://schemas.microsoft.com/office/drawing/2014/main" id="{4FBF45D4-4DCB-5773-676F-0BA109DCF550}"/>
              </a:ext>
            </a:extLst>
          </p:cNvPr>
          <p:cNvGraphicFramePr>
            <a:graphicFrameLocks/>
          </p:cNvGraphicFramePr>
          <p:nvPr>
            <p:extLst>
              <p:ext uri="{D42A27DB-BD31-4B8C-83A1-F6EECF244321}">
                <p14:modId xmlns:p14="http://schemas.microsoft.com/office/powerpoint/2010/main" val="1074614679"/>
              </p:ext>
            </p:extLst>
          </p:nvPr>
        </p:nvGraphicFramePr>
        <p:xfrm>
          <a:off x="6307664" y="4148666"/>
          <a:ext cx="5816600" cy="2777068"/>
        </p:xfrm>
        <a:graphic>
          <a:graphicData uri="http://schemas.openxmlformats.org/drawingml/2006/chart">
            <c:chart xmlns:c="http://schemas.openxmlformats.org/drawingml/2006/chart" xmlns:r="http://schemas.openxmlformats.org/officeDocument/2006/relationships" r:id="rId4"/>
          </a:graphicData>
        </a:graphic>
      </p:graphicFrame>
      <p:sp>
        <p:nvSpPr>
          <p:cNvPr id="8" name="文本框 7">
            <a:extLst>
              <a:ext uri="{FF2B5EF4-FFF2-40B4-BE49-F238E27FC236}">
                <a16:creationId xmlns:a16="http://schemas.microsoft.com/office/drawing/2014/main" id="{44659AF9-CBF7-2630-2FBE-433B7B590CA7}"/>
              </a:ext>
            </a:extLst>
          </p:cNvPr>
          <p:cNvSpPr txBox="1"/>
          <p:nvPr/>
        </p:nvSpPr>
        <p:spPr>
          <a:xfrm rot="16200000">
            <a:off x="5927087" y="5132400"/>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C27575A7-0C5A-0F2F-BF06-34D3F8294E93}"/>
              </a:ext>
            </a:extLst>
          </p:cNvPr>
          <p:cNvSpPr txBox="1"/>
          <p:nvPr/>
        </p:nvSpPr>
        <p:spPr>
          <a:xfrm rot="16200000">
            <a:off x="356017" y="2730048"/>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71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3E2ED-07B7-C176-D9CC-6F275F5B145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5B48E3-A65E-8197-8A5D-0508D03C8DE6}"/>
              </a:ext>
            </a:extLst>
          </p:cNvPr>
          <p:cNvSpPr>
            <a:spLocks noGrp="1"/>
          </p:cNvSpPr>
          <p:nvPr>
            <p:ph type="title"/>
          </p:nvPr>
        </p:nvSpPr>
        <p:spPr/>
        <p:txBody>
          <a:bodyPr/>
          <a:lstStyle/>
          <a:p>
            <a:endParaRPr lang="zh-CN" altLang="en-US" dirty="0"/>
          </a:p>
        </p:txBody>
      </p:sp>
      <p:graphicFrame>
        <p:nvGraphicFramePr>
          <p:cNvPr id="6" name="内容占位符 5">
            <a:extLst>
              <a:ext uri="{FF2B5EF4-FFF2-40B4-BE49-F238E27FC236}">
                <a16:creationId xmlns:a16="http://schemas.microsoft.com/office/drawing/2014/main" id="{BE1EF77D-981F-E357-9969-6968369BC144}"/>
              </a:ext>
            </a:extLst>
          </p:cNvPr>
          <p:cNvGraphicFramePr>
            <a:graphicFrameLocks noGrp="1"/>
          </p:cNvGraphicFramePr>
          <p:nvPr>
            <p:ph idx="1"/>
            <p:extLst>
              <p:ext uri="{D42A27DB-BD31-4B8C-83A1-F6EECF244321}">
                <p14:modId xmlns:p14="http://schemas.microsoft.com/office/powerpoint/2010/main" val="4197710660"/>
              </p:ext>
            </p:extLst>
          </p:nvPr>
        </p:nvGraphicFramePr>
        <p:xfrm>
          <a:off x="3572934" y="2590800"/>
          <a:ext cx="5816600" cy="2777068"/>
        </p:xfrm>
        <a:graphic>
          <a:graphicData uri="http://schemas.openxmlformats.org/drawingml/2006/chart">
            <c:chart xmlns:c="http://schemas.openxmlformats.org/drawingml/2006/chart" xmlns:r="http://schemas.openxmlformats.org/officeDocument/2006/relationships" r:id="rId3"/>
          </a:graphicData>
        </a:graphic>
      </p:graphicFrame>
      <p:sp>
        <p:nvSpPr>
          <p:cNvPr id="3" name="文本框 2">
            <a:extLst>
              <a:ext uri="{FF2B5EF4-FFF2-40B4-BE49-F238E27FC236}">
                <a16:creationId xmlns:a16="http://schemas.microsoft.com/office/drawing/2014/main" id="{03384061-D981-1F66-5BC5-0657A781B99D}"/>
              </a:ext>
            </a:extLst>
          </p:cNvPr>
          <p:cNvSpPr txBox="1"/>
          <p:nvPr/>
        </p:nvSpPr>
        <p:spPr>
          <a:xfrm rot="16200000">
            <a:off x="3090751" y="3626935"/>
            <a:ext cx="5950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PSR</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460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2B121E-28D8-96D1-2C35-72DD2A6D55EF}"/>
              </a:ext>
            </a:extLst>
          </p:cNvPr>
          <p:cNvSpPr>
            <a:spLocks noGrp="1"/>
          </p:cNvSpPr>
          <p:nvPr>
            <p:ph type="title"/>
          </p:nvPr>
        </p:nvSpPr>
        <p:spPr>
          <a:xfrm>
            <a:off x="685800" y="85725"/>
            <a:ext cx="10515600" cy="1325563"/>
          </a:xfrm>
        </p:spPr>
        <p:txBody>
          <a:bodyPr/>
          <a:lstStyle/>
          <a:p>
            <a:r>
              <a:rPr lang="zh-CN" altLang="en-US" dirty="0"/>
              <a:t>现存问题 </a:t>
            </a:r>
            <a:r>
              <a:rPr lang="en-US" altLang="zh-CN" dirty="0"/>
              <a:t>p 0.05  </a:t>
            </a:r>
            <a:endParaRPr lang="zh-CN" altLang="en-US" dirty="0"/>
          </a:p>
        </p:txBody>
      </p:sp>
      <p:sp>
        <p:nvSpPr>
          <p:cNvPr id="3" name="内容占位符 2">
            <a:extLst>
              <a:ext uri="{FF2B5EF4-FFF2-40B4-BE49-F238E27FC236}">
                <a16:creationId xmlns:a16="http://schemas.microsoft.com/office/drawing/2014/main" id="{37D9FAEB-8E95-8512-7139-E2CA9E2CD729}"/>
              </a:ext>
            </a:extLst>
          </p:cNvPr>
          <p:cNvSpPr>
            <a:spLocks noGrp="1"/>
          </p:cNvSpPr>
          <p:nvPr>
            <p:ph idx="1"/>
          </p:nvPr>
        </p:nvSpPr>
        <p:spPr>
          <a:xfrm>
            <a:off x="838200" y="1563158"/>
            <a:ext cx="10515600" cy="4351338"/>
          </a:xfrm>
        </p:spPr>
        <p:txBody>
          <a:bodyPr/>
          <a:lstStyle/>
          <a:p>
            <a:r>
              <a:rPr lang="zh-CN" altLang="en-US" dirty="0"/>
              <a:t>验证阶段采用的卡方检验，而卡方检验计算</a:t>
            </a:r>
            <a:r>
              <a:rPr lang="en-US" altLang="zh-CN" dirty="0"/>
              <a:t>P</a:t>
            </a:r>
            <a:r>
              <a:rPr lang="zh-CN" altLang="en-US" dirty="0"/>
              <a:t>值的过程不可微分，无法直接作为损失项，选择用</a:t>
            </a:r>
            <a:r>
              <a:rPr lang="en-US" altLang="zh-CN" dirty="0"/>
              <a:t>KL</a:t>
            </a:r>
            <a:r>
              <a:rPr lang="zh-CN" altLang="en-US" dirty="0"/>
              <a:t>散度替换，不知道说不说的通</a:t>
            </a:r>
            <a:endParaRPr lang="en-US" altLang="zh-CN" dirty="0"/>
          </a:p>
          <a:p>
            <a:endParaRPr lang="en-US" altLang="zh-CN" dirty="0"/>
          </a:p>
          <a:p>
            <a:r>
              <a:rPr lang="zh-CN" altLang="en-US" dirty="0"/>
              <a:t>选的对比模型性能也很优异，同时也是从分布的角度出发，导致不能突出我们方法的优越性，后面防御机制的设立不知道能不能说得通  </a:t>
            </a:r>
            <a:r>
              <a:rPr lang="en-US" altLang="zh-CN" dirty="0"/>
              <a:t>DPGBA UGBA 2023 </a:t>
            </a:r>
            <a:r>
              <a:rPr lang="en-US" altLang="zh-CN" dirty="0" err="1"/>
              <a:t>kdd</a:t>
            </a:r>
            <a:r>
              <a:rPr lang="en-US" altLang="zh-CN" dirty="0"/>
              <a:t> 89 90  </a:t>
            </a:r>
          </a:p>
        </p:txBody>
      </p:sp>
    </p:spTree>
    <p:extLst>
      <p:ext uri="{BB962C8B-B14F-4D97-AF65-F5344CB8AC3E}">
        <p14:creationId xmlns:p14="http://schemas.microsoft.com/office/powerpoint/2010/main" val="966515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FA277D4-F5DE-3E90-E776-53D9F7B568CC}"/>
              </a:ext>
            </a:extLst>
          </p:cNvPr>
          <p:cNvSpPr txBox="1"/>
          <p:nvPr/>
        </p:nvSpPr>
        <p:spPr>
          <a:xfrm>
            <a:off x="1174652" y="1617785"/>
            <a:ext cx="8616462"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在方法论里面新增了</a:t>
            </a:r>
            <a:r>
              <a:rPr lang="en-US" altLang="zh-CN" dirty="0"/>
              <a:t>Final Objective Function of PGDP </a:t>
            </a:r>
            <a:r>
              <a:rPr lang="zh-CN" altLang="en-US" dirty="0"/>
              <a:t>章节 分了三个部分：总体损失介绍，内层优化细节、外层优化细节 </a:t>
            </a:r>
            <a:r>
              <a:rPr lang="en-US" altLang="zh-CN" dirty="0"/>
              <a:t>(</a:t>
            </a:r>
            <a:r>
              <a:rPr lang="zh-CN" altLang="en-US" dirty="0"/>
              <a:t>双层优化</a:t>
            </a:r>
            <a:r>
              <a:rPr lang="en-US" altLang="zh-CN" dirty="0"/>
              <a: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zh-CN" altLang="en-US" dirty="0"/>
              <a:t>在实验结果章节新增了</a:t>
            </a:r>
            <a:r>
              <a:rPr lang="zh-CN" altLang="en-US" b="0" i="0" dirty="0">
                <a:solidFill>
                  <a:srgbClr val="2C2C36"/>
                </a:solidFill>
                <a:effectLst/>
                <a:latin typeface="-apple-system"/>
              </a:rPr>
              <a:t>超参数敏感性分析模块，探究嵌入差异约束</a:t>
            </a:r>
            <a:r>
              <a:rPr lang="en-US" altLang="zh-CN" b="0" i="0" dirty="0">
                <a:solidFill>
                  <a:srgbClr val="2C2C36"/>
                </a:solidFill>
                <a:effectLst/>
                <a:latin typeface="-apple-system"/>
              </a:rPr>
              <a:t>α</a:t>
            </a:r>
            <a:r>
              <a:rPr lang="zh-CN" altLang="en-US" b="0" i="0" dirty="0">
                <a:solidFill>
                  <a:srgbClr val="2C2C36"/>
                </a:solidFill>
                <a:effectLst/>
                <a:latin typeface="-apple-system"/>
              </a:rPr>
              <a:t>和溯源效果约束</a:t>
            </a:r>
            <a:r>
              <a:rPr lang="en-US" altLang="zh-CN" b="0" i="0" dirty="0">
                <a:solidFill>
                  <a:srgbClr val="2C2C36"/>
                </a:solidFill>
                <a:effectLst/>
                <a:latin typeface="-apple-system"/>
              </a:rPr>
              <a:t>γ</a:t>
            </a:r>
            <a:r>
              <a:rPr lang="zh-CN" altLang="en-US" b="0" i="0" dirty="0">
                <a:solidFill>
                  <a:srgbClr val="2C2C36"/>
                </a:solidFill>
                <a:effectLst/>
                <a:latin typeface="-apple-system"/>
              </a:rPr>
              <a:t>对所提方案的影响</a:t>
            </a:r>
            <a:endParaRPr lang="en-US" altLang="zh-CN" b="0" i="0" dirty="0">
              <a:solidFill>
                <a:srgbClr val="2C2C36"/>
              </a:solidFill>
              <a:effectLst/>
              <a:latin typeface="-apple-system"/>
            </a:endParaRPr>
          </a:p>
          <a:p>
            <a:pPr marL="285750" indent="-285750">
              <a:buFont typeface="Wingdings" panose="05000000000000000000" pitchFamily="2" charset="2"/>
              <a:buChar char="l"/>
            </a:pPr>
            <a:endParaRPr lang="en-US" altLang="zh-CN" dirty="0">
              <a:solidFill>
                <a:srgbClr val="2C2C36"/>
              </a:solidFill>
              <a:latin typeface="-apple-system"/>
            </a:endParaRPr>
          </a:p>
          <a:p>
            <a:pPr marL="285750" indent="-285750">
              <a:buFont typeface="Wingdings" panose="05000000000000000000" pitchFamily="2" charset="2"/>
              <a:buChar char="l"/>
            </a:pPr>
            <a:r>
              <a:rPr lang="zh-CN" altLang="en-US" dirty="0"/>
              <a:t>在自适应对手方面，要不要设置消融实验，也就是多选几个异常检测方法进行对比，说明我们的方法具有很高的隐蔽性，鲁棒性。</a:t>
            </a:r>
            <a:r>
              <a:rPr lang="en-US" altLang="zh-CN" dirty="0"/>
              <a:t>2-3</a:t>
            </a:r>
            <a:r>
              <a:rPr lang="zh-CN" altLang="en-US" dirty="0"/>
              <a:t>种 </a:t>
            </a:r>
            <a:endParaRPr lang="en-US" altLang="zh-CN" dirty="0"/>
          </a:p>
          <a:p>
            <a:pPr marL="285750" indent="-285750">
              <a:buFont typeface="Wingdings" panose="05000000000000000000" pitchFamily="2" charset="2"/>
              <a:buChar char="l"/>
            </a:pPr>
            <a:endParaRPr lang="en-US" altLang="zh-CN" dirty="0">
              <a:solidFill>
                <a:srgbClr val="FF0000"/>
              </a:solidFill>
            </a:endParaRPr>
          </a:p>
          <a:p>
            <a:pPr marL="285750" indent="-285750">
              <a:buFont typeface="Wingdings" panose="05000000000000000000" pitchFamily="2" charset="2"/>
              <a:buChar char="l"/>
            </a:pPr>
            <a:r>
              <a:rPr lang="zh-CN" altLang="en-US" dirty="0">
                <a:solidFill>
                  <a:srgbClr val="FF0000"/>
                </a:solidFill>
              </a:rPr>
              <a:t>引言最后写 列提纲</a:t>
            </a:r>
            <a:endParaRPr lang="en-US" altLang="zh-CN" dirty="0">
              <a:solidFill>
                <a:srgbClr val="FF0000"/>
              </a:solidFill>
            </a:endParaRPr>
          </a:p>
          <a:p>
            <a:pPr marL="285750" indent="-285750">
              <a:buFont typeface="Wingdings" panose="05000000000000000000" pitchFamily="2" charset="2"/>
              <a:buChar char="l"/>
            </a:pPr>
            <a:endParaRPr lang="en-US" altLang="zh-CN" dirty="0">
              <a:solidFill>
                <a:srgbClr val="FF0000"/>
              </a:solidFill>
            </a:endParaRPr>
          </a:p>
          <a:p>
            <a:pPr marL="285750" indent="-285750">
              <a:buFont typeface="Wingdings" panose="05000000000000000000" pitchFamily="2" charset="2"/>
              <a:buChar char="l"/>
            </a:pPr>
            <a:r>
              <a:rPr lang="zh-CN" altLang="en-US" dirty="0">
                <a:solidFill>
                  <a:srgbClr val="FF0000"/>
                </a:solidFill>
              </a:rPr>
              <a:t>逻辑严谨</a:t>
            </a:r>
            <a:r>
              <a:rPr lang="en-US" altLang="zh-CN" dirty="0">
                <a:solidFill>
                  <a:srgbClr val="FF0000"/>
                </a:solidFill>
              </a:rPr>
              <a:t>, </a:t>
            </a:r>
            <a:r>
              <a:rPr lang="zh-CN" altLang="en-US" dirty="0">
                <a:solidFill>
                  <a:srgbClr val="FF0000"/>
                </a:solidFill>
              </a:rPr>
              <a:t>提高信息量 </a:t>
            </a:r>
            <a:endParaRPr lang="en-US" altLang="zh-CN" dirty="0">
              <a:solidFill>
                <a:srgbClr val="FF0000"/>
              </a:solidFill>
            </a:endParaRPr>
          </a:p>
        </p:txBody>
      </p:sp>
      <p:sp>
        <p:nvSpPr>
          <p:cNvPr id="5" name="标题 1">
            <a:extLst>
              <a:ext uri="{FF2B5EF4-FFF2-40B4-BE49-F238E27FC236}">
                <a16:creationId xmlns:a16="http://schemas.microsoft.com/office/drawing/2014/main" id="{13207FC6-D2CA-3E50-3C3D-1E54A951BFFD}"/>
              </a:ext>
            </a:extLst>
          </p:cNvPr>
          <p:cNvSpPr>
            <a:spLocks noGrp="1"/>
          </p:cNvSpPr>
          <p:nvPr>
            <p:ph type="title"/>
          </p:nvPr>
        </p:nvSpPr>
        <p:spPr>
          <a:xfrm>
            <a:off x="1311812" y="156064"/>
            <a:ext cx="10515600" cy="1325563"/>
          </a:xfrm>
        </p:spPr>
        <p:txBody>
          <a:bodyPr/>
          <a:lstStyle/>
          <a:p>
            <a:r>
              <a:rPr lang="zh-CN" altLang="en-US" dirty="0"/>
              <a:t>现存问题 </a:t>
            </a:r>
            <a:r>
              <a:rPr lang="en-US" altLang="zh-CN" dirty="0"/>
              <a:t>2025/3/31</a:t>
            </a:r>
            <a:endParaRPr lang="zh-CN" altLang="en-US" dirty="0"/>
          </a:p>
        </p:txBody>
      </p:sp>
    </p:spTree>
    <p:extLst>
      <p:ext uri="{BB962C8B-B14F-4D97-AF65-F5344CB8AC3E}">
        <p14:creationId xmlns:p14="http://schemas.microsoft.com/office/powerpoint/2010/main" val="3383204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a:extLst>
              <a:ext uri="{FF2B5EF4-FFF2-40B4-BE49-F238E27FC236}">
                <a16:creationId xmlns:a16="http://schemas.microsoft.com/office/drawing/2014/main" id="{7116330F-8221-3487-5D5D-AB6655F02B84}"/>
              </a:ext>
            </a:extLst>
          </p:cNvPr>
          <p:cNvGraphicFramePr/>
          <p:nvPr>
            <p:extLst>
              <p:ext uri="{D42A27DB-BD31-4B8C-83A1-F6EECF244321}">
                <p14:modId xmlns:p14="http://schemas.microsoft.com/office/powerpoint/2010/main" val="2741546147"/>
              </p:ext>
            </p:extLst>
          </p:nvPr>
        </p:nvGraphicFramePr>
        <p:xfrm>
          <a:off x="109183" y="778702"/>
          <a:ext cx="2921400" cy="1626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图表 18">
            <a:extLst>
              <a:ext uri="{FF2B5EF4-FFF2-40B4-BE49-F238E27FC236}">
                <a16:creationId xmlns:a16="http://schemas.microsoft.com/office/drawing/2014/main" id="{A8C1B33F-467F-44FE-25A6-69A9FF8F32EE}"/>
              </a:ext>
            </a:extLst>
          </p:cNvPr>
          <p:cNvGraphicFramePr/>
          <p:nvPr>
            <p:extLst>
              <p:ext uri="{D42A27DB-BD31-4B8C-83A1-F6EECF244321}">
                <p14:modId xmlns:p14="http://schemas.microsoft.com/office/powerpoint/2010/main" val="1080786534"/>
              </p:ext>
            </p:extLst>
          </p:nvPr>
        </p:nvGraphicFramePr>
        <p:xfrm>
          <a:off x="3030583" y="778702"/>
          <a:ext cx="2921400" cy="16263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图表 1">
            <a:extLst>
              <a:ext uri="{FF2B5EF4-FFF2-40B4-BE49-F238E27FC236}">
                <a16:creationId xmlns:a16="http://schemas.microsoft.com/office/drawing/2014/main" id="{F94E3D41-8322-F8F9-8DDB-D26563FA7F8F}"/>
              </a:ext>
            </a:extLst>
          </p:cNvPr>
          <p:cNvGraphicFramePr/>
          <p:nvPr>
            <p:extLst>
              <p:ext uri="{D42A27DB-BD31-4B8C-83A1-F6EECF244321}">
                <p14:modId xmlns:p14="http://schemas.microsoft.com/office/powerpoint/2010/main" val="1673607651"/>
              </p:ext>
            </p:extLst>
          </p:nvPr>
        </p:nvGraphicFramePr>
        <p:xfrm>
          <a:off x="5951983" y="778702"/>
          <a:ext cx="2921400" cy="16263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图表 2">
            <a:extLst>
              <a:ext uri="{FF2B5EF4-FFF2-40B4-BE49-F238E27FC236}">
                <a16:creationId xmlns:a16="http://schemas.microsoft.com/office/drawing/2014/main" id="{3B0DEC5B-F1AF-5E2F-F24B-A26918EC34FA}"/>
              </a:ext>
            </a:extLst>
          </p:cNvPr>
          <p:cNvGraphicFramePr/>
          <p:nvPr>
            <p:extLst>
              <p:ext uri="{D42A27DB-BD31-4B8C-83A1-F6EECF244321}">
                <p14:modId xmlns:p14="http://schemas.microsoft.com/office/powerpoint/2010/main" val="2601705373"/>
              </p:ext>
            </p:extLst>
          </p:nvPr>
        </p:nvGraphicFramePr>
        <p:xfrm>
          <a:off x="8873383" y="778702"/>
          <a:ext cx="2921400" cy="16263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图表 3">
            <a:extLst>
              <a:ext uri="{FF2B5EF4-FFF2-40B4-BE49-F238E27FC236}">
                <a16:creationId xmlns:a16="http://schemas.microsoft.com/office/drawing/2014/main" id="{AA6E6708-71AA-9BAC-2CFF-B3DCFB927840}"/>
              </a:ext>
            </a:extLst>
          </p:cNvPr>
          <p:cNvGraphicFramePr/>
          <p:nvPr>
            <p:extLst>
              <p:ext uri="{D42A27DB-BD31-4B8C-83A1-F6EECF244321}">
                <p14:modId xmlns:p14="http://schemas.microsoft.com/office/powerpoint/2010/main" val="83442268"/>
              </p:ext>
            </p:extLst>
          </p:nvPr>
        </p:nvGraphicFramePr>
        <p:xfrm>
          <a:off x="109183" y="2826649"/>
          <a:ext cx="2921400" cy="16263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5" name="图表 4">
            <a:extLst>
              <a:ext uri="{FF2B5EF4-FFF2-40B4-BE49-F238E27FC236}">
                <a16:creationId xmlns:a16="http://schemas.microsoft.com/office/drawing/2014/main" id="{1C6C61F2-2F30-23B3-EA7C-CD9B1058123D}"/>
              </a:ext>
            </a:extLst>
          </p:cNvPr>
          <p:cNvGraphicFramePr/>
          <p:nvPr>
            <p:extLst>
              <p:ext uri="{D42A27DB-BD31-4B8C-83A1-F6EECF244321}">
                <p14:modId xmlns:p14="http://schemas.microsoft.com/office/powerpoint/2010/main" val="1300017370"/>
              </p:ext>
            </p:extLst>
          </p:nvPr>
        </p:nvGraphicFramePr>
        <p:xfrm>
          <a:off x="3030583" y="2826649"/>
          <a:ext cx="2921400" cy="16263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 name="图表 6">
            <a:extLst>
              <a:ext uri="{FF2B5EF4-FFF2-40B4-BE49-F238E27FC236}">
                <a16:creationId xmlns:a16="http://schemas.microsoft.com/office/drawing/2014/main" id="{0C17DC66-4C5F-7A5C-9F7A-4AEB6E76B2E9}"/>
              </a:ext>
            </a:extLst>
          </p:cNvPr>
          <p:cNvGraphicFramePr/>
          <p:nvPr>
            <p:extLst>
              <p:ext uri="{D42A27DB-BD31-4B8C-83A1-F6EECF244321}">
                <p14:modId xmlns:p14="http://schemas.microsoft.com/office/powerpoint/2010/main" val="1221637676"/>
              </p:ext>
            </p:extLst>
          </p:nvPr>
        </p:nvGraphicFramePr>
        <p:xfrm>
          <a:off x="5951983" y="2826649"/>
          <a:ext cx="2921400" cy="162632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8" name="图表 7">
            <a:extLst>
              <a:ext uri="{FF2B5EF4-FFF2-40B4-BE49-F238E27FC236}">
                <a16:creationId xmlns:a16="http://schemas.microsoft.com/office/drawing/2014/main" id="{994BEE0F-63D4-C373-ED60-D32475B7D660}"/>
              </a:ext>
            </a:extLst>
          </p:cNvPr>
          <p:cNvGraphicFramePr/>
          <p:nvPr>
            <p:extLst>
              <p:ext uri="{D42A27DB-BD31-4B8C-83A1-F6EECF244321}">
                <p14:modId xmlns:p14="http://schemas.microsoft.com/office/powerpoint/2010/main" val="1234819113"/>
              </p:ext>
            </p:extLst>
          </p:nvPr>
        </p:nvGraphicFramePr>
        <p:xfrm>
          <a:off x="8873383" y="2826649"/>
          <a:ext cx="2921400" cy="1626325"/>
        </p:xfrm>
        <a:graphic>
          <a:graphicData uri="http://schemas.openxmlformats.org/drawingml/2006/chart">
            <c:chart xmlns:c="http://schemas.openxmlformats.org/drawingml/2006/chart" xmlns:r="http://schemas.openxmlformats.org/officeDocument/2006/relationships" r:id="rId9"/>
          </a:graphicData>
        </a:graphic>
      </p:graphicFrame>
      <p:sp>
        <p:nvSpPr>
          <p:cNvPr id="9" name="文本框 8">
            <a:extLst>
              <a:ext uri="{FF2B5EF4-FFF2-40B4-BE49-F238E27FC236}">
                <a16:creationId xmlns:a16="http://schemas.microsoft.com/office/drawing/2014/main" id="{65575C4A-A3B8-2EDB-4515-9813F869341B}"/>
              </a:ext>
            </a:extLst>
          </p:cNvPr>
          <p:cNvSpPr txBox="1"/>
          <p:nvPr/>
        </p:nvSpPr>
        <p:spPr>
          <a:xfrm>
            <a:off x="887645" y="2381387"/>
            <a:ext cx="101341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GCN-None</a:t>
            </a:r>
            <a:endParaRPr lang="zh-CN" altLang="en-US" sz="1400"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8CFDD7E-C913-D783-30FD-1FE40A30BCE1}"/>
              </a:ext>
            </a:extLst>
          </p:cNvPr>
          <p:cNvSpPr txBox="1"/>
          <p:nvPr/>
        </p:nvSpPr>
        <p:spPr>
          <a:xfrm>
            <a:off x="3979465" y="2381386"/>
            <a:ext cx="88357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GCN-OD</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4793421-081C-090D-5022-0CBF19DC9E3B}"/>
              </a:ext>
            </a:extLst>
          </p:cNvPr>
          <p:cNvSpPr txBox="1"/>
          <p:nvPr/>
        </p:nvSpPr>
        <p:spPr>
          <a:xfrm>
            <a:off x="6970895" y="2381385"/>
            <a:ext cx="1301959"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GraphSage</a:t>
            </a:r>
            <a:r>
              <a:rPr lang="en-US" altLang="zh-CN" sz="1400" dirty="0">
                <a:latin typeface="Times New Roman" panose="02020603050405020304" pitchFamily="18" charset="0"/>
                <a:cs typeface="Times New Roman" panose="02020603050405020304" pitchFamily="18" charset="0"/>
              </a:rPr>
              <a:t>-OD</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B3D68C0-1F94-88EB-0AE7-BCE2322E7E24}"/>
              </a:ext>
            </a:extLst>
          </p:cNvPr>
          <p:cNvSpPr txBox="1"/>
          <p:nvPr/>
        </p:nvSpPr>
        <p:spPr>
          <a:xfrm>
            <a:off x="9889541" y="2381384"/>
            <a:ext cx="1301959" cy="307777"/>
          </a:xfrm>
          <a:prstGeom prst="rect">
            <a:avLst/>
          </a:prstGeom>
          <a:noFill/>
        </p:spPr>
        <p:txBody>
          <a:bodyPr wrap="none" rtlCol="0">
            <a:spAutoFit/>
          </a:bodyPr>
          <a:lstStyle/>
          <a:p>
            <a:r>
              <a:rPr lang="en-US" altLang="zh-CN" sz="1400" dirty="0" err="1">
                <a:latin typeface="Times New Roman" panose="02020603050405020304" pitchFamily="18" charset="0"/>
                <a:cs typeface="Times New Roman" panose="02020603050405020304" pitchFamily="18" charset="0"/>
              </a:rPr>
              <a:t>GraphSage</a:t>
            </a:r>
            <a:r>
              <a:rPr lang="en-US" altLang="zh-CN" sz="1400" dirty="0">
                <a:latin typeface="Times New Roman" panose="02020603050405020304" pitchFamily="18" charset="0"/>
                <a:cs typeface="Times New Roman" panose="02020603050405020304" pitchFamily="18" charset="0"/>
              </a:rPr>
              <a:t>-OD</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925DFF62-AF53-7B5B-DBA8-DE5900A4C57D}"/>
              </a:ext>
            </a:extLst>
          </p:cNvPr>
          <p:cNvSpPr txBox="1"/>
          <p:nvPr/>
        </p:nvSpPr>
        <p:spPr>
          <a:xfrm>
            <a:off x="1128096" y="4436570"/>
            <a:ext cx="8359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GAT-OD</a:t>
            </a:r>
            <a:endParaRPr lang="zh-CN" altLang="en-US" sz="1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B47076F1-5462-04C4-F855-0F996455765E}"/>
              </a:ext>
            </a:extLst>
          </p:cNvPr>
          <p:cNvSpPr txBox="1"/>
          <p:nvPr/>
        </p:nvSpPr>
        <p:spPr>
          <a:xfrm>
            <a:off x="4049495" y="4452974"/>
            <a:ext cx="83599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GAT-OD</a:t>
            </a:r>
            <a:endParaRPr lang="zh-CN" altLang="en-US" sz="14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39ACFC27-9E67-A2AB-9DB2-EB5DBC7FF7DE}"/>
              </a:ext>
            </a:extLst>
          </p:cNvPr>
          <p:cNvSpPr txBox="1"/>
          <p:nvPr/>
        </p:nvSpPr>
        <p:spPr>
          <a:xfrm>
            <a:off x="6970895" y="4430291"/>
            <a:ext cx="82266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GIN-OD</a:t>
            </a:r>
            <a:endParaRPr lang="zh-CN" altLang="en-US" sz="14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C079C5E9-5963-D72A-7215-5F9322208503}"/>
              </a:ext>
            </a:extLst>
          </p:cNvPr>
          <p:cNvSpPr txBox="1"/>
          <p:nvPr/>
        </p:nvSpPr>
        <p:spPr>
          <a:xfrm>
            <a:off x="9889541" y="4456269"/>
            <a:ext cx="82266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GIN-OD</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10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3D4DB1D1-5A4A-E39D-3E42-AF9C36186AD0}"/>
              </a:ext>
            </a:extLst>
          </p:cNvPr>
          <p:cNvSpPr txBox="1"/>
          <p:nvPr/>
        </p:nvSpPr>
        <p:spPr>
          <a:xfrm>
            <a:off x="9519918" y="6372664"/>
            <a:ext cx="2578892" cy="369332"/>
          </a:xfrm>
          <a:prstGeom prst="rect">
            <a:avLst/>
          </a:prstGeom>
          <a:noFill/>
        </p:spPr>
        <p:txBody>
          <a:bodyPr wrap="square" rtlCol="0">
            <a:spAutoFit/>
          </a:bodyPr>
          <a:lstStyle/>
          <a:p>
            <a:r>
              <a:rPr lang="el-GR" altLang="zh-CN" dirty="0">
                <a:latin typeface="Times New Roman" panose="02020603050405020304" pitchFamily="18" charset="0"/>
                <a:cs typeface="Times New Roman" panose="02020603050405020304" pitchFamily="18" charset="0"/>
              </a:rPr>
              <a:t>β</a:t>
            </a:r>
            <a:r>
              <a:rPr lang="en-US" altLang="zh-CN" dirty="0">
                <a:latin typeface="Times New Roman" panose="02020603050405020304" pitchFamily="18" charset="0"/>
                <a:cs typeface="Times New Roman" panose="02020603050405020304" pitchFamily="18" charset="0"/>
              </a:rPr>
              <a:t>,</a:t>
            </a:r>
            <a:r>
              <a:rPr lang="el-GR" altLang="zh-CN" dirty="0">
                <a:latin typeface="Times New Roman" panose="02020603050405020304" pitchFamily="18" charset="0"/>
                <a:cs typeface="Times New Roman" panose="02020603050405020304" pitchFamily="18" charset="0"/>
              </a:rPr>
              <a:t>γ</a:t>
            </a:r>
            <a:r>
              <a:rPr lang="en-US" altLang="zh-CN" dirty="0">
                <a:latin typeface="Times New Roman" panose="02020603050405020304" pitchFamily="18" charset="0"/>
                <a:cs typeface="Times New Roman" panose="02020603050405020304" pitchFamily="18" charset="0"/>
              </a:rPr>
              <a:t>,</a:t>
            </a:r>
            <a:r>
              <a:rPr lang="el-GR" altLang="zh-CN" dirty="0">
                <a:latin typeface="Times New Roman" panose="02020603050405020304" pitchFamily="18" charset="0"/>
                <a:cs typeface="Times New Roman" panose="02020603050405020304" pitchFamily="18" charset="0"/>
              </a:rPr>
              <a:t>δ</a:t>
            </a:r>
            <a:endParaRPr lang="zh-CN" altLang="en-US" dirty="0"/>
          </a:p>
        </p:txBody>
      </p:sp>
      <p:graphicFrame>
        <p:nvGraphicFramePr>
          <p:cNvPr id="24" name="图表 23">
            <a:extLst>
              <a:ext uri="{FF2B5EF4-FFF2-40B4-BE49-F238E27FC236}">
                <a16:creationId xmlns:a16="http://schemas.microsoft.com/office/drawing/2014/main" id="{B6ADFDB9-F6CD-349A-F0E9-EB3E1C2E5CBB}"/>
              </a:ext>
            </a:extLst>
          </p:cNvPr>
          <p:cNvGraphicFramePr/>
          <p:nvPr>
            <p:extLst>
              <p:ext uri="{D42A27DB-BD31-4B8C-83A1-F6EECF244321}">
                <p14:modId xmlns:p14="http://schemas.microsoft.com/office/powerpoint/2010/main" val="567339195"/>
              </p:ext>
            </p:extLst>
          </p:nvPr>
        </p:nvGraphicFramePr>
        <p:xfrm>
          <a:off x="512686" y="494584"/>
          <a:ext cx="5782606" cy="3303694"/>
        </p:xfrm>
        <a:graphic>
          <a:graphicData uri="http://schemas.openxmlformats.org/drawingml/2006/chart">
            <c:chart xmlns:c="http://schemas.openxmlformats.org/drawingml/2006/chart" xmlns:r="http://schemas.openxmlformats.org/officeDocument/2006/relationships" r:id="rId2"/>
          </a:graphicData>
        </a:graphic>
      </p:graphicFrame>
      <p:sp>
        <p:nvSpPr>
          <p:cNvPr id="26" name="文本框 25">
            <a:extLst>
              <a:ext uri="{FF2B5EF4-FFF2-40B4-BE49-F238E27FC236}">
                <a16:creationId xmlns:a16="http://schemas.microsoft.com/office/drawing/2014/main" id="{4ABF04EA-FF66-2E92-58E8-BA7B67902053}"/>
              </a:ext>
            </a:extLst>
          </p:cNvPr>
          <p:cNvSpPr txBox="1"/>
          <p:nvPr/>
        </p:nvSpPr>
        <p:spPr>
          <a:xfrm>
            <a:off x="2846785" y="3798278"/>
            <a:ext cx="111440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No defense</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27" name="图表 26">
            <a:extLst>
              <a:ext uri="{FF2B5EF4-FFF2-40B4-BE49-F238E27FC236}">
                <a16:creationId xmlns:a16="http://schemas.microsoft.com/office/drawing/2014/main" id="{8D271EA6-329D-023A-637C-9A5935D7CBF7}"/>
              </a:ext>
            </a:extLst>
          </p:cNvPr>
          <p:cNvGraphicFramePr/>
          <p:nvPr>
            <p:extLst>
              <p:ext uri="{D42A27DB-BD31-4B8C-83A1-F6EECF244321}">
                <p14:modId xmlns:p14="http://schemas.microsoft.com/office/powerpoint/2010/main" val="1285157725"/>
              </p:ext>
            </p:extLst>
          </p:nvPr>
        </p:nvGraphicFramePr>
        <p:xfrm>
          <a:off x="6096000" y="494584"/>
          <a:ext cx="5782606" cy="3303694"/>
        </p:xfrm>
        <a:graphic>
          <a:graphicData uri="http://schemas.openxmlformats.org/drawingml/2006/chart">
            <c:chart xmlns:c="http://schemas.openxmlformats.org/drawingml/2006/chart" xmlns:r="http://schemas.openxmlformats.org/officeDocument/2006/relationships" r:id="rId3"/>
          </a:graphicData>
        </a:graphic>
      </p:graphicFrame>
      <p:sp>
        <p:nvSpPr>
          <p:cNvPr id="28" name="文本框 27">
            <a:extLst>
              <a:ext uri="{FF2B5EF4-FFF2-40B4-BE49-F238E27FC236}">
                <a16:creationId xmlns:a16="http://schemas.microsoft.com/office/drawing/2014/main" id="{92D7076D-E474-21C5-A5C8-2016D3E707F7}"/>
              </a:ext>
            </a:extLst>
          </p:cNvPr>
          <p:cNvSpPr txBox="1"/>
          <p:nvPr/>
        </p:nvSpPr>
        <p:spPr>
          <a:xfrm>
            <a:off x="8847140" y="3761156"/>
            <a:ext cx="47961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OD</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169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D8AB286-45BB-315A-89BB-918AC956F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A640F743-A7A5-C301-AF23-D204AF921CB7}"/>
              </a:ext>
            </a:extLst>
          </p:cNvPr>
          <p:cNvSpPr/>
          <p:nvPr/>
        </p:nvSpPr>
        <p:spPr>
          <a:xfrm>
            <a:off x="2019355" y="991496"/>
            <a:ext cx="7855163"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E910DB3-F56C-C5FE-D784-7272742C0CBD}"/>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935773DB-FC82-A97A-4D42-3B563D2BB65A}"/>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0D28815-7CBD-738B-418D-FB62A6088F73}"/>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55A2146-37A9-37EE-46DE-0EB85D694488}"/>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6001878-F2B1-A748-7ACF-69DE813E47B8}"/>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8EEBDBEB-BA4C-7B92-DE0C-AA5AE752624A}"/>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82977BD-3B92-CAC9-D314-6DAC6FB1A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96E02965-0713-4481-30A1-3BA4BDFA9F24}"/>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07F19B9-AA6A-C92E-00EF-9AF118D36CE6}"/>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D07F19B9-AA6A-C92E-00EF-9AF118D36CE6}"/>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B101301C-917B-21F2-05B4-C19CDCB9815C}"/>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F0064B6-DF66-2BA2-AFA1-989D07E68831}"/>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6F0064B6-DF66-2BA2-AFA1-989D07E68831}"/>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51A52059-EE79-5FB5-7E0D-5F271B81FF2F}"/>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6AFE1043-D737-3F09-9AF6-0A3885F8F7B2}"/>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1FE46052-732D-A519-16CC-872CD5BFBFC1}"/>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912AE312-8B3E-0981-8788-E4879666440F}"/>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76024785-6124-A496-8FCF-839411EFFF07}"/>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C9CFFDEA-66A8-B374-01BB-F8CC21DB56B5}"/>
              </a:ext>
            </a:extLst>
          </p:cNvPr>
          <p:cNvSpPr/>
          <p:nvPr/>
        </p:nvSpPr>
        <p:spPr>
          <a:xfrm>
            <a:off x="5146097" y="20411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4C56773-D704-53CB-A3AA-B50605C8632A}"/>
              </a:ext>
            </a:extLst>
          </p:cNvPr>
          <p:cNvSpPr/>
          <p:nvPr/>
        </p:nvSpPr>
        <p:spPr>
          <a:xfrm>
            <a:off x="5225860" y="178480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38B037CC-0B48-51BB-6952-E92D96C653CC}"/>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C4DB0637-D324-BD71-8785-A0A81CB8C753}"/>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0D6BADF8-50A4-3927-2871-B35A0A67F5D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585A7D01-5D3B-AF93-B32F-7C71B3E2A5F9}"/>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CE7B1D5-C736-667C-80D2-925EED45FF42}"/>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F767FA96-DD98-659D-E9C6-22ECDB1283C7}"/>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29FF7E43-C30D-078A-5E28-2EE44253417E}"/>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A41C21E-5B4B-FF2C-76BD-D9A6A85C6262}"/>
              </a:ext>
            </a:extLst>
          </p:cNvPr>
          <p:cNvCxnSpPr>
            <a:cxnSpLocks/>
            <a:stCxn id="32" idx="1"/>
            <a:endCxn id="30" idx="5"/>
          </p:cNvCxnSpPr>
          <p:nvPr/>
        </p:nvCxnSpPr>
        <p:spPr>
          <a:xfrm flipH="1" flipV="1">
            <a:off x="4834367" y="181851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2065EE29-7280-5048-6C69-08952A496CBF}"/>
              </a:ext>
            </a:extLst>
          </p:cNvPr>
          <p:cNvCxnSpPr>
            <a:cxnSpLocks/>
            <a:stCxn id="31" idx="5"/>
            <a:endCxn id="33" idx="1"/>
          </p:cNvCxnSpPr>
          <p:nvPr/>
        </p:nvCxnSpPr>
        <p:spPr>
          <a:xfrm>
            <a:off x="5122501" y="146686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AC83F2F5-8D87-4292-16C7-4198B759162A}"/>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983D4D25-7D7E-2DFA-124C-FF8CC607C4BF}"/>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54506EE2-A338-6283-CF72-18D2883893B1}"/>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199F635C-162A-550B-81D7-9BA58BA504AD}"/>
              </a:ext>
            </a:extLst>
          </p:cNvPr>
          <p:cNvSpPr txBox="1"/>
          <p:nvPr/>
        </p:nvSpPr>
        <p:spPr>
          <a:xfrm>
            <a:off x="5430501" y="1596169"/>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Fine</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4E4B989-7337-7E4C-533E-4B7F5F0AC784}"/>
              </a:ext>
            </a:extLst>
          </p:cNvPr>
          <p:cNvSpPr txBox="1"/>
          <p:nvPr/>
        </p:nvSpPr>
        <p:spPr>
          <a:xfrm>
            <a:off x="7038449" y="1659443"/>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E922437-22EE-03E0-B8B3-42C6580A994D}"/>
              </a:ext>
            </a:extLst>
          </p:cNvPr>
          <p:cNvSpPr/>
          <p:nvPr/>
        </p:nvSpPr>
        <p:spPr>
          <a:xfrm>
            <a:off x="5763263" y="200187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CB2D570-5775-962B-55C0-DC185F16FCA3}"/>
              </a:ext>
            </a:extLst>
          </p:cNvPr>
          <p:cNvSpPr/>
          <p:nvPr/>
        </p:nvSpPr>
        <p:spPr>
          <a:xfrm>
            <a:off x="7377216" y="192682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791E52B3-F140-69A9-B4B1-5AAAB29DDFE9}"/>
              </a:ext>
            </a:extLst>
          </p:cNvPr>
          <p:cNvSpPr txBox="1"/>
          <p:nvPr/>
        </p:nvSpPr>
        <p:spPr>
          <a:xfrm>
            <a:off x="7804602" y="210660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B4B4888C-04C9-44F2-DD27-7D0A9338D1D1}"/>
              </a:ext>
            </a:extLst>
          </p:cNvPr>
          <p:cNvCxnSpPr>
            <a:cxnSpLocks/>
            <a:stCxn id="72" idx="2"/>
          </p:cNvCxnSpPr>
          <p:nvPr/>
        </p:nvCxnSpPr>
        <p:spPr>
          <a:xfrm>
            <a:off x="8125876" y="2437219"/>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7EEBD0D2-2DEB-740A-9FEC-2264216B7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914" y="1162791"/>
            <a:ext cx="319069" cy="319069"/>
          </a:xfrm>
          <a:prstGeom prst="rect">
            <a:avLst/>
          </a:prstGeom>
        </p:spPr>
      </p:pic>
      <p:pic>
        <p:nvPicPr>
          <p:cNvPr id="89" name="图片 88">
            <a:extLst>
              <a:ext uri="{FF2B5EF4-FFF2-40B4-BE49-F238E27FC236}">
                <a16:creationId xmlns:a16="http://schemas.microsoft.com/office/drawing/2014/main" id="{118F7AC3-A5C1-BEF2-840B-20D1640C9486}"/>
              </a:ext>
            </a:extLst>
          </p:cNvPr>
          <p:cNvPicPr>
            <a:picLocks noChangeAspect="1"/>
          </p:cNvPicPr>
          <p:nvPr/>
        </p:nvPicPr>
        <p:blipFill>
          <a:blip r:embed="rId7"/>
          <a:stretch>
            <a:fillRect/>
          </a:stretch>
        </p:blipFill>
        <p:spPr>
          <a:xfrm>
            <a:off x="6325270" y="1587655"/>
            <a:ext cx="906170" cy="887006"/>
          </a:xfrm>
          <a:prstGeom prst="rect">
            <a:avLst/>
          </a:prstGeom>
        </p:spPr>
      </p:pic>
      <p:cxnSp>
        <p:nvCxnSpPr>
          <p:cNvPr id="83" name="直接箭头连接符 82">
            <a:extLst>
              <a:ext uri="{FF2B5EF4-FFF2-40B4-BE49-F238E27FC236}">
                <a16:creationId xmlns:a16="http://schemas.microsoft.com/office/drawing/2014/main" id="{26D6F16F-B178-1247-A09B-3471370B32E1}"/>
              </a:ext>
            </a:extLst>
          </p:cNvPr>
          <p:cNvCxnSpPr>
            <a:cxnSpLocks/>
          </p:cNvCxnSpPr>
          <p:nvPr/>
        </p:nvCxnSpPr>
        <p:spPr>
          <a:xfrm>
            <a:off x="7032567" y="1494226"/>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5F8299F1-40D1-616C-F0AA-6678DCDE867B}"/>
              </a:ext>
            </a:extLst>
          </p:cNvPr>
          <p:cNvSpPr/>
          <p:nvPr/>
        </p:nvSpPr>
        <p:spPr>
          <a:xfrm rot="10800000">
            <a:off x="7934524" y="180019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0FF01636-68DB-6B9D-3B5B-57F7D4C8CD69}"/>
              </a:ext>
            </a:extLst>
          </p:cNvPr>
          <p:cNvSpPr/>
          <p:nvPr/>
        </p:nvSpPr>
        <p:spPr>
          <a:xfrm rot="453782">
            <a:off x="8048185" y="2047799"/>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A64BE7C6-B50E-A21A-0983-B6043F2D0892}"/>
              </a:ext>
            </a:extLst>
          </p:cNvPr>
          <p:cNvSpPr/>
          <p:nvPr/>
        </p:nvSpPr>
        <p:spPr>
          <a:xfrm>
            <a:off x="8202976" y="170128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CD416A43-F0CA-4FEE-B3E8-907DB2167F71}"/>
              </a:ext>
            </a:extLst>
          </p:cNvPr>
          <p:cNvSpPr/>
          <p:nvPr/>
        </p:nvSpPr>
        <p:spPr>
          <a:xfrm>
            <a:off x="7880933" y="171403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231B6667-FB33-DD12-E94C-F7812F60C9FD}"/>
                  </a:ext>
                </a:extLst>
              </p:cNvPr>
              <p:cNvSpPr txBox="1"/>
              <p:nvPr/>
            </p:nvSpPr>
            <p:spPr>
              <a:xfrm>
                <a:off x="7715643" y="2457339"/>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231B6667-FB33-DD12-E94C-F7812F60C9FD}"/>
                  </a:ext>
                </a:extLst>
              </p:cNvPr>
              <p:cNvSpPr txBox="1">
                <a:spLocks noRot="1" noChangeAspect="1" noMove="1" noResize="1" noEditPoints="1" noAdjustHandles="1" noChangeArrowheads="1" noChangeShapeType="1" noTextEdit="1"/>
              </p:cNvSpPr>
              <p:nvPr/>
            </p:nvSpPr>
            <p:spPr>
              <a:xfrm>
                <a:off x="7715643" y="2457339"/>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0BCE1BAB-7672-248A-E10F-DC0408E8D76B}"/>
              </a:ext>
            </a:extLst>
          </p:cNvPr>
          <p:cNvCxnSpPr>
            <a:cxnSpLocks/>
          </p:cNvCxnSpPr>
          <p:nvPr/>
        </p:nvCxnSpPr>
        <p:spPr>
          <a:xfrm>
            <a:off x="8022624" y="2646397"/>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91794B9E-8FE4-16E4-2D8C-67B937DFA037}"/>
                  </a:ext>
                </a:extLst>
              </p:cNvPr>
              <p:cNvSpPr txBox="1"/>
              <p:nvPr/>
            </p:nvSpPr>
            <p:spPr>
              <a:xfrm>
                <a:off x="8300986" y="2486561"/>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91794B9E-8FE4-16E4-2D8C-67B937DFA037}"/>
                  </a:ext>
                </a:extLst>
              </p:cNvPr>
              <p:cNvSpPr txBox="1">
                <a:spLocks noRot="1" noChangeAspect="1" noMove="1" noResize="1" noEditPoints="1" noAdjustHandles="1" noChangeArrowheads="1" noChangeShapeType="1" noTextEdit="1"/>
              </p:cNvSpPr>
              <p:nvPr/>
            </p:nvSpPr>
            <p:spPr>
              <a:xfrm>
                <a:off x="8300986" y="2486561"/>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99" name="文本框 98">
            <a:extLst>
              <a:ext uri="{FF2B5EF4-FFF2-40B4-BE49-F238E27FC236}">
                <a16:creationId xmlns:a16="http://schemas.microsoft.com/office/drawing/2014/main" id="{50EFE448-C26B-0690-887B-9C142DBA18C0}"/>
              </a:ext>
            </a:extLst>
          </p:cNvPr>
          <p:cNvSpPr txBox="1"/>
          <p:nvPr/>
        </p:nvSpPr>
        <p:spPr>
          <a:xfrm>
            <a:off x="7762782" y="5268630"/>
            <a:ext cx="139012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D1978E66-259A-30A2-00EB-1E779048236C}"/>
              </a:ext>
            </a:extLst>
          </p:cNvPr>
          <p:cNvSpPr txBox="1"/>
          <p:nvPr/>
        </p:nvSpPr>
        <p:spPr>
          <a:xfrm>
            <a:off x="5993018" y="240054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43A9BD6E-6873-1F58-9EC8-EBD605281CF3}"/>
              </a:ext>
            </a:extLst>
          </p:cNvPr>
          <p:cNvSpPr txBox="1"/>
          <p:nvPr/>
        </p:nvSpPr>
        <p:spPr>
          <a:xfrm>
            <a:off x="6297597" y="2601515"/>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5BA4E79C-4962-A2E1-9F1F-6DEE33AF1F30}"/>
              </a:ext>
            </a:extLst>
          </p:cNvPr>
          <p:cNvSpPr/>
          <p:nvPr/>
        </p:nvSpPr>
        <p:spPr>
          <a:xfrm>
            <a:off x="8456471" y="200705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45DBE408-6C3D-662B-CF50-4414B0C0ED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1837" y="1809169"/>
            <a:ext cx="638207" cy="638207"/>
          </a:xfrm>
          <a:prstGeom prst="rect">
            <a:avLst/>
          </a:prstGeom>
        </p:spPr>
      </p:pic>
      <p:sp>
        <p:nvSpPr>
          <p:cNvPr id="119" name="文本框 118">
            <a:extLst>
              <a:ext uri="{FF2B5EF4-FFF2-40B4-BE49-F238E27FC236}">
                <a16:creationId xmlns:a16="http://schemas.microsoft.com/office/drawing/2014/main" id="{19D3051B-0F28-9E42-22DF-31B72AC32690}"/>
              </a:ext>
            </a:extLst>
          </p:cNvPr>
          <p:cNvSpPr txBox="1"/>
          <p:nvPr/>
        </p:nvSpPr>
        <p:spPr>
          <a:xfrm>
            <a:off x="8870137" y="2511461"/>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0CD5FCCA-AC5B-6F51-9920-C482D8A63108}"/>
              </a:ext>
            </a:extLst>
          </p:cNvPr>
          <p:cNvCxnSpPr>
            <a:stCxn id="118" idx="0"/>
            <a:endCxn id="87" idx="3"/>
          </p:cNvCxnSpPr>
          <p:nvPr/>
        </p:nvCxnSpPr>
        <p:spPr>
          <a:xfrm rot="16200000" flipV="1">
            <a:off x="7981041" y="539269"/>
            <a:ext cx="486843" cy="205295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F146952B-4358-D706-F082-0E20E4BAE50A}"/>
              </a:ext>
            </a:extLst>
          </p:cNvPr>
          <p:cNvSpPr txBox="1"/>
          <p:nvPr/>
        </p:nvSpPr>
        <p:spPr>
          <a:xfrm>
            <a:off x="7455889" y="1080624"/>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793FF6E-805F-279C-7D70-3F39481F7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09837303-ACFC-37BE-56F6-C8F77BD75527}"/>
              </a:ext>
            </a:extLst>
          </p:cNvPr>
          <p:cNvSpPr/>
          <p:nvPr/>
        </p:nvSpPr>
        <p:spPr>
          <a:xfrm>
            <a:off x="2049865" y="3348573"/>
            <a:ext cx="7855163"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2E39917F-EEC4-C172-1938-8FEC037F9A30}"/>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B1B74554-0F68-3726-60AF-9C6033913712}"/>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46DBC685-BDFA-617A-692E-DA374A0665FC}"/>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CD9C7F50-3870-7312-4BFA-32FE2540B577}"/>
              </a:ext>
            </a:extLst>
          </p:cNvPr>
          <p:cNvSpPr/>
          <p:nvPr/>
        </p:nvSpPr>
        <p:spPr>
          <a:xfrm>
            <a:off x="3103940" y="355480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061030B1-4806-2048-FB75-F65C8B8912B1}"/>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a:extLst>
              <a:ext uri="{FF2B5EF4-FFF2-40B4-BE49-F238E27FC236}">
                <a16:creationId xmlns:a16="http://schemas.microsoft.com/office/drawing/2014/main" id="{02D74D8B-55C2-CF0C-296A-D5E1F0ADE706}"/>
              </a:ext>
            </a:extLst>
          </p:cNvPr>
          <p:cNvSpPr txBox="1"/>
          <p:nvPr/>
        </p:nvSpPr>
        <p:spPr>
          <a:xfrm>
            <a:off x="3045531" y="3740118"/>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isotopes</a:t>
            </a:r>
            <a:endParaRPr lang="zh-CN" altLang="en-US" sz="1200" dirty="0">
              <a:latin typeface="Times New Roman" panose="02020603050405020304" pitchFamily="18" charset="0"/>
              <a:cs typeface="Times New Roman" panose="02020603050405020304" pitchFamily="18" charset="0"/>
            </a:endParaRPr>
          </a:p>
        </p:txBody>
      </p:sp>
      <p:sp>
        <p:nvSpPr>
          <p:cNvPr id="139" name="椭圆 138">
            <a:extLst>
              <a:ext uri="{FF2B5EF4-FFF2-40B4-BE49-F238E27FC236}">
                <a16:creationId xmlns:a16="http://schemas.microsoft.com/office/drawing/2014/main" id="{5F539D92-1282-BB6F-E6E3-F6573660E799}"/>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652B03BF-4BD4-F510-5684-7460CA81174E}"/>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29DAB1F4-AC2C-E3CC-96EB-EB8A0F1BD66A}"/>
              </a:ext>
            </a:extLst>
          </p:cNvPr>
          <p:cNvSpPr/>
          <p:nvPr/>
        </p:nvSpPr>
        <p:spPr>
          <a:xfrm>
            <a:off x="4274821" y="4449317"/>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845D2FFA-15B7-445D-0498-D8152A5C03CD}"/>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8C8B1F65-AE2F-38C6-DB81-847663C900DF}"/>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97AAAB28-1D97-E553-C5DD-DA5C4A31B9E1}"/>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8BE8C6ED-9303-8D9B-BCD3-145605B6F51B}"/>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959452F6-FB26-AA73-0441-C69558424FFB}"/>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C64A179D-F670-83FB-CC2C-1193EBF3DE23}"/>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8657E92B-C96E-3513-7B22-A9ACA89A08A6}"/>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CF8E2DF3-41DA-3220-AF22-E9D92D128624}"/>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A188CA01-B5FE-5349-831A-3F1ADE1BEDAF}"/>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1199445C-43DA-4663-7C5A-D9B28C9C0589}"/>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4AF74159-E8E9-5AFD-E20A-FA85EF18A61C}"/>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06D51DC6-E4A8-240A-1939-877583A956C1}"/>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A0C46F6C-C834-409E-53F3-FE3076EA737C}"/>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AF6DBC8B-474F-CF79-E8D4-3BDB770BECE7}"/>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A8EDB097-CA88-E0F3-4F1A-5B36AA10AAF6}"/>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7A686C41-9550-EAAB-7FEA-B5D749A0598E}"/>
              </a:ext>
            </a:extLst>
          </p:cNvPr>
          <p:cNvSpPr txBox="1"/>
          <p:nvPr/>
        </p:nvSpPr>
        <p:spPr>
          <a:xfrm>
            <a:off x="5203562" y="3871177"/>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Fine</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6EEFD332-E6B4-695F-0107-21D49B11717B}"/>
              </a:ext>
            </a:extLst>
          </p:cNvPr>
          <p:cNvSpPr txBox="1"/>
          <p:nvPr/>
        </p:nvSpPr>
        <p:spPr>
          <a:xfrm>
            <a:off x="7337864" y="3970950"/>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4899DB1B-AD61-6451-7980-421F4D454FED}"/>
              </a:ext>
            </a:extLst>
          </p:cNvPr>
          <p:cNvSpPr/>
          <p:nvPr/>
        </p:nvSpPr>
        <p:spPr>
          <a:xfrm>
            <a:off x="5516622" y="4310795"/>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663297DC-7A87-7E8A-95C7-79889302C3A5}"/>
              </a:ext>
            </a:extLst>
          </p:cNvPr>
          <p:cNvSpPr/>
          <p:nvPr/>
        </p:nvSpPr>
        <p:spPr>
          <a:xfrm>
            <a:off x="7678569" y="425079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2" name="文本框 161">
            <a:extLst>
              <a:ext uri="{FF2B5EF4-FFF2-40B4-BE49-F238E27FC236}">
                <a16:creationId xmlns:a16="http://schemas.microsoft.com/office/drawing/2014/main" id="{B0891B4B-8841-D5D0-4E35-726DDEC48961}"/>
              </a:ext>
            </a:extLst>
          </p:cNvPr>
          <p:cNvSpPr txBox="1"/>
          <p:nvPr/>
        </p:nvSpPr>
        <p:spPr>
          <a:xfrm>
            <a:off x="8027712" y="4390773"/>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Isotope</a:t>
            </a:r>
            <a:endParaRPr lang="zh-CN" altLang="en-US" sz="1200" dirty="0">
              <a:latin typeface="Times New Roman" panose="02020603050405020304" pitchFamily="18" charset="0"/>
              <a:cs typeface="Times New Roman" panose="02020603050405020304" pitchFamily="18" charset="0"/>
            </a:endParaRPr>
          </a:p>
        </p:txBody>
      </p:sp>
      <p:sp>
        <p:nvSpPr>
          <p:cNvPr id="167" name="等腰三角形 166">
            <a:extLst>
              <a:ext uri="{FF2B5EF4-FFF2-40B4-BE49-F238E27FC236}">
                <a16:creationId xmlns:a16="http://schemas.microsoft.com/office/drawing/2014/main" id="{AD87040B-C91A-B6B2-E45D-D69FFF4308AB}"/>
              </a:ext>
            </a:extLst>
          </p:cNvPr>
          <p:cNvSpPr/>
          <p:nvPr/>
        </p:nvSpPr>
        <p:spPr>
          <a:xfrm rot="10800000">
            <a:off x="8157634" y="40843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34798284-AE45-90B8-E005-4A4BB10E394A}"/>
              </a:ext>
            </a:extLst>
          </p:cNvPr>
          <p:cNvSpPr/>
          <p:nvPr/>
        </p:nvSpPr>
        <p:spPr>
          <a:xfrm rot="453782">
            <a:off x="8271295" y="4331966"/>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9B4FAC1C-BE08-6163-C836-90D89014B731}"/>
              </a:ext>
            </a:extLst>
          </p:cNvPr>
          <p:cNvSpPr/>
          <p:nvPr/>
        </p:nvSpPr>
        <p:spPr>
          <a:xfrm>
            <a:off x="8426086" y="39854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A494E712-97AE-9078-6176-80EDFCE9B0DC}"/>
              </a:ext>
            </a:extLst>
          </p:cNvPr>
          <p:cNvSpPr/>
          <p:nvPr/>
        </p:nvSpPr>
        <p:spPr>
          <a:xfrm>
            <a:off x="8104043" y="399819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CDD70977-BCAE-3804-673F-48990820EFFA}"/>
              </a:ext>
            </a:extLst>
          </p:cNvPr>
          <p:cNvSpPr txBox="1"/>
          <p:nvPr/>
        </p:nvSpPr>
        <p:spPr>
          <a:xfrm>
            <a:off x="5500912"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1141669E-F182-C1CC-905D-437C52F81937}"/>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7D5E414F-4DB9-9EE2-C928-6CB782CD0140}"/>
              </a:ext>
            </a:extLst>
          </p:cNvPr>
          <p:cNvSpPr/>
          <p:nvPr/>
        </p:nvSpPr>
        <p:spPr>
          <a:xfrm>
            <a:off x="8618559" y="428655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2C2823F-44A4-B09A-E3FC-EFDE311C434A}"/>
              </a:ext>
            </a:extLst>
          </p:cNvPr>
          <p:cNvSpPr txBox="1"/>
          <p:nvPr/>
        </p:nvSpPr>
        <p:spPr>
          <a:xfrm>
            <a:off x="8222489" y="3878904"/>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846B486A-D02B-05DD-FC35-B2D10B0F55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88307" y="4062538"/>
            <a:ext cx="638207" cy="638207"/>
          </a:xfrm>
          <a:prstGeom prst="rect">
            <a:avLst/>
          </a:prstGeom>
        </p:spPr>
      </p:pic>
      <p:sp>
        <p:nvSpPr>
          <p:cNvPr id="180" name="文本框 179">
            <a:extLst>
              <a:ext uri="{FF2B5EF4-FFF2-40B4-BE49-F238E27FC236}">
                <a16:creationId xmlns:a16="http://schemas.microsoft.com/office/drawing/2014/main" id="{CCD92C1E-691C-F15F-DE03-09D1317181D2}"/>
              </a:ext>
            </a:extLst>
          </p:cNvPr>
          <p:cNvSpPr txBox="1"/>
          <p:nvPr/>
        </p:nvSpPr>
        <p:spPr>
          <a:xfrm>
            <a:off x="9050024" y="4700745"/>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69586741-55B1-AA01-5903-3D09E0E39174}"/>
              </a:ext>
            </a:extLst>
          </p:cNvPr>
          <p:cNvCxnSpPr>
            <a:cxnSpLocks/>
            <a:stCxn id="179" idx="0"/>
            <a:endCxn id="207" idx="3"/>
          </p:cNvCxnSpPr>
          <p:nvPr/>
        </p:nvCxnSpPr>
        <p:spPr>
          <a:xfrm rot="16200000" flipV="1">
            <a:off x="7838260" y="2493386"/>
            <a:ext cx="467213" cy="2671091"/>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330A5FC1-79A2-2CCD-B275-903398684CE5}"/>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pic>
        <p:nvPicPr>
          <p:cNvPr id="184" name="图片 183">
            <a:extLst>
              <a:ext uri="{FF2B5EF4-FFF2-40B4-BE49-F238E27FC236}">
                <a16:creationId xmlns:a16="http://schemas.microsoft.com/office/drawing/2014/main" id="{6D69F1AA-A067-CEB1-A050-D6B3237ED3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2993" y="4216368"/>
            <a:ext cx="479837" cy="479837"/>
          </a:xfrm>
          <a:prstGeom prst="rect">
            <a:avLst/>
          </a:prstGeom>
        </p:spPr>
      </p:pic>
      <p:sp>
        <p:nvSpPr>
          <p:cNvPr id="185" name="文本框 184">
            <a:extLst>
              <a:ext uri="{FF2B5EF4-FFF2-40B4-BE49-F238E27FC236}">
                <a16:creationId xmlns:a16="http://schemas.microsoft.com/office/drawing/2014/main" id="{9FEE2BFA-04F5-11E7-8C08-F85719198F16}"/>
              </a:ext>
            </a:extLst>
          </p:cNvPr>
          <p:cNvSpPr txBox="1"/>
          <p:nvPr/>
        </p:nvSpPr>
        <p:spPr>
          <a:xfrm>
            <a:off x="3117303" y="4621242"/>
            <a:ext cx="93487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a:t>
            </a:r>
          </a:p>
          <a:p>
            <a:pPr algn="ctr"/>
            <a:r>
              <a:rPr lang="en-US" altLang="zh-CN" sz="1200" dirty="0">
                <a:latin typeface="Times New Roman" panose="02020603050405020304" pitchFamily="18" charset="0"/>
                <a:cs typeface="Times New Roman" panose="02020603050405020304" pitchFamily="18" charset="0"/>
              </a:rPr>
              <a:t>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8B7BE613-CF22-BFAC-B723-E9EAB6518BBB}"/>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58ED2D98-869E-6DBF-EDA3-B3C105AA2B1D}"/>
              </a:ext>
            </a:extLst>
          </p:cNvPr>
          <p:cNvSpPr txBox="1"/>
          <p:nvPr/>
        </p:nvSpPr>
        <p:spPr>
          <a:xfrm>
            <a:off x="3671568" y="4377477"/>
            <a:ext cx="63831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Isotope</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7F7254B4-988A-4DFE-7978-425ED036103E}"/>
                  </a:ext>
                </a:extLst>
              </p:cNvPr>
              <p:cNvSpPr txBox="1"/>
              <p:nvPr/>
            </p:nvSpPr>
            <p:spPr>
              <a:xfrm>
                <a:off x="4056717" y="4818783"/>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7F7254B4-988A-4DFE-7978-425ED036103E}"/>
                  </a:ext>
                </a:extLst>
              </p:cNvPr>
              <p:cNvSpPr txBox="1">
                <a:spLocks noRot="1" noChangeAspect="1" noMove="1" noResize="1" noEditPoints="1" noAdjustHandles="1" noChangeArrowheads="1" noChangeShapeType="1" noTextEdit="1"/>
              </p:cNvSpPr>
              <p:nvPr/>
            </p:nvSpPr>
            <p:spPr>
              <a:xfrm>
                <a:off x="4056717" y="4818783"/>
                <a:ext cx="401007" cy="3077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11A6DA6D-BF03-9481-0080-2291A1863DAC}"/>
                  </a:ext>
                </a:extLst>
              </p:cNvPr>
              <p:cNvSpPr txBox="1"/>
              <p:nvPr/>
            </p:nvSpPr>
            <p:spPr>
              <a:xfrm>
                <a:off x="4552309" y="4824337"/>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11A6DA6D-BF03-9481-0080-2291A1863DAC}"/>
                  </a:ext>
                </a:extLst>
              </p:cNvPr>
              <p:cNvSpPr txBox="1">
                <a:spLocks noRot="1" noChangeAspect="1" noMove="1" noResize="1" noEditPoints="1" noAdjustHandles="1" noChangeArrowheads="1" noChangeShapeType="1" noTextEdit="1"/>
              </p:cNvSpPr>
              <p:nvPr/>
            </p:nvSpPr>
            <p:spPr>
              <a:xfrm>
                <a:off x="4552309" y="4824337"/>
                <a:ext cx="396711" cy="307777"/>
              </a:xfrm>
              <a:prstGeom prst="rect">
                <a:avLst/>
              </a:prstGeom>
              <a:blipFill>
                <a:blip r:embed="rId12"/>
                <a:stretch>
                  <a:fillRect/>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3C084391-1FB4-FCD7-A06C-7260FF7B3625}"/>
              </a:ext>
            </a:extLst>
          </p:cNvPr>
          <p:cNvCxnSpPr>
            <a:cxnSpLocks/>
          </p:cNvCxnSpPr>
          <p:nvPr/>
        </p:nvCxnSpPr>
        <p:spPr>
          <a:xfrm flipH="1">
            <a:off x="4204124" y="4587149"/>
            <a:ext cx="106891" cy="3250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4C302B85-A68F-4058-B5B7-FD12620C001C}"/>
              </a:ext>
            </a:extLst>
          </p:cNvPr>
          <p:cNvCxnSpPr>
            <a:cxnSpLocks/>
          </p:cNvCxnSpPr>
          <p:nvPr/>
        </p:nvCxnSpPr>
        <p:spPr>
          <a:xfrm>
            <a:off x="4339115" y="5018502"/>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6" name="文本框 205">
            <a:extLst>
              <a:ext uri="{FF2B5EF4-FFF2-40B4-BE49-F238E27FC236}">
                <a16:creationId xmlns:a16="http://schemas.microsoft.com/office/drawing/2014/main" id="{D1B5F29F-1DAC-7C66-80CE-4A12376CEBE4}"/>
              </a:ext>
            </a:extLst>
          </p:cNvPr>
          <p:cNvSpPr txBox="1"/>
          <p:nvPr/>
        </p:nvSpPr>
        <p:spPr>
          <a:xfrm>
            <a:off x="7786905" y="456224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pic>
        <p:nvPicPr>
          <p:cNvPr id="207" name="图片 206">
            <a:extLst>
              <a:ext uri="{FF2B5EF4-FFF2-40B4-BE49-F238E27FC236}">
                <a16:creationId xmlns:a16="http://schemas.microsoft.com/office/drawing/2014/main" id="{26EA1BCE-B493-6417-60E9-2CF64CF858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6483" y="3355406"/>
            <a:ext cx="479837" cy="479837"/>
          </a:xfrm>
          <a:prstGeom prst="rect">
            <a:avLst/>
          </a:prstGeom>
        </p:spPr>
      </p:pic>
      <mc:AlternateContent xmlns:mc="http://schemas.openxmlformats.org/markup-compatibility/2006" xmlns:a14="http://schemas.microsoft.com/office/drawing/2010/main">
        <mc:Choice Requires="a14">
          <p:sp>
            <p:nvSpPr>
              <p:cNvPr id="208" name="文本框 207">
                <a:extLst>
                  <a:ext uri="{FF2B5EF4-FFF2-40B4-BE49-F238E27FC236}">
                    <a16:creationId xmlns:a16="http://schemas.microsoft.com/office/drawing/2014/main" id="{7BFD671D-1B62-1A28-1B6D-40D4CF925B0E}"/>
                  </a:ext>
                </a:extLst>
              </p:cNvPr>
              <p:cNvSpPr txBox="1"/>
              <p:nvPr/>
            </p:nvSpPr>
            <p:spPr>
              <a:xfrm>
                <a:off x="8730067" y="4532762"/>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8" name="文本框 207">
                <a:extLst>
                  <a:ext uri="{FF2B5EF4-FFF2-40B4-BE49-F238E27FC236}">
                    <a16:creationId xmlns:a16="http://schemas.microsoft.com/office/drawing/2014/main" id="{7BFD671D-1B62-1A28-1B6D-40D4CF925B0E}"/>
                  </a:ext>
                </a:extLst>
              </p:cNvPr>
              <p:cNvSpPr txBox="1">
                <a:spLocks noRot="1" noChangeAspect="1" noMove="1" noResize="1" noEditPoints="1" noAdjustHandles="1" noChangeArrowheads="1" noChangeShapeType="1" noTextEdit="1"/>
              </p:cNvSpPr>
              <p:nvPr/>
            </p:nvSpPr>
            <p:spPr>
              <a:xfrm>
                <a:off x="8730067" y="4532762"/>
                <a:ext cx="401007" cy="307777"/>
              </a:xfrm>
              <a:prstGeom prst="rect">
                <a:avLst/>
              </a:prstGeom>
              <a:blipFill>
                <a:blip r:embed="rId13"/>
                <a:stretch>
                  <a:fillRect b="-2000"/>
                </a:stretch>
              </a:blipFill>
            </p:spPr>
            <p:txBody>
              <a:bodyPr/>
              <a:lstStyle/>
              <a:p>
                <a:r>
                  <a:rPr lang="zh-CN" altLang="en-US">
                    <a:noFill/>
                  </a:rPr>
                  <a:t> </a:t>
                </a:r>
              </a:p>
            </p:txBody>
          </p:sp>
        </mc:Fallback>
      </mc:AlternateContent>
      <p:sp>
        <p:nvSpPr>
          <p:cNvPr id="210" name="文本框 209">
            <a:extLst>
              <a:ext uri="{FF2B5EF4-FFF2-40B4-BE49-F238E27FC236}">
                <a16:creationId xmlns:a16="http://schemas.microsoft.com/office/drawing/2014/main" id="{C89E3248-15B0-63BC-3E66-F16E56879DAD}"/>
              </a:ext>
            </a:extLst>
          </p:cNvPr>
          <p:cNvSpPr txBox="1"/>
          <p:nvPr/>
        </p:nvSpPr>
        <p:spPr>
          <a:xfrm>
            <a:off x="7783241" y="510234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216" name="直接箭头连接符 215">
            <a:extLst>
              <a:ext uri="{FF2B5EF4-FFF2-40B4-BE49-F238E27FC236}">
                <a16:creationId xmlns:a16="http://schemas.microsoft.com/office/drawing/2014/main" id="{3BD3F1E2-2232-3B6C-662F-6C7FF2DDC1CD}"/>
              </a:ext>
            </a:extLst>
          </p:cNvPr>
          <p:cNvCxnSpPr>
            <a:cxnSpLocks/>
          </p:cNvCxnSpPr>
          <p:nvPr/>
        </p:nvCxnSpPr>
        <p:spPr>
          <a:xfrm>
            <a:off x="8180781" y="480481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A2E7AB9F-85EC-256D-B649-E13D5812E95C}"/>
              </a:ext>
            </a:extLst>
          </p:cNvPr>
          <p:cNvPicPr>
            <a:picLocks noChangeAspect="1"/>
          </p:cNvPicPr>
          <p:nvPr/>
        </p:nvPicPr>
        <p:blipFill>
          <a:blip r:embed="rId14"/>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9E38C279-026D-302C-4C7A-9F96414EE37A}"/>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24" name="文本框 223">
            <a:extLst>
              <a:ext uri="{FF2B5EF4-FFF2-40B4-BE49-F238E27FC236}">
                <a16:creationId xmlns:a16="http://schemas.microsoft.com/office/drawing/2014/main" id="{F706244D-2052-C498-CBFB-700EDA2E6DA0}"/>
              </a:ext>
            </a:extLst>
          </p:cNvPr>
          <p:cNvSpPr txBox="1"/>
          <p:nvPr/>
        </p:nvSpPr>
        <p:spPr>
          <a:xfrm>
            <a:off x="7893421" y="473129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797FA196-228D-190F-3831-C71F75ECD8A5}"/>
                  </a:ext>
                </a:extLst>
              </p:cNvPr>
              <p:cNvSpPr txBox="1"/>
              <p:nvPr/>
            </p:nvSpPr>
            <p:spPr>
              <a:xfrm>
                <a:off x="8762902" y="503906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26" name="文本框 225">
                <a:extLst>
                  <a:ext uri="{FF2B5EF4-FFF2-40B4-BE49-F238E27FC236}">
                    <a16:creationId xmlns:a16="http://schemas.microsoft.com/office/drawing/2014/main" id="{797FA196-228D-190F-3831-C71F75ECD8A5}"/>
                  </a:ext>
                </a:extLst>
              </p:cNvPr>
              <p:cNvSpPr txBox="1">
                <a:spLocks noRot="1" noChangeAspect="1" noMove="1" noResize="1" noEditPoints="1" noAdjustHandles="1" noChangeArrowheads="1" noChangeShapeType="1" noTextEdit="1"/>
              </p:cNvSpPr>
              <p:nvPr/>
            </p:nvSpPr>
            <p:spPr>
              <a:xfrm>
                <a:off x="8762902" y="5039068"/>
                <a:ext cx="396711" cy="307777"/>
              </a:xfrm>
              <a:prstGeom prst="rect">
                <a:avLst/>
              </a:prstGeom>
              <a:blipFill>
                <a:blip r:embed="rId15"/>
                <a:stretch>
                  <a:fillRect b="-2000"/>
                </a:stretch>
              </a:blipFill>
            </p:spPr>
            <p:txBody>
              <a:bodyPr/>
              <a:lstStyle/>
              <a:p>
                <a:r>
                  <a:rPr lang="zh-CN" altLang="en-US">
                    <a:noFill/>
                  </a:rPr>
                  <a:t> </a:t>
                </a:r>
              </a:p>
            </p:txBody>
          </p:sp>
        </mc:Fallback>
      </mc:AlternateContent>
      <p:sp>
        <p:nvSpPr>
          <p:cNvPr id="228" name="文本框 227">
            <a:extLst>
              <a:ext uri="{FF2B5EF4-FFF2-40B4-BE49-F238E27FC236}">
                <a16:creationId xmlns:a16="http://schemas.microsoft.com/office/drawing/2014/main" id="{1C251906-0017-D0EF-87A9-C30167601A49}"/>
              </a:ext>
            </a:extLst>
          </p:cNvPr>
          <p:cNvSpPr txBox="1"/>
          <p:nvPr/>
        </p:nvSpPr>
        <p:spPr>
          <a:xfrm>
            <a:off x="6591562" y="3788988"/>
            <a:ext cx="959916"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Prompt</a:t>
            </a:r>
          </a:p>
          <a:p>
            <a:pPr algn="ctr"/>
            <a:r>
              <a:rPr lang="en-US" altLang="zh-CN" sz="1200" dirty="0">
                <a:latin typeface="Times New Roman" panose="02020603050405020304" pitchFamily="18" charset="0"/>
                <a:cs typeface="Times New Roman" panose="02020603050405020304" pitchFamily="18" charset="0"/>
              </a:rPr>
              <a:t>tune</a:t>
            </a:r>
            <a:endParaRPr lang="zh-CN" altLang="en-US" sz="1200" dirty="0">
              <a:latin typeface="Times New Roman" panose="02020603050405020304" pitchFamily="18" charset="0"/>
              <a:cs typeface="Times New Roman" panose="02020603050405020304" pitchFamily="18" charset="0"/>
            </a:endParaRPr>
          </a:p>
        </p:txBody>
      </p:sp>
      <p:sp>
        <p:nvSpPr>
          <p:cNvPr id="229" name="箭头: 右 228">
            <a:extLst>
              <a:ext uri="{FF2B5EF4-FFF2-40B4-BE49-F238E27FC236}">
                <a16:creationId xmlns:a16="http://schemas.microsoft.com/office/drawing/2014/main" id="{10A5E598-7C27-9CEF-1D8C-B735C1F8D428}"/>
              </a:ext>
            </a:extLst>
          </p:cNvPr>
          <p:cNvSpPr/>
          <p:nvPr/>
        </p:nvSpPr>
        <p:spPr>
          <a:xfrm>
            <a:off x="6891749" y="424369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30" name="组合 229">
            <a:extLst>
              <a:ext uri="{FF2B5EF4-FFF2-40B4-BE49-F238E27FC236}">
                <a16:creationId xmlns:a16="http://schemas.microsoft.com/office/drawing/2014/main" id="{31B2D68F-5549-7377-E941-33E2F2E338F2}"/>
              </a:ext>
            </a:extLst>
          </p:cNvPr>
          <p:cNvGrpSpPr/>
          <p:nvPr/>
        </p:nvGrpSpPr>
        <p:grpSpPr>
          <a:xfrm>
            <a:off x="7252265" y="3863763"/>
            <a:ext cx="340764" cy="975343"/>
            <a:chOff x="2329070" y="3220767"/>
            <a:chExt cx="443745" cy="1069697"/>
          </a:xfrm>
          <a:solidFill>
            <a:srgbClr val="C9E6F7"/>
          </a:solidFill>
        </p:grpSpPr>
        <p:sp>
          <p:nvSpPr>
            <p:cNvPr id="231" name="立方体 230">
              <a:extLst>
                <a:ext uri="{FF2B5EF4-FFF2-40B4-BE49-F238E27FC236}">
                  <a16:creationId xmlns:a16="http://schemas.microsoft.com/office/drawing/2014/main" id="{DA9DA1FF-4BF8-9478-0567-58970CB1844F}"/>
                </a:ext>
              </a:extLst>
            </p:cNvPr>
            <p:cNvSpPr/>
            <p:nvPr/>
          </p:nvSpPr>
          <p:spPr>
            <a:xfrm>
              <a:off x="2329070" y="3220767"/>
              <a:ext cx="443745" cy="1069697"/>
            </a:xfrm>
            <a:prstGeom prst="cube">
              <a:avLst>
                <a:gd name="adj" fmla="val 82576"/>
              </a:avLst>
            </a:prstGeom>
            <a:grpFill/>
            <a:ln>
              <a:solidFill>
                <a:schemeClr val="bg1"/>
              </a:solidFill>
            </a:ln>
            <a:scene3d>
              <a:camera prst="orthographicFront">
                <a:rot lat="0" lon="1200001"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2" name="立方体 231">
              <a:extLst>
                <a:ext uri="{FF2B5EF4-FFF2-40B4-BE49-F238E27FC236}">
                  <a16:creationId xmlns:a16="http://schemas.microsoft.com/office/drawing/2014/main" id="{0DDA42F8-22DE-4C5F-F49F-933934CADA72}"/>
                </a:ext>
              </a:extLst>
            </p:cNvPr>
            <p:cNvSpPr/>
            <p:nvPr/>
          </p:nvSpPr>
          <p:spPr>
            <a:xfrm>
              <a:off x="2537893" y="3462904"/>
              <a:ext cx="201769" cy="524981"/>
            </a:xfrm>
            <a:prstGeom prst="cube">
              <a:avLst>
                <a:gd name="adj" fmla="val 66400"/>
              </a:avLst>
            </a:prstGeom>
            <a:grpFill/>
            <a:ln>
              <a:solidFill>
                <a:schemeClr val="bg1"/>
              </a:solidFill>
            </a:ln>
            <a:scene3d>
              <a:camera prst="orthographicFront">
                <a:rot lat="0" lon="1200001"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37" name="文本框 236">
            <a:extLst>
              <a:ext uri="{FF2B5EF4-FFF2-40B4-BE49-F238E27FC236}">
                <a16:creationId xmlns:a16="http://schemas.microsoft.com/office/drawing/2014/main" id="{D78F2EA9-57A2-395A-CC80-3D3EA7A167AF}"/>
              </a:ext>
            </a:extLst>
          </p:cNvPr>
          <p:cNvSpPr txBox="1"/>
          <p:nvPr/>
        </p:nvSpPr>
        <p:spPr>
          <a:xfrm>
            <a:off x="8051136" y="1556383"/>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38" name="文本框 237">
            <a:extLst>
              <a:ext uri="{FF2B5EF4-FFF2-40B4-BE49-F238E27FC236}">
                <a16:creationId xmlns:a16="http://schemas.microsoft.com/office/drawing/2014/main" id="{D7273409-6040-86A4-866C-21DE69E81D7F}"/>
              </a:ext>
            </a:extLst>
          </p:cNvPr>
          <p:cNvSpPr txBox="1"/>
          <p:nvPr/>
        </p:nvSpPr>
        <p:spPr>
          <a:xfrm>
            <a:off x="7200622" y="4792882"/>
            <a:ext cx="638316" cy="461665"/>
          </a:xfrm>
          <a:prstGeom prst="rect">
            <a:avLst/>
          </a:prstGeom>
          <a:noFill/>
        </p:spPr>
        <p:txBody>
          <a:bodyPr wrap="non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Prompt</a:t>
            </a:r>
          </a:p>
          <a:p>
            <a:pPr algn="ctr"/>
            <a:r>
              <a:rPr lang="en-US" altLang="zh-CN" sz="1200" dirty="0">
                <a:solidFill>
                  <a:srgbClr val="FF0000"/>
                </a:solidFill>
                <a:latin typeface="Times New Roman" panose="02020603050405020304" pitchFamily="18" charset="0"/>
                <a:cs typeface="Times New Roman" panose="02020603050405020304" pitchFamily="18" charset="0"/>
              </a:rPr>
              <a:t>driven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D193F7C4-DCE5-23C2-8D94-AEFB85034DC0}"/>
              </a:ext>
            </a:extLst>
          </p:cNvPr>
          <p:cNvSpPr txBox="1"/>
          <p:nvPr/>
        </p:nvSpPr>
        <p:spPr>
          <a:xfrm>
            <a:off x="4604357" y="626772"/>
            <a:ext cx="325121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FFA1B5C-CE03-F827-39BF-0A7C1EF944D5}"/>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5081A21-75EF-D226-5301-430D06132512}"/>
              </a:ext>
            </a:extLst>
          </p:cNvPr>
          <p:cNvSpPr txBox="1"/>
          <p:nvPr/>
        </p:nvSpPr>
        <p:spPr>
          <a:xfrm>
            <a:off x="2010735" y="5738924"/>
            <a:ext cx="5806398" cy="369332"/>
          </a:xfrm>
          <a:prstGeom prst="rect">
            <a:avLst/>
          </a:prstGeom>
          <a:noFill/>
        </p:spPr>
        <p:txBody>
          <a:bodyPr wrap="none" rtlCol="0">
            <a:spAutoFit/>
          </a:bodyPr>
          <a:lstStyle/>
          <a:p>
            <a:r>
              <a:rPr lang="zh-CN" altLang="en-US" dirty="0">
                <a:solidFill>
                  <a:srgbClr val="FF0000"/>
                </a:solidFill>
              </a:rPr>
              <a:t>同位素的介绍 类比成其他的常见名词 指纹 现有的概念  </a:t>
            </a:r>
          </a:p>
        </p:txBody>
      </p:sp>
      <p:sp>
        <p:nvSpPr>
          <p:cNvPr id="11" name="文本框 10">
            <a:extLst>
              <a:ext uri="{FF2B5EF4-FFF2-40B4-BE49-F238E27FC236}">
                <a16:creationId xmlns:a16="http://schemas.microsoft.com/office/drawing/2014/main" id="{755E2331-87D0-AB30-8B5A-0683B7A3AA0A}"/>
              </a:ext>
            </a:extLst>
          </p:cNvPr>
          <p:cNvSpPr txBox="1"/>
          <p:nvPr/>
        </p:nvSpPr>
        <p:spPr>
          <a:xfrm>
            <a:off x="1682987" y="254453"/>
            <a:ext cx="2218877" cy="369332"/>
          </a:xfrm>
          <a:prstGeom prst="rect">
            <a:avLst/>
          </a:prstGeom>
          <a:noFill/>
        </p:spPr>
        <p:txBody>
          <a:bodyPr wrap="none" rtlCol="0">
            <a:spAutoFit/>
          </a:bodyPr>
          <a:lstStyle/>
          <a:p>
            <a:r>
              <a:rPr lang="zh-CN" altLang="en-US" dirty="0">
                <a:solidFill>
                  <a:srgbClr val="FF0000"/>
                </a:solidFill>
              </a:rPr>
              <a:t>对比图 思路 流程图 </a:t>
            </a:r>
          </a:p>
        </p:txBody>
      </p:sp>
    </p:spTree>
    <p:extLst>
      <p:ext uri="{BB962C8B-B14F-4D97-AF65-F5344CB8AC3E}">
        <p14:creationId xmlns:p14="http://schemas.microsoft.com/office/powerpoint/2010/main" val="378301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FB0EE-3D07-FB93-481A-45492B1C9450}"/>
              </a:ext>
            </a:extLst>
          </p:cNvPr>
          <p:cNvSpPr>
            <a:spLocks noGrp="1"/>
          </p:cNvSpPr>
          <p:nvPr>
            <p:ph type="title"/>
          </p:nvPr>
        </p:nvSpPr>
        <p:spPr>
          <a:xfrm>
            <a:off x="955299" y="420396"/>
            <a:ext cx="1876864" cy="758510"/>
          </a:xfrm>
        </p:spPr>
        <p:txBody>
          <a:bodyPr>
            <a:normAutofit/>
          </a:bodyPr>
          <a:lstStyle/>
          <a:p>
            <a:r>
              <a:rPr lang="zh-CN" altLang="en-US" sz="2400" dirty="0">
                <a:latin typeface="宋体" panose="02010600030101010101" pitchFamily="2" charset="-122"/>
                <a:ea typeface="宋体" panose="02010600030101010101" pitchFamily="2" charset="-122"/>
              </a:rPr>
              <a:t>场景</a:t>
            </a:r>
          </a:p>
        </p:txBody>
      </p:sp>
      <p:sp>
        <p:nvSpPr>
          <p:cNvPr id="21" name="椭圆 20">
            <a:extLst>
              <a:ext uri="{FF2B5EF4-FFF2-40B4-BE49-F238E27FC236}">
                <a16:creationId xmlns:a16="http://schemas.microsoft.com/office/drawing/2014/main" id="{A629755C-5BCC-D1C5-E81E-8857424AAC28}"/>
              </a:ext>
            </a:extLst>
          </p:cNvPr>
          <p:cNvSpPr/>
          <p:nvPr/>
        </p:nvSpPr>
        <p:spPr>
          <a:xfrm>
            <a:off x="2480928" y="241688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椭圆 21">
            <a:extLst>
              <a:ext uri="{FF2B5EF4-FFF2-40B4-BE49-F238E27FC236}">
                <a16:creationId xmlns:a16="http://schemas.microsoft.com/office/drawing/2014/main" id="{0DDB13F6-E738-C731-27DC-5FDEC1FCAFA2}"/>
              </a:ext>
            </a:extLst>
          </p:cNvPr>
          <p:cNvSpPr/>
          <p:nvPr/>
        </p:nvSpPr>
        <p:spPr>
          <a:xfrm>
            <a:off x="2767869" y="206350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2948FC7C-3527-80B2-8E9E-023D0FEE04A5}"/>
              </a:ext>
            </a:extLst>
          </p:cNvPr>
          <p:cNvSpPr/>
          <p:nvPr/>
        </p:nvSpPr>
        <p:spPr>
          <a:xfrm>
            <a:off x="2703575" y="2805442"/>
            <a:ext cx="128588" cy="135731"/>
          </a:xfrm>
          <a:prstGeom prst="ellipse">
            <a:avLst/>
          </a:prstGeom>
          <a:solidFill>
            <a:srgbClr val="4FB1E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4" name="椭圆 23">
            <a:extLst>
              <a:ext uri="{FF2B5EF4-FFF2-40B4-BE49-F238E27FC236}">
                <a16:creationId xmlns:a16="http://schemas.microsoft.com/office/drawing/2014/main" id="{6E3EF7D5-3BAF-6CD8-4B80-EB6B86F90FAE}"/>
              </a:ext>
            </a:extLst>
          </p:cNvPr>
          <p:cNvSpPr/>
          <p:nvPr/>
        </p:nvSpPr>
        <p:spPr>
          <a:xfrm>
            <a:off x="3072669" y="24367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5" name="椭圆 24">
            <a:extLst>
              <a:ext uri="{FF2B5EF4-FFF2-40B4-BE49-F238E27FC236}">
                <a16:creationId xmlns:a16="http://schemas.microsoft.com/office/drawing/2014/main" id="{9297A295-8331-5A8D-3039-A5C644DFE889}"/>
              </a:ext>
            </a:extLst>
          </p:cNvPr>
          <p:cNvSpPr/>
          <p:nvPr/>
        </p:nvSpPr>
        <p:spPr>
          <a:xfrm>
            <a:off x="3360803" y="20851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92B1195C-B84B-A73F-AF41-6B3E3C23D841}"/>
              </a:ext>
            </a:extLst>
          </p:cNvPr>
          <p:cNvSpPr/>
          <p:nvPr/>
        </p:nvSpPr>
        <p:spPr>
          <a:xfrm>
            <a:off x="3494156" y="27752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EB8861D-F1F7-9843-D2B2-29E5B26AE07A}"/>
              </a:ext>
            </a:extLst>
          </p:cNvPr>
          <p:cNvSpPr/>
          <p:nvPr/>
        </p:nvSpPr>
        <p:spPr>
          <a:xfrm>
            <a:off x="3573919" y="25189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567D791D-2625-05A9-99FD-2A261DFC5760}"/>
              </a:ext>
            </a:extLst>
          </p:cNvPr>
          <p:cNvSpPr/>
          <p:nvPr/>
        </p:nvSpPr>
        <p:spPr>
          <a:xfrm>
            <a:off x="3204825" y="298900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D0F0629C-53CC-DBC8-93CF-E3D545C3BDAE}"/>
              </a:ext>
            </a:extLst>
          </p:cNvPr>
          <p:cNvCxnSpPr>
            <a:cxnSpLocks/>
            <a:stCxn id="22" idx="3"/>
            <a:endCxn id="21" idx="0"/>
          </p:cNvCxnSpPr>
          <p:nvPr/>
        </p:nvCxnSpPr>
        <p:spPr>
          <a:xfrm flipH="1">
            <a:off x="2545222" y="217935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a:extLst>
              <a:ext uri="{FF2B5EF4-FFF2-40B4-BE49-F238E27FC236}">
                <a16:creationId xmlns:a16="http://schemas.microsoft.com/office/drawing/2014/main" id="{95CBD039-717A-FB0D-99FD-7AC89F71CC1E}"/>
              </a:ext>
            </a:extLst>
          </p:cNvPr>
          <p:cNvCxnSpPr>
            <a:cxnSpLocks/>
            <a:stCxn id="22" idx="5"/>
            <a:endCxn id="24" idx="1"/>
          </p:cNvCxnSpPr>
          <p:nvPr/>
        </p:nvCxnSpPr>
        <p:spPr>
          <a:xfrm>
            <a:off x="2877626" y="217935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A6485561-2106-A802-8199-D9F0017A2396}"/>
              </a:ext>
            </a:extLst>
          </p:cNvPr>
          <p:cNvCxnSpPr>
            <a:cxnSpLocks/>
            <a:stCxn id="21" idx="5"/>
            <a:endCxn id="23" idx="1"/>
          </p:cNvCxnSpPr>
          <p:nvPr/>
        </p:nvCxnSpPr>
        <p:spPr>
          <a:xfrm>
            <a:off x="2590685" y="253273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a:extLst>
              <a:ext uri="{FF2B5EF4-FFF2-40B4-BE49-F238E27FC236}">
                <a16:creationId xmlns:a16="http://schemas.microsoft.com/office/drawing/2014/main" id="{80CD621F-2D32-7081-4582-3DCBE0A1A55F}"/>
              </a:ext>
            </a:extLst>
          </p:cNvPr>
          <p:cNvCxnSpPr>
            <a:cxnSpLocks/>
            <a:stCxn id="24" idx="3"/>
            <a:endCxn id="23" idx="7"/>
          </p:cNvCxnSpPr>
          <p:nvPr/>
        </p:nvCxnSpPr>
        <p:spPr>
          <a:xfrm flipH="1">
            <a:off x="2813332" y="255261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EF41E9E1-0CCE-949F-AC63-791616AE7A9E}"/>
              </a:ext>
            </a:extLst>
          </p:cNvPr>
          <p:cNvCxnSpPr>
            <a:cxnSpLocks/>
            <a:stCxn id="25" idx="3"/>
            <a:endCxn id="24" idx="6"/>
          </p:cNvCxnSpPr>
          <p:nvPr/>
        </p:nvCxnSpPr>
        <p:spPr>
          <a:xfrm flipH="1">
            <a:off x="3201257" y="2200966"/>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1485A554-9CB2-A66F-D2BD-23BCA4E816B4}"/>
              </a:ext>
            </a:extLst>
          </p:cNvPr>
          <p:cNvCxnSpPr>
            <a:cxnSpLocks/>
            <a:stCxn id="28" idx="0"/>
            <a:endCxn id="24" idx="4"/>
          </p:cNvCxnSpPr>
          <p:nvPr/>
        </p:nvCxnSpPr>
        <p:spPr>
          <a:xfrm flipH="1" flipV="1">
            <a:off x="3136963" y="257249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5A7C93E7-B544-4AA5-6CDD-EBBA93C6215D}"/>
              </a:ext>
            </a:extLst>
          </p:cNvPr>
          <p:cNvCxnSpPr>
            <a:cxnSpLocks/>
            <a:stCxn id="26" idx="1"/>
            <a:endCxn id="24" idx="5"/>
          </p:cNvCxnSpPr>
          <p:nvPr/>
        </p:nvCxnSpPr>
        <p:spPr>
          <a:xfrm flipH="1" flipV="1">
            <a:off x="3182426" y="2552616"/>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A9F8A90-E42A-36CD-4B9C-9A0913752669}"/>
              </a:ext>
            </a:extLst>
          </p:cNvPr>
          <p:cNvCxnSpPr>
            <a:cxnSpLocks/>
            <a:stCxn id="25" idx="5"/>
            <a:endCxn id="27" idx="1"/>
          </p:cNvCxnSpPr>
          <p:nvPr/>
        </p:nvCxnSpPr>
        <p:spPr>
          <a:xfrm>
            <a:off x="3470560" y="2200966"/>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04388659-51F1-6372-902A-800822A73215}"/>
              </a:ext>
            </a:extLst>
          </p:cNvPr>
          <p:cNvCxnSpPr>
            <a:cxnSpLocks/>
            <a:stCxn id="22" idx="4"/>
            <a:endCxn id="23" idx="0"/>
          </p:cNvCxnSpPr>
          <p:nvPr/>
        </p:nvCxnSpPr>
        <p:spPr>
          <a:xfrm flipH="1">
            <a:off x="2767869" y="219923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A191F23C-8964-575D-D577-7A6491EAF24B}"/>
              </a:ext>
            </a:extLst>
          </p:cNvPr>
          <p:cNvCxnSpPr>
            <a:stCxn id="23" idx="5"/>
            <a:endCxn id="28" idx="2"/>
          </p:cNvCxnSpPr>
          <p:nvPr/>
        </p:nvCxnSpPr>
        <p:spPr>
          <a:xfrm>
            <a:off x="2813332" y="2921296"/>
            <a:ext cx="391493" cy="135575"/>
          </a:xfrm>
          <a:prstGeom prst="line">
            <a:avLst/>
          </a:prstGeom>
        </p:spPr>
        <p:style>
          <a:lnRef idx="2">
            <a:schemeClr val="dk1"/>
          </a:lnRef>
          <a:fillRef idx="0">
            <a:schemeClr val="dk1"/>
          </a:fillRef>
          <a:effectRef idx="1">
            <a:schemeClr val="dk1"/>
          </a:effectRef>
          <a:fontRef idx="minor">
            <a:schemeClr val="tx1"/>
          </a:fontRef>
        </p:style>
      </p:cxnSp>
      <p:pic>
        <p:nvPicPr>
          <p:cNvPr id="45" name="图片 44">
            <a:extLst>
              <a:ext uri="{FF2B5EF4-FFF2-40B4-BE49-F238E27FC236}">
                <a16:creationId xmlns:a16="http://schemas.microsoft.com/office/drawing/2014/main" id="{F0D82DCE-B5D6-8B45-D165-D96C8A4AE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55" y="2267918"/>
            <a:ext cx="476355" cy="476355"/>
          </a:xfrm>
          <a:prstGeom prst="rect">
            <a:avLst/>
          </a:prstGeom>
        </p:spPr>
      </p:pic>
      <p:pic>
        <p:nvPicPr>
          <p:cNvPr id="48" name="图片 47">
            <a:extLst>
              <a:ext uri="{FF2B5EF4-FFF2-40B4-BE49-F238E27FC236}">
                <a16:creationId xmlns:a16="http://schemas.microsoft.com/office/drawing/2014/main" id="{0D895039-D97E-3D5A-AC01-BEE855156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3826" y="1682562"/>
            <a:ext cx="1442174" cy="1442174"/>
          </a:xfrm>
          <a:prstGeom prst="rect">
            <a:avLst/>
          </a:prstGeom>
        </p:spPr>
      </p:pic>
      <p:sp>
        <p:nvSpPr>
          <p:cNvPr id="53" name="文本框 52">
            <a:extLst>
              <a:ext uri="{FF2B5EF4-FFF2-40B4-BE49-F238E27FC236}">
                <a16:creationId xmlns:a16="http://schemas.microsoft.com/office/drawing/2014/main" id="{0F4D8E05-096F-4498-D23B-917D8697D679}"/>
              </a:ext>
            </a:extLst>
          </p:cNvPr>
          <p:cNvSpPr txBox="1"/>
          <p:nvPr/>
        </p:nvSpPr>
        <p:spPr>
          <a:xfrm>
            <a:off x="918064" y="2717846"/>
            <a:ext cx="793066" cy="523220"/>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Data</a:t>
            </a:r>
            <a:br>
              <a:rPr lang="en-US" altLang="zh-CN" sz="1400" dirty="0">
                <a:latin typeface="Times New Roman" panose="02020603050405020304" pitchFamily="18" charset="0"/>
                <a:cs typeface="Times New Roman" panose="02020603050405020304" pitchFamily="18" charset="0"/>
              </a:rPr>
            </a:br>
            <a:r>
              <a:rPr lang="en-US" altLang="zh-CN" sz="1400" dirty="0">
                <a:latin typeface="Times New Roman" panose="02020603050405020304" pitchFamily="18" charset="0"/>
                <a:cs typeface="Times New Roman" panose="02020603050405020304" pitchFamily="18" charset="0"/>
              </a:rPr>
              <a:t>owner</a:t>
            </a:r>
          </a:p>
        </p:txBody>
      </p:sp>
      <p:sp>
        <p:nvSpPr>
          <p:cNvPr id="55" name="文本框 54">
            <a:extLst>
              <a:ext uri="{FF2B5EF4-FFF2-40B4-BE49-F238E27FC236}">
                <a16:creationId xmlns:a16="http://schemas.microsoft.com/office/drawing/2014/main" id="{3830C846-4FF7-6B7E-5DD1-5E0135055BEF}"/>
              </a:ext>
            </a:extLst>
          </p:cNvPr>
          <p:cNvSpPr txBox="1"/>
          <p:nvPr/>
        </p:nvSpPr>
        <p:spPr>
          <a:xfrm>
            <a:off x="3899887" y="2381190"/>
            <a:ext cx="74571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Release</a:t>
            </a:r>
            <a:endParaRPr lang="zh-CN" altLang="en-US" sz="1400" dirty="0">
              <a:latin typeface="Times New Roman" panose="02020603050405020304" pitchFamily="18" charset="0"/>
              <a:cs typeface="Times New Roman" panose="02020603050405020304" pitchFamily="18" charset="0"/>
            </a:endParaRPr>
          </a:p>
        </p:txBody>
      </p:sp>
      <p:pic>
        <p:nvPicPr>
          <p:cNvPr id="61" name="图片 60">
            <a:extLst>
              <a:ext uri="{FF2B5EF4-FFF2-40B4-BE49-F238E27FC236}">
                <a16:creationId xmlns:a16="http://schemas.microsoft.com/office/drawing/2014/main" id="{F072E22E-6D1B-208A-62C2-55908BDB2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1153" y="1629471"/>
            <a:ext cx="591372" cy="591372"/>
          </a:xfrm>
          <a:prstGeom prst="rect">
            <a:avLst/>
          </a:prstGeom>
        </p:spPr>
      </p:pic>
      <p:sp>
        <p:nvSpPr>
          <p:cNvPr id="62" name="文本框 61">
            <a:extLst>
              <a:ext uri="{FF2B5EF4-FFF2-40B4-BE49-F238E27FC236}">
                <a16:creationId xmlns:a16="http://schemas.microsoft.com/office/drawing/2014/main" id="{6D54E1C8-0602-89A8-9195-9F58B02B2A81}"/>
              </a:ext>
            </a:extLst>
          </p:cNvPr>
          <p:cNvSpPr txBox="1"/>
          <p:nvPr/>
        </p:nvSpPr>
        <p:spPr>
          <a:xfrm>
            <a:off x="1697825" y="2308910"/>
            <a:ext cx="59503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Make</a:t>
            </a:r>
            <a:endParaRPr lang="zh-CN" altLang="en-US" sz="14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FCE99DA-DF7C-45FE-0923-AEA345D7C346}"/>
              </a:ext>
            </a:extLst>
          </p:cNvPr>
          <p:cNvSpPr txBox="1"/>
          <p:nvPr/>
        </p:nvSpPr>
        <p:spPr>
          <a:xfrm>
            <a:off x="2472282" y="3136087"/>
            <a:ext cx="1407758"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Protected dataset</a:t>
            </a:r>
            <a:endParaRPr lang="zh-CN" altLang="en-US" sz="1400"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B4681CBD-D75B-BB46-D1B7-854A211CB3AE}"/>
              </a:ext>
            </a:extLst>
          </p:cNvPr>
          <p:cNvSpPr txBox="1"/>
          <p:nvPr/>
        </p:nvSpPr>
        <p:spPr>
          <a:xfrm>
            <a:off x="4821870" y="3112716"/>
            <a:ext cx="1330814"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Cloud platform </a:t>
            </a:r>
            <a:endParaRPr lang="zh-CN" altLang="en-US" sz="1400" dirty="0">
              <a:latin typeface="Times New Roman" panose="02020603050405020304" pitchFamily="18" charset="0"/>
              <a:cs typeface="Times New Roman" panose="02020603050405020304" pitchFamily="18" charset="0"/>
            </a:endParaRPr>
          </a:p>
        </p:txBody>
      </p:sp>
      <p:cxnSp>
        <p:nvCxnSpPr>
          <p:cNvPr id="66" name="直接箭头连接符 65">
            <a:extLst>
              <a:ext uri="{FF2B5EF4-FFF2-40B4-BE49-F238E27FC236}">
                <a16:creationId xmlns:a16="http://schemas.microsoft.com/office/drawing/2014/main" id="{7B83C905-1977-A584-E587-7A2409AAAD25}"/>
              </a:ext>
            </a:extLst>
          </p:cNvPr>
          <p:cNvCxnSpPr/>
          <p:nvPr/>
        </p:nvCxnSpPr>
        <p:spPr>
          <a:xfrm>
            <a:off x="1711130" y="2586778"/>
            <a:ext cx="595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a:extLst>
              <a:ext uri="{FF2B5EF4-FFF2-40B4-BE49-F238E27FC236}">
                <a16:creationId xmlns:a16="http://schemas.microsoft.com/office/drawing/2014/main" id="{664E2731-2819-FD4F-82E7-E3A0AC976135}"/>
              </a:ext>
            </a:extLst>
          </p:cNvPr>
          <p:cNvCxnSpPr/>
          <p:nvPr/>
        </p:nvCxnSpPr>
        <p:spPr>
          <a:xfrm>
            <a:off x="3972403" y="2650622"/>
            <a:ext cx="5950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直接箭头连接符 67">
            <a:extLst>
              <a:ext uri="{FF2B5EF4-FFF2-40B4-BE49-F238E27FC236}">
                <a16:creationId xmlns:a16="http://schemas.microsoft.com/office/drawing/2014/main" id="{D5AFCB57-E17C-8DBF-6670-595922B7F72E}"/>
              </a:ext>
            </a:extLst>
          </p:cNvPr>
          <p:cNvCxnSpPr>
            <a:cxnSpLocks/>
          </p:cNvCxnSpPr>
          <p:nvPr/>
        </p:nvCxnSpPr>
        <p:spPr>
          <a:xfrm flipV="1">
            <a:off x="6050432" y="2063501"/>
            <a:ext cx="737230" cy="286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a:extLst>
              <a:ext uri="{FF2B5EF4-FFF2-40B4-BE49-F238E27FC236}">
                <a16:creationId xmlns:a16="http://schemas.microsoft.com/office/drawing/2014/main" id="{4673B2E1-4F6A-E365-95E5-1BE9AE243D4D}"/>
              </a:ext>
            </a:extLst>
          </p:cNvPr>
          <p:cNvCxnSpPr>
            <a:cxnSpLocks/>
          </p:cNvCxnSpPr>
          <p:nvPr/>
        </p:nvCxnSpPr>
        <p:spPr>
          <a:xfrm>
            <a:off x="6073216" y="2934840"/>
            <a:ext cx="714446" cy="306226"/>
          </a:xfrm>
          <a:prstGeom prst="straightConnector1">
            <a:avLst/>
          </a:prstGeom>
          <a:ln>
            <a:solidFill>
              <a:srgbClr val="DA1E06"/>
            </a:solidFill>
            <a:tailEnd type="triangle"/>
          </a:ln>
        </p:spPr>
        <p:style>
          <a:lnRef idx="3">
            <a:schemeClr val="dk1"/>
          </a:lnRef>
          <a:fillRef idx="0">
            <a:schemeClr val="dk1"/>
          </a:fillRef>
          <a:effectRef idx="2">
            <a:schemeClr val="dk1"/>
          </a:effectRef>
          <a:fontRef idx="minor">
            <a:schemeClr val="tx1"/>
          </a:fontRef>
        </p:style>
      </p:cxnSp>
      <p:sp>
        <p:nvSpPr>
          <p:cNvPr id="78" name="文本框 77">
            <a:extLst>
              <a:ext uri="{FF2B5EF4-FFF2-40B4-BE49-F238E27FC236}">
                <a16:creationId xmlns:a16="http://schemas.microsoft.com/office/drawing/2014/main" id="{1638918C-FBB1-E239-6D90-A501E0464881}"/>
              </a:ext>
            </a:extLst>
          </p:cNvPr>
          <p:cNvSpPr txBox="1"/>
          <p:nvPr/>
        </p:nvSpPr>
        <p:spPr>
          <a:xfrm rot="20317018">
            <a:off x="5902510" y="1935453"/>
            <a:ext cx="93807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Legal user</a:t>
            </a:r>
            <a:endParaRPr lang="zh-CN" altLang="en-US" sz="1400"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A5DDF555-B3BE-A181-C737-D73F927AF998}"/>
              </a:ext>
            </a:extLst>
          </p:cNvPr>
          <p:cNvSpPr txBox="1"/>
          <p:nvPr/>
        </p:nvSpPr>
        <p:spPr>
          <a:xfrm rot="1432916">
            <a:off x="5984913" y="2835116"/>
            <a:ext cx="1128162" cy="307777"/>
          </a:xfrm>
          <a:prstGeom prst="rect">
            <a:avLst/>
          </a:prstGeom>
          <a:noFill/>
        </p:spPr>
        <p:txBody>
          <a:bodyPr wrap="square">
            <a:spAutoFit/>
          </a:bodyPr>
          <a:lstStyle/>
          <a:p>
            <a:r>
              <a:rPr lang="en-US" altLang="zh-CN" sz="1400" b="0" i="0" dirty="0">
                <a:solidFill>
                  <a:srgbClr val="DA1E06"/>
                </a:solidFill>
                <a:effectLst/>
                <a:latin typeface="Times New Roman" panose="02020603050405020304" pitchFamily="18" charset="0"/>
                <a:cs typeface="Times New Roman" panose="02020603050405020304" pitchFamily="18" charset="0"/>
              </a:rPr>
              <a:t>Illegal user</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81" name="图片 80">
            <a:extLst>
              <a:ext uri="{FF2B5EF4-FFF2-40B4-BE49-F238E27FC236}">
                <a16:creationId xmlns:a16="http://schemas.microsoft.com/office/drawing/2014/main" id="{AD271224-2DD3-0F8D-9980-D61DD8DA3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2934" y="2853341"/>
            <a:ext cx="638207" cy="638207"/>
          </a:xfrm>
          <a:prstGeom prst="rect">
            <a:avLst/>
          </a:prstGeom>
        </p:spPr>
      </p:pic>
      <p:cxnSp>
        <p:nvCxnSpPr>
          <p:cNvPr id="82" name="直接箭头连接符 81">
            <a:extLst>
              <a:ext uri="{FF2B5EF4-FFF2-40B4-BE49-F238E27FC236}">
                <a16:creationId xmlns:a16="http://schemas.microsoft.com/office/drawing/2014/main" id="{A5CCF6C6-C068-6672-35D9-AAD279222A1E}"/>
              </a:ext>
            </a:extLst>
          </p:cNvPr>
          <p:cNvCxnSpPr>
            <a:cxnSpLocks/>
          </p:cNvCxnSpPr>
          <p:nvPr/>
        </p:nvCxnSpPr>
        <p:spPr>
          <a:xfrm>
            <a:off x="7747233" y="2085112"/>
            <a:ext cx="8410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文本框 83">
            <a:extLst>
              <a:ext uri="{FF2B5EF4-FFF2-40B4-BE49-F238E27FC236}">
                <a16:creationId xmlns:a16="http://schemas.microsoft.com/office/drawing/2014/main" id="{A5296B2D-6FCE-C606-F518-8E8467BF97F1}"/>
              </a:ext>
            </a:extLst>
          </p:cNvPr>
          <p:cNvSpPr txBox="1"/>
          <p:nvPr/>
        </p:nvSpPr>
        <p:spPr>
          <a:xfrm>
            <a:off x="7884624" y="2095872"/>
            <a:ext cx="56630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Train</a:t>
            </a:r>
            <a:endParaRPr lang="zh-CN" altLang="en-US" sz="1400" dirty="0">
              <a:latin typeface="Times New Roman" panose="02020603050405020304" pitchFamily="18" charset="0"/>
              <a:cs typeface="Times New Roman" panose="02020603050405020304" pitchFamily="18" charset="0"/>
            </a:endParaRPr>
          </a:p>
        </p:txBody>
      </p:sp>
      <p:pic>
        <p:nvPicPr>
          <p:cNvPr id="86" name="图片 85">
            <a:extLst>
              <a:ext uri="{FF2B5EF4-FFF2-40B4-BE49-F238E27FC236}">
                <a16:creationId xmlns:a16="http://schemas.microsoft.com/office/drawing/2014/main" id="{AAED856F-FC15-B659-45E6-8DD2B58F694C}"/>
              </a:ext>
            </a:extLst>
          </p:cNvPr>
          <p:cNvPicPr>
            <a:picLocks noChangeAspect="1"/>
          </p:cNvPicPr>
          <p:nvPr/>
        </p:nvPicPr>
        <p:blipFill>
          <a:blip r:embed="rId6"/>
          <a:stretch>
            <a:fillRect/>
          </a:stretch>
        </p:blipFill>
        <p:spPr>
          <a:xfrm>
            <a:off x="7859562" y="1491175"/>
            <a:ext cx="621395" cy="541551"/>
          </a:xfrm>
          <a:prstGeom prst="rect">
            <a:avLst/>
          </a:prstGeom>
        </p:spPr>
      </p:pic>
      <p:pic>
        <p:nvPicPr>
          <p:cNvPr id="87" name="图片 86">
            <a:extLst>
              <a:ext uri="{FF2B5EF4-FFF2-40B4-BE49-F238E27FC236}">
                <a16:creationId xmlns:a16="http://schemas.microsoft.com/office/drawing/2014/main" id="{71685F56-CCE4-65D7-48AF-1F25A470551E}"/>
              </a:ext>
            </a:extLst>
          </p:cNvPr>
          <p:cNvPicPr>
            <a:picLocks noChangeAspect="1"/>
          </p:cNvPicPr>
          <p:nvPr/>
        </p:nvPicPr>
        <p:blipFill>
          <a:blip r:embed="rId7"/>
          <a:stretch>
            <a:fillRect/>
          </a:stretch>
        </p:blipFill>
        <p:spPr>
          <a:xfrm>
            <a:off x="8803032" y="1139606"/>
            <a:ext cx="940564" cy="895908"/>
          </a:xfrm>
          <a:prstGeom prst="rect">
            <a:avLst/>
          </a:prstGeom>
        </p:spPr>
      </p:pic>
      <p:sp>
        <p:nvSpPr>
          <p:cNvPr id="88" name="文本框 87">
            <a:extLst>
              <a:ext uri="{FF2B5EF4-FFF2-40B4-BE49-F238E27FC236}">
                <a16:creationId xmlns:a16="http://schemas.microsoft.com/office/drawing/2014/main" id="{7EF9FACE-DE12-255D-A5FD-7567232D25E0}"/>
              </a:ext>
            </a:extLst>
          </p:cNvPr>
          <p:cNvSpPr txBox="1"/>
          <p:nvPr/>
        </p:nvSpPr>
        <p:spPr>
          <a:xfrm>
            <a:off x="8803032" y="2063501"/>
            <a:ext cx="113845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GNN models</a:t>
            </a:r>
            <a:endParaRPr lang="zh-CN" altLang="en-US" sz="1400" dirty="0">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9F39C4F0-2124-4EDF-2BA7-3AEF43CBFCAE}"/>
              </a:ext>
            </a:extLst>
          </p:cNvPr>
          <p:cNvSpPr txBox="1"/>
          <p:nvPr/>
        </p:nvSpPr>
        <p:spPr>
          <a:xfrm>
            <a:off x="7656303" y="1265386"/>
            <a:ext cx="105990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Protected dataset</a:t>
            </a:r>
            <a:endParaRPr lang="zh-CN" altLang="en-US" sz="1000" dirty="0">
              <a:latin typeface="Times New Roman" panose="02020603050405020304" pitchFamily="18" charset="0"/>
              <a:cs typeface="Times New Roman" panose="02020603050405020304" pitchFamily="18" charset="0"/>
            </a:endParaRPr>
          </a:p>
        </p:txBody>
      </p:sp>
      <p:pic>
        <p:nvPicPr>
          <p:cNvPr id="93" name="图片 92">
            <a:extLst>
              <a:ext uri="{FF2B5EF4-FFF2-40B4-BE49-F238E27FC236}">
                <a16:creationId xmlns:a16="http://schemas.microsoft.com/office/drawing/2014/main" id="{D56D1D88-88FC-A263-A5BF-489559E35A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9707" y="1220045"/>
            <a:ext cx="307778" cy="307778"/>
          </a:xfrm>
          <a:prstGeom prst="rect">
            <a:avLst/>
          </a:prstGeom>
        </p:spPr>
      </p:pic>
      <p:cxnSp>
        <p:nvCxnSpPr>
          <p:cNvPr id="94" name="直接箭头连接符 93">
            <a:extLst>
              <a:ext uri="{FF2B5EF4-FFF2-40B4-BE49-F238E27FC236}">
                <a16:creationId xmlns:a16="http://schemas.microsoft.com/office/drawing/2014/main" id="{EB6AB9D7-E69A-4E77-4655-B32CDC2CB802}"/>
              </a:ext>
            </a:extLst>
          </p:cNvPr>
          <p:cNvCxnSpPr>
            <a:cxnSpLocks/>
          </p:cNvCxnSpPr>
          <p:nvPr/>
        </p:nvCxnSpPr>
        <p:spPr>
          <a:xfrm>
            <a:off x="7839941" y="3442777"/>
            <a:ext cx="841093" cy="0"/>
          </a:xfrm>
          <a:prstGeom prst="straightConnector1">
            <a:avLst/>
          </a:prstGeom>
          <a:ln>
            <a:solidFill>
              <a:srgbClr val="DA1E06"/>
            </a:solidFill>
            <a:tailEnd type="triangle"/>
          </a:ln>
        </p:spPr>
        <p:style>
          <a:lnRef idx="3">
            <a:schemeClr val="dk1"/>
          </a:lnRef>
          <a:fillRef idx="0">
            <a:schemeClr val="dk1"/>
          </a:fillRef>
          <a:effectRef idx="2">
            <a:schemeClr val="dk1"/>
          </a:effectRef>
          <a:fontRef idx="minor">
            <a:schemeClr val="tx1"/>
          </a:fontRef>
        </p:style>
      </p:cxnSp>
      <p:sp>
        <p:nvSpPr>
          <p:cNvPr id="95" name="文本框 94">
            <a:extLst>
              <a:ext uri="{FF2B5EF4-FFF2-40B4-BE49-F238E27FC236}">
                <a16:creationId xmlns:a16="http://schemas.microsoft.com/office/drawing/2014/main" id="{7D9C9609-C1C9-4212-D793-352344A8092C}"/>
              </a:ext>
            </a:extLst>
          </p:cNvPr>
          <p:cNvSpPr txBox="1"/>
          <p:nvPr/>
        </p:nvSpPr>
        <p:spPr>
          <a:xfrm>
            <a:off x="7977332" y="3453537"/>
            <a:ext cx="566309" cy="307777"/>
          </a:xfrm>
          <a:prstGeom prst="rect">
            <a:avLst/>
          </a:prstGeom>
          <a:noFill/>
        </p:spPr>
        <p:txBody>
          <a:bodyPr wrap="none" rtlCol="0">
            <a:spAutoFit/>
          </a:bodyPr>
          <a:lstStyle/>
          <a:p>
            <a:r>
              <a:rPr lang="en-US" altLang="zh-CN" sz="1400" dirty="0">
                <a:solidFill>
                  <a:srgbClr val="DA1E06"/>
                </a:solidFill>
                <a:latin typeface="Times New Roman" panose="02020603050405020304" pitchFamily="18" charset="0"/>
                <a:cs typeface="Times New Roman" panose="02020603050405020304" pitchFamily="18" charset="0"/>
              </a:rPr>
              <a:t>Train</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96" name="图片 95">
            <a:extLst>
              <a:ext uri="{FF2B5EF4-FFF2-40B4-BE49-F238E27FC236}">
                <a16:creationId xmlns:a16="http://schemas.microsoft.com/office/drawing/2014/main" id="{CDB02A0A-3885-B58D-9B63-987DF31FB255}"/>
              </a:ext>
            </a:extLst>
          </p:cNvPr>
          <p:cNvPicPr>
            <a:picLocks noChangeAspect="1"/>
          </p:cNvPicPr>
          <p:nvPr/>
        </p:nvPicPr>
        <p:blipFill>
          <a:blip r:embed="rId6"/>
          <a:stretch>
            <a:fillRect/>
          </a:stretch>
        </p:blipFill>
        <p:spPr>
          <a:xfrm>
            <a:off x="7952270" y="2848840"/>
            <a:ext cx="621395" cy="541551"/>
          </a:xfrm>
          <a:prstGeom prst="rect">
            <a:avLst/>
          </a:prstGeom>
        </p:spPr>
      </p:pic>
      <p:sp>
        <p:nvSpPr>
          <p:cNvPr id="97" name="文本框 96">
            <a:extLst>
              <a:ext uri="{FF2B5EF4-FFF2-40B4-BE49-F238E27FC236}">
                <a16:creationId xmlns:a16="http://schemas.microsoft.com/office/drawing/2014/main" id="{C5A27531-BCAC-B6A5-79F6-7312175A6783}"/>
              </a:ext>
            </a:extLst>
          </p:cNvPr>
          <p:cNvSpPr txBox="1"/>
          <p:nvPr/>
        </p:nvSpPr>
        <p:spPr>
          <a:xfrm>
            <a:off x="7749011" y="2623051"/>
            <a:ext cx="105990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Protected dataset</a:t>
            </a:r>
            <a:endParaRPr lang="zh-CN" altLang="en-US" sz="1000" dirty="0">
              <a:latin typeface="Times New Roman" panose="02020603050405020304" pitchFamily="18" charset="0"/>
              <a:cs typeface="Times New Roman" panose="02020603050405020304" pitchFamily="18" charset="0"/>
            </a:endParaRPr>
          </a:p>
        </p:txBody>
      </p:sp>
      <p:pic>
        <p:nvPicPr>
          <p:cNvPr id="98" name="图片 97">
            <a:extLst>
              <a:ext uri="{FF2B5EF4-FFF2-40B4-BE49-F238E27FC236}">
                <a16:creationId xmlns:a16="http://schemas.microsoft.com/office/drawing/2014/main" id="{35E3716E-7C66-BE45-D719-38071E844333}"/>
              </a:ext>
            </a:extLst>
          </p:cNvPr>
          <p:cNvPicPr>
            <a:picLocks noChangeAspect="1"/>
          </p:cNvPicPr>
          <p:nvPr/>
        </p:nvPicPr>
        <p:blipFill>
          <a:blip r:embed="rId9"/>
          <a:stretch>
            <a:fillRect/>
          </a:stretch>
        </p:blipFill>
        <p:spPr>
          <a:xfrm>
            <a:off x="8916787" y="2545501"/>
            <a:ext cx="906170" cy="887006"/>
          </a:xfrm>
          <a:prstGeom prst="rect">
            <a:avLst/>
          </a:prstGeom>
        </p:spPr>
      </p:pic>
      <p:sp>
        <p:nvSpPr>
          <p:cNvPr id="99" name="文本框 98">
            <a:extLst>
              <a:ext uri="{FF2B5EF4-FFF2-40B4-BE49-F238E27FC236}">
                <a16:creationId xmlns:a16="http://schemas.microsoft.com/office/drawing/2014/main" id="{8EEC8E94-002B-E931-9677-75343CED3E87}"/>
              </a:ext>
            </a:extLst>
          </p:cNvPr>
          <p:cNvSpPr txBox="1"/>
          <p:nvPr/>
        </p:nvSpPr>
        <p:spPr>
          <a:xfrm>
            <a:off x="8820543" y="3453537"/>
            <a:ext cx="1138453" cy="307777"/>
          </a:xfrm>
          <a:prstGeom prst="rect">
            <a:avLst/>
          </a:prstGeom>
          <a:noFill/>
        </p:spPr>
        <p:txBody>
          <a:bodyPr wrap="none" rtlCol="0">
            <a:spAutoFit/>
          </a:bodyPr>
          <a:lstStyle/>
          <a:p>
            <a:r>
              <a:rPr lang="en-US" altLang="zh-CN" sz="1400" dirty="0">
                <a:solidFill>
                  <a:srgbClr val="DA1E06"/>
                </a:solidFill>
                <a:latin typeface="Times New Roman" panose="02020603050405020304" pitchFamily="18" charset="0"/>
                <a:cs typeface="Times New Roman" panose="02020603050405020304" pitchFamily="18" charset="0"/>
              </a:rPr>
              <a:t>GNN models</a:t>
            </a:r>
            <a:endParaRPr lang="zh-CN" altLang="en-US" sz="1400" dirty="0">
              <a:solidFill>
                <a:srgbClr val="DA1E06"/>
              </a:solidFill>
              <a:latin typeface="Times New Roman" panose="02020603050405020304" pitchFamily="18" charset="0"/>
              <a:cs typeface="Times New Roman" panose="02020603050405020304" pitchFamily="18" charset="0"/>
            </a:endParaRPr>
          </a:p>
        </p:txBody>
      </p:sp>
      <p:pic>
        <p:nvPicPr>
          <p:cNvPr id="101" name="图片 100">
            <a:extLst>
              <a:ext uri="{FF2B5EF4-FFF2-40B4-BE49-F238E27FC236}">
                <a16:creationId xmlns:a16="http://schemas.microsoft.com/office/drawing/2014/main" id="{5D4007CD-3534-079E-0D89-EF81E38A43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89707" y="2580842"/>
            <a:ext cx="388890" cy="388890"/>
          </a:xfrm>
          <a:prstGeom prst="rect">
            <a:avLst/>
          </a:prstGeom>
        </p:spPr>
      </p:pic>
      <p:sp>
        <p:nvSpPr>
          <p:cNvPr id="102" name="矩形 101">
            <a:extLst>
              <a:ext uri="{FF2B5EF4-FFF2-40B4-BE49-F238E27FC236}">
                <a16:creationId xmlns:a16="http://schemas.microsoft.com/office/drawing/2014/main" id="{1C543640-2C2A-4068-D859-1B6996773560}"/>
              </a:ext>
            </a:extLst>
          </p:cNvPr>
          <p:cNvSpPr/>
          <p:nvPr/>
        </p:nvSpPr>
        <p:spPr>
          <a:xfrm>
            <a:off x="991772" y="1000397"/>
            <a:ext cx="9129933" cy="291043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a:extLst>
              <a:ext uri="{FF2B5EF4-FFF2-40B4-BE49-F238E27FC236}">
                <a16:creationId xmlns:a16="http://schemas.microsoft.com/office/drawing/2014/main" id="{79AC86D6-2678-8861-A540-E069B778C53C}"/>
              </a:ext>
            </a:extLst>
          </p:cNvPr>
          <p:cNvSpPr txBox="1"/>
          <p:nvPr/>
        </p:nvSpPr>
        <p:spPr>
          <a:xfrm>
            <a:off x="6419847" y="2183276"/>
            <a:ext cx="1687266" cy="523220"/>
          </a:xfrm>
          <a:prstGeom prst="rect">
            <a:avLst/>
          </a:prstGeom>
          <a:noFill/>
        </p:spPr>
        <p:txBody>
          <a:bodyPr wrap="square">
            <a:spAutoFit/>
          </a:bodyPr>
          <a:lstStyle/>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authorized </a:t>
            </a:r>
          </a:p>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person</a:t>
            </a:r>
            <a:endParaRPr lang="zh-CN" altLang="en-US" sz="1400"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F307D207-8076-B239-F2EF-CD058BD8C7F2}"/>
              </a:ext>
            </a:extLst>
          </p:cNvPr>
          <p:cNvSpPr txBox="1"/>
          <p:nvPr/>
        </p:nvSpPr>
        <p:spPr>
          <a:xfrm>
            <a:off x="6773223" y="3387615"/>
            <a:ext cx="1167255" cy="523220"/>
          </a:xfrm>
          <a:prstGeom prst="rect">
            <a:avLst/>
          </a:prstGeom>
          <a:noFill/>
        </p:spPr>
        <p:txBody>
          <a:bodyPr wrap="square">
            <a:spAutoFit/>
          </a:bodyPr>
          <a:lstStyle/>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unauthorized </a:t>
            </a:r>
          </a:p>
          <a:p>
            <a:pPr algn="ctr"/>
            <a:r>
              <a:rPr lang="en-US" altLang="zh-CN" sz="1400" b="0" i="0" dirty="0">
                <a:solidFill>
                  <a:srgbClr val="2C2C36"/>
                </a:solidFill>
                <a:effectLst/>
                <a:latin typeface="Times New Roman" panose="02020603050405020304" pitchFamily="18" charset="0"/>
                <a:cs typeface="Times New Roman" panose="02020603050405020304" pitchFamily="18" charset="0"/>
              </a:rPr>
              <a:t>person</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85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B0227-290E-BB66-20D9-C818BF8E94AA}"/>
            </a:ext>
          </a:extLst>
        </p:cNvPr>
        <p:cNvGrpSpPr/>
        <p:nvPr/>
      </p:nvGrpSpPr>
      <p:grpSpPr>
        <a:xfrm>
          <a:off x="0" y="0"/>
          <a:ext cx="0" cy="0"/>
          <a:chOff x="0" y="0"/>
          <a:chExt cx="0" cy="0"/>
        </a:xfrm>
      </p:grpSpPr>
      <p:sp>
        <p:nvSpPr>
          <p:cNvPr id="108" name="矩形: 圆角 107">
            <a:extLst>
              <a:ext uri="{FF2B5EF4-FFF2-40B4-BE49-F238E27FC236}">
                <a16:creationId xmlns:a16="http://schemas.microsoft.com/office/drawing/2014/main" id="{BEE13097-92C4-386E-9BA6-445067EB791C}"/>
              </a:ext>
            </a:extLst>
          </p:cNvPr>
          <p:cNvSpPr/>
          <p:nvPr/>
        </p:nvSpPr>
        <p:spPr>
          <a:xfrm>
            <a:off x="5993890" y="1923353"/>
            <a:ext cx="574890" cy="1736656"/>
          </a:xfrm>
          <a:prstGeom prst="roundRect">
            <a:avLst/>
          </a:prstGeom>
          <a:solidFill>
            <a:srgbClr val="D9D9D9"/>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Times New Roman" panose="02020603050405020304" pitchFamily="18" charset="0"/>
                <a:cs typeface="Times New Roman" panose="02020603050405020304" pitchFamily="18" charset="0"/>
              </a:rPr>
              <a:t>GNN</a:t>
            </a:r>
            <a:endParaRPr lang="zh-CN" altLang="en-US" sz="12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1A8EA180-8FE7-B1B3-8041-34122455D059}"/>
                  </a:ext>
                </a:extLst>
              </p:cNvPr>
              <p:cNvSpPr txBox="1"/>
              <p:nvPr/>
            </p:nvSpPr>
            <p:spPr>
              <a:xfrm>
                <a:off x="8161187" y="1737984"/>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1A8EA180-8FE7-B1B3-8041-34122455D059}"/>
                  </a:ext>
                </a:extLst>
              </p:cNvPr>
              <p:cNvSpPr txBox="1">
                <a:spLocks noRot="1" noChangeAspect="1" noMove="1" noResize="1" noEditPoints="1" noAdjustHandles="1" noChangeArrowheads="1" noChangeShapeType="1" noTextEdit="1"/>
              </p:cNvSpPr>
              <p:nvPr/>
            </p:nvSpPr>
            <p:spPr>
              <a:xfrm>
                <a:off x="8161187" y="1737984"/>
                <a:ext cx="2074788" cy="276999"/>
              </a:xfrm>
              <a:prstGeom prst="rect">
                <a:avLst/>
              </a:prstGeom>
              <a:blipFill>
                <a:blip r:embed="rId2"/>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4E29269-6FAC-757B-A266-DEA2BB0CFCE6}"/>
                  </a:ext>
                </a:extLst>
              </p:cNvPr>
              <p:cNvSpPr txBox="1"/>
              <p:nvPr/>
            </p:nvSpPr>
            <p:spPr>
              <a:xfrm>
                <a:off x="8559433" y="2898195"/>
                <a:ext cx="1331269"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altLang="zh-CN" sz="1200" dirty="0">
                          <a:latin typeface="Times New Roman" panose="02020603050405020304" pitchFamily="18" charset="0"/>
                          <a:cs typeface="Times New Roman" panose="02020603050405020304" pitchFamily="18" charset="0"/>
                        </a:rPr>
                        <m:t>Disturbance</m:t>
                      </m:r>
                      <m:r>
                        <a:rPr lang="en-US" altLang="zh-CN" sz="1200" i="1" dirty="0">
                          <a:latin typeface="Cambria Math" panose="02040503050406030204" pitchFamily="18" charset="0"/>
                          <a:cs typeface="Times New Roman" panose="02020603050405020304" pitchFamily="18" charset="0"/>
                        </a:rPr>
                        <m:t> </m:t>
                      </m:r>
                      <m:r>
                        <a:rPr lang="en-US" altLang="zh-CN" sz="1200" i="1" dirty="0">
                          <a:latin typeface="Cambria Math" panose="02040503050406030204" pitchFamily="18" charset="0"/>
                          <a:cs typeface="Times New Roman" panose="02020603050405020304" pitchFamily="18" charset="0"/>
                        </a:rPr>
                        <m:t>𝑃</m:t>
                      </m:r>
                      <m:r>
                        <m:rPr>
                          <m:sty m:val="p"/>
                        </m:rPr>
                        <a:rPr lang="en-US" altLang="zh-CN" sz="1200" i="1" dirty="0">
                          <a:latin typeface="Cambria Math" panose="02040503050406030204" pitchFamily="18" charset="0"/>
                          <a:cs typeface="Times New Roman" panose="02020603050405020304" pitchFamily="18" charset="0"/>
                        </a:rPr>
                        <m:t>rompt</m:t>
                      </m:r>
                      <m:r>
                        <a:rPr lang="en-US" altLang="zh-CN" sz="1200" i="1" dirty="0">
                          <a:latin typeface="Cambria Math" panose="02040503050406030204" pitchFamily="18" charset="0"/>
                          <a:cs typeface="Times New Roman" panose="02020603050405020304" pitchFamily="18" charset="0"/>
                        </a:rPr>
                        <m:t> </m:t>
                      </m:r>
                      <m:sSup>
                        <m:sSupPr>
                          <m:ctrlPr>
                            <a:rPr lang="en-US" altLang="zh-CN" sz="1200" b="0" i="1" dirty="0" smtClean="0">
                              <a:latin typeface="Cambria Math" panose="02040503050406030204" pitchFamily="18" charset="0"/>
                            </a:rPr>
                          </m:ctrlPr>
                        </m:sSupPr>
                        <m:e>
                          <m:r>
                            <a:rPr lang="en-US" altLang="zh-CN" sz="1200" b="0" i="1" dirty="0" smtClean="0">
                              <a:latin typeface="Cambria Math" panose="02040503050406030204" pitchFamily="18" charset="0"/>
                            </a:rPr>
                            <m:t>𝑝</m:t>
                          </m:r>
                        </m:e>
                        <m:sup>
                          <m:r>
                            <a:rPr lang="en-US" altLang="zh-CN" sz="1200" b="0" i="1" dirty="0" smtClean="0">
                              <a:latin typeface="Cambria Math" panose="02040503050406030204" pitchFamily="18" charset="0"/>
                            </a:rPr>
                            <m:t>′</m:t>
                          </m:r>
                        </m:sup>
                      </m:sSup>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4E29269-6FAC-757B-A266-DEA2BB0CFCE6}"/>
                  </a:ext>
                </a:extLst>
              </p:cNvPr>
              <p:cNvSpPr txBox="1">
                <a:spLocks noRot="1" noChangeAspect="1" noMove="1" noResize="1" noEditPoints="1" noAdjustHandles="1" noChangeArrowheads="1" noChangeShapeType="1" noTextEdit="1"/>
              </p:cNvSpPr>
              <p:nvPr/>
            </p:nvSpPr>
            <p:spPr>
              <a:xfrm>
                <a:off x="8559433" y="2898195"/>
                <a:ext cx="1331269" cy="276999"/>
              </a:xfrm>
              <a:prstGeom prst="rect">
                <a:avLst/>
              </a:prstGeom>
              <a:blipFill>
                <a:blip r:embed="rId3"/>
                <a:stretch>
                  <a:fillRect l="-10092" r="-4587" b="-4348"/>
                </a:stretch>
              </a:blipFill>
            </p:spPr>
            <p:txBody>
              <a:bodyPr/>
              <a:lstStyle/>
              <a:p>
                <a:r>
                  <a:rPr lang="zh-CN" altLang="en-US">
                    <a:noFill/>
                  </a:rPr>
                  <a:t> </a:t>
                </a:r>
              </a:p>
            </p:txBody>
          </p:sp>
        </mc:Fallback>
      </mc:AlternateContent>
      <p:sp>
        <p:nvSpPr>
          <p:cNvPr id="101" name="箭头: 右 100">
            <a:extLst>
              <a:ext uri="{FF2B5EF4-FFF2-40B4-BE49-F238E27FC236}">
                <a16:creationId xmlns:a16="http://schemas.microsoft.com/office/drawing/2014/main" id="{5B6FDCE8-A82F-F85B-8F3A-59CBB4E68CB5}"/>
              </a:ext>
            </a:extLst>
          </p:cNvPr>
          <p:cNvSpPr/>
          <p:nvPr/>
        </p:nvSpPr>
        <p:spPr>
          <a:xfrm>
            <a:off x="5575706" y="2659827"/>
            <a:ext cx="317976" cy="249976"/>
          </a:xfrm>
          <a:prstGeom prst="rightArrow">
            <a:avLst/>
          </a:prstGeom>
          <a:solidFill>
            <a:srgbClr val="BFBFB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19" name="表格 118">
            <a:extLst>
              <a:ext uri="{FF2B5EF4-FFF2-40B4-BE49-F238E27FC236}">
                <a16:creationId xmlns:a16="http://schemas.microsoft.com/office/drawing/2014/main" id="{2946AF39-DE65-C433-7388-05317D57BE11}"/>
              </a:ext>
            </a:extLst>
          </p:cNvPr>
          <p:cNvGraphicFramePr>
            <a:graphicFrameLocks noGrp="1"/>
          </p:cNvGraphicFramePr>
          <p:nvPr/>
        </p:nvGraphicFramePr>
        <p:xfrm>
          <a:off x="6743911" y="2596600"/>
          <a:ext cx="1287780" cy="365760"/>
        </p:xfrm>
        <a:graphic>
          <a:graphicData uri="http://schemas.openxmlformats.org/drawingml/2006/table">
            <a:tbl>
              <a:tblPr firstRow="1" bandRow="1">
                <a:tableStyleId>{5C22544A-7EE6-4342-B048-85BDC9FD1C3A}</a:tableStyleId>
              </a:tblPr>
              <a:tblGrid>
                <a:gridCol w="2463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082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tc>
                  <a:txBody>
                    <a:bodyPr/>
                    <a:lstStyle/>
                    <a:p>
                      <a:endParaRPr lang="zh-CN" altLang="en-US" dirty="0"/>
                    </a:p>
                  </a:txBody>
                  <a:tcPr>
                    <a:solidFill>
                      <a:srgbClr val="D9D9D9"/>
                    </a:solidFill>
                  </a:tcPr>
                </a:tc>
                <a:extLst>
                  <a:ext uri="{0D108BD9-81ED-4DB2-BD59-A6C34878D82A}">
                    <a16:rowId xmlns:a16="http://schemas.microsoft.com/office/drawing/2014/main" val="2397882883"/>
                  </a:ext>
                </a:extLst>
              </a:tr>
            </a:tbl>
          </a:graphicData>
        </a:graphic>
      </p:graphicFrame>
      <p:graphicFrame>
        <p:nvGraphicFramePr>
          <p:cNvPr id="122" name="表格 121">
            <a:extLst>
              <a:ext uri="{FF2B5EF4-FFF2-40B4-BE49-F238E27FC236}">
                <a16:creationId xmlns:a16="http://schemas.microsoft.com/office/drawing/2014/main" id="{42688356-C583-161C-19EE-CF38466E80F2}"/>
              </a:ext>
            </a:extLst>
          </p:cNvPr>
          <p:cNvGraphicFramePr>
            <a:graphicFrameLocks noGrp="1"/>
          </p:cNvGraphicFramePr>
          <p:nvPr/>
        </p:nvGraphicFramePr>
        <p:xfrm>
          <a:off x="8650113" y="2016783"/>
          <a:ext cx="128778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graphicFrame>
        <p:nvGraphicFramePr>
          <p:cNvPr id="123" name="表格 122">
            <a:extLst>
              <a:ext uri="{FF2B5EF4-FFF2-40B4-BE49-F238E27FC236}">
                <a16:creationId xmlns:a16="http://schemas.microsoft.com/office/drawing/2014/main" id="{96949FA8-05FD-390A-5201-B332300D1DD3}"/>
              </a:ext>
            </a:extLst>
          </p:cNvPr>
          <p:cNvGraphicFramePr>
            <a:graphicFrameLocks noGrp="1"/>
          </p:cNvGraphicFramePr>
          <p:nvPr/>
        </p:nvGraphicFramePr>
        <p:xfrm>
          <a:off x="8655530" y="3142749"/>
          <a:ext cx="1325880" cy="365760"/>
        </p:xfrm>
        <a:graphic>
          <a:graphicData uri="http://schemas.openxmlformats.org/drawingml/2006/table">
            <a:tbl>
              <a:tblPr firstRow="1" bandRow="1">
                <a:tableStyleId>{00A15C55-8517-42AA-B614-E9B94910E393}</a:tableStyleId>
              </a:tblPr>
              <a:tblGrid>
                <a:gridCol w="208280">
                  <a:extLst>
                    <a:ext uri="{9D8B030D-6E8A-4147-A177-3AD203B41FA5}">
                      <a16:colId xmlns:a16="http://schemas.microsoft.com/office/drawing/2014/main" val="327164988"/>
                    </a:ext>
                  </a:extLst>
                </a:gridCol>
                <a:gridCol w="2463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397882883"/>
                  </a:ext>
                </a:extLst>
              </a:tr>
            </a:tbl>
          </a:graphicData>
        </a:graphic>
      </p:graphicFrame>
      <p:sp>
        <p:nvSpPr>
          <p:cNvPr id="128" name="文本框 127">
            <a:extLst>
              <a:ext uri="{FF2B5EF4-FFF2-40B4-BE49-F238E27FC236}">
                <a16:creationId xmlns:a16="http://schemas.microsoft.com/office/drawing/2014/main" id="{90C75255-5072-18A3-E0FF-7B857D5FF8CD}"/>
              </a:ext>
            </a:extLst>
          </p:cNvPr>
          <p:cNvSpPr txBox="1"/>
          <p:nvPr/>
        </p:nvSpPr>
        <p:spPr>
          <a:xfrm>
            <a:off x="6594915" y="2362951"/>
            <a:ext cx="16816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Disturbance Embedding</a:t>
            </a:r>
            <a:endParaRPr lang="zh-CN" altLang="en-US" sz="1200" dirty="0"/>
          </a:p>
        </p:txBody>
      </p:sp>
      <p:pic>
        <p:nvPicPr>
          <p:cNvPr id="115" name="图片 114">
            <a:extLst>
              <a:ext uri="{FF2B5EF4-FFF2-40B4-BE49-F238E27FC236}">
                <a16:creationId xmlns:a16="http://schemas.microsoft.com/office/drawing/2014/main" id="{CE0CDAE4-15A6-6C81-78ED-627B2731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070" y="2247939"/>
            <a:ext cx="429502" cy="429502"/>
          </a:xfrm>
          <a:prstGeom prst="rect">
            <a:avLst/>
          </a:prstGeom>
        </p:spPr>
      </p:pic>
      <p:pic>
        <p:nvPicPr>
          <p:cNvPr id="120" name="图片 119">
            <a:extLst>
              <a:ext uri="{FF2B5EF4-FFF2-40B4-BE49-F238E27FC236}">
                <a16:creationId xmlns:a16="http://schemas.microsoft.com/office/drawing/2014/main" id="{7FC33A8C-A17D-6A8A-88C8-4F901CD3F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9681" y="1749032"/>
            <a:ext cx="316424" cy="316424"/>
          </a:xfrm>
          <a:prstGeom prst="rect">
            <a:avLst/>
          </a:prstGeom>
        </p:spPr>
      </p:pic>
      <p:pic>
        <p:nvPicPr>
          <p:cNvPr id="125" name="图片 124">
            <a:extLst>
              <a:ext uri="{FF2B5EF4-FFF2-40B4-BE49-F238E27FC236}">
                <a16:creationId xmlns:a16="http://schemas.microsoft.com/office/drawing/2014/main" id="{CE4D8859-6886-B2F9-A874-F46E7C3013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8640" y="2893462"/>
            <a:ext cx="319583" cy="319583"/>
          </a:xfrm>
          <a:prstGeom prst="rect">
            <a:avLst/>
          </a:prstGeom>
        </p:spPr>
      </p:pic>
      <p:sp>
        <p:nvSpPr>
          <p:cNvPr id="182" name="文本框 181">
            <a:extLst>
              <a:ext uri="{FF2B5EF4-FFF2-40B4-BE49-F238E27FC236}">
                <a16:creationId xmlns:a16="http://schemas.microsoft.com/office/drawing/2014/main" id="{534070E3-6E09-D780-6090-FB239466AAFB}"/>
              </a:ext>
            </a:extLst>
          </p:cNvPr>
          <p:cNvSpPr txBox="1"/>
          <p:nvPr/>
        </p:nvSpPr>
        <p:spPr>
          <a:xfrm>
            <a:off x="4583959" y="126817"/>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p:sp>
        <p:nvSpPr>
          <p:cNvPr id="202" name="矩形: 圆角 201">
            <a:extLst>
              <a:ext uri="{FF2B5EF4-FFF2-40B4-BE49-F238E27FC236}">
                <a16:creationId xmlns:a16="http://schemas.microsoft.com/office/drawing/2014/main" id="{8F0A5FFD-2E80-8515-35A9-CCBFC33145D3}"/>
              </a:ext>
            </a:extLst>
          </p:cNvPr>
          <p:cNvSpPr/>
          <p:nvPr/>
        </p:nvSpPr>
        <p:spPr>
          <a:xfrm>
            <a:off x="111076" y="2081396"/>
            <a:ext cx="5388614" cy="1642782"/>
          </a:xfrm>
          <a:prstGeom prst="roundRect">
            <a:avLst/>
          </a:prstGeom>
          <a:solidFill>
            <a:schemeClr val="bg1"/>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F7592141-B02B-4989-9113-1FFF668B9167}"/>
              </a:ext>
            </a:extLst>
          </p:cNvPr>
          <p:cNvSpPr/>
          <p:nvPr/>
        </p:nvSpPr>
        <p:spPr>
          <a:xfrm>
            <a:off x="413399" y="2200583"/>
            <a:ext cx="1385679" cy="1143061"/>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FDBC192-2260-E21E-7E53-DE30FDD062E5}"/>
                  </a:ext>
                </a:extLst>
              </p:cNvPr>
              <p:cNvSpPr txBox="1"/>
              <p:nvPr/>
            </p:nvSpPr>
            <p:spPr>
              <a:xfrm>
                <a:off x="482487" y="637296"/>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0FDBC192-2260-E21E-7E53-DE30FDD062E5}"/>
                  </a:ext>
                </a:extLst>
              </p:cNvPr>
              <p:cNvSpPr txBox="1">
                <a:spLocks noRot="1" noChangeAspect="1" noMove="1" noResize="1" noEditPoints="1" noAdjustHandles="1" noChangeArrowheads="1" noChangeShapeType="1" noTextEdit="1"/>
              </p:cNvSpPr>
              <p:nvPr/>
            </p:nvSpPr>
            <p:spPr>
              <a:xfrm>
                <a:off x="482487" y="637296"/>
                <a:ext cx="1681871"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810897E5-80C4-0FDC-8B58-3B9B3891D3EF}"/>
              </a:ext>
            </a:extLst>
          </p:cNvPr>
          <p:cNvSpPr/>
          <p:nvPr/>
        </p:nvSpPr>
        <p:spPr>
          <a:xfrm>
            <a:off x="482487" y="262007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3374DFC7-8FE2-13BC-3081-6831357A86B5}"/>
              </a:ext>
            </a:extLst>
          </p:cNvPr>
          <p:cNvSpPr/>
          <p:nvPr/>
        </p:nvSpPr>
        <p:spPr>
          <a:xfrm>
            <a:off x="769428" y="226668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9961B560-7C4A-8F47-06A4-1D85B85984DF}"/>
              </a:ext>
            </a:extLst>
          </p:cNvPr>
          <p:cNvSpPr/>
          <p:nvPr/>
        </p:nvSpPr>
        <p:spPr>
          <a:xfrm>
            <a:off x="705134" y="300863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6D82C8FB-9E9E-45FD-3358-E420A09710A2}"/>
              </a:ext>
            </a:extLst>
          </p:cNvPr>
          <p:cNvSpPr/>
          <p:nvPr/>
        </p:nvSpPr>
        <p:spPr>
          <a:xfrm>
            <a:off x="1074228" y="263995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289FB314-009A-9BA4-9F2B-DEC00D1D53E0}"/>
              </a:ext>
            </a:extLst>
          </p:cNvPr>
          <p:cNvSpPr/>
          <p:nvPr/>
        </p:nvSpPr>
        <p:spPr>
          <a:xfrm>
            <a:off x="1362362" y="228830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9D65CDA7-BADD-EF12-3F53-C3CCFBCC069C}"/>
              </a:ext>
            </a:extLst>
          </p:cNvPr>
          <p:cNvSpPr/>
          <p:nvPr/>
        </p:nvSpPr>
        <p:spPr>
          <a:xfrm>
            <a:off x="1495715" y="297847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415ED47C-E6F9-6F4D-C595-A0BB221F7404}"/>
              </a:ext>
            </a:extLst>
          </p:cNvPr>
          <p:cNvSpPr/>
          <p:nvPr/>
        </p:nvSpPr>
        <p:spPr>
          <a:xfrm>
            <a:off x="1575478" y="2722101"/>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AA9A3FA-FECD-D4B2-ED05-55159724B334}"/>
              </a:ext>
            </a:extLst>
          </p:cNvPr>
          <p:cNvSpPr/>
          <p:nvPr/>
        </p:nvSpPr>
        <p:spPr>
          <a:xfrm>
            <a:off x="1206384" y="3192193"/>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17A9B7A2-43BE-2F97-F9DC-A28435A8FD08}"/>
              </a:ext>
            </a:extLst>
          </p:cNvPr>
          <p:cNvCxnSpPr>
            <a:cxnSpLocks/>
            <a:stCxn id="16" idx="3"/>
            <a:endCxn id="5" idx="0"/>
          </p:cNvCxnSpPr>
          <p:nvPr/>
        </p:nvCxnSpPr>
        <p:spPr>
          <a:xfrm flipH="1">
            <a:off x="546781" y="238254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D114307E-6BFE-4ACC-F84A-5B507F1975E4}"/>
              </a:ext>
            </a:extLst>
          </p:cNvPr>
          <p:cNvCxnSpPr>
            <a:cxnSpLocks/>
            <a:stCxn id="16" idx="5"/>
            <a:endCxn id="20" idx="1"/>
          </p:cNvCxnSpPr>
          <p:nvPr/>
        </p:nvCxnSpPr>
        <p:spPr>
          <a:xfrm>
            <a:off x="879185" y="238254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2D211512-04DA-0EC7-29F2-7A11C2761E32}"/>
              </a:ext>
            </a:extLst>
          </p:cNvPr>
          <p:cNvCxnSpPr>
            <a:cxnSpLocks/>
            <a:stCxn id="5" idx="5"/>
            <a:endCxn id="19" idx="1"/>
          </p:cNvCxnSpPr>
          <p:nvPr/>
        </p:nvCxnSpPr>
        <p:spPr>
          <a:xfrm>
            <a:off x="592244" y="273592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7EB62A47-A333-5761-C209-EC2D94F76E1B}"/>
              </a:ext>
            </a:extLst>
          </p:cNvPr>
          <p:cNvCxnSpPr>
            <a:cxnSpLocks/>
            <a:stCxn id="20" idx="3"/>
            <a:endCxn id="19" idx="7"/>
          </p:cNvCxnSpPr>
          <p:nvPr/>
        </p:nvCxnSpPr>
        <p:spPr>
          <a:xfrm flipH="1">
            <a:off x="814891" y="275580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DD394BB9-1FE2-DE4C-D937-42DDF4281F02}"/>
              </a:ext>
            </a:extLst>
          </p:cNvPr>
          <p:cNvCxnSpPr>
            <a:cxnSpLocks/>
            <a:stCxn id="21" idx="3"/>
            <a:endCxn id="20" idx="6"/>
          </p:cNvCxnSpPr>
          <p:nvPr/>
        </p:nvCxnSpPr>
        <p:spPr>
          <a:xfrm flipH="1">
            <a:off x="1202816" y="2404154"/>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2C105240-AFE8-F4A3-001B-B609EE04F4E0}"/>
              </a:ext>
            </a:extLst>
          </p:cNvPr>
          <p:cNvCxnSpPr>
            <a:cxnSpLocks/>
            <a:stCxn id="57" idx="0"/>
            <a:endCxn id="20" idx="4"/>
          </p:cNvCxnSpPr>
          <p:nvPr/>
        </p:nvCxnSpPr>
        <p:spPr>
          <a:xfrm flipH="1" flipV="1">
            <a:off x="1138522" y="2775681"/>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CBC2FE43-B1C2-CF32-F1E0-801BB067E14A}"/>
              </a:ext>
            </a:extLst>
          </p:cNvPr>
          <p:cNvCxnSpPr>
            <a:cxnSpLocks/>
            <a:stCxn id="23" idx="1"/>
            <a:endCxn id="20" idx="5"/>
          </p:cNvCxnSpPr>
          <p:nvPr/>
        </p:nvCxnSpPr>
        <p:spPr>
          <a:xfrm flipH="1" flipV="1">
            <a:off x="1183985" y="2755804"/>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AB822A27-75B7-81E8-6538-28B0173A4C29}"/>
              </a:ext>
            </a:extLst>
          </p:cNvPr>
          <p:cNvCxnSpPr>
            <a:cxnSpLocks/>
            <a:stCxn id="21" idx="5"/>
            <a:endCxn id="27" idx="1"/>
          </p:cNvCxnSpPr>
          <p:nvPr/>
        </p:nvCxnSpPr>
        <p:spPr>
          <a:xfrm>
            <a:off x="1472119" y="2404154"/>
            <a:ext cx="122190" cy="337824"/>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6E9F636-D0F9-0D17-4768-00C008EBD672}"/>
                  </a:ext>
                </a:extLst>
              </p:cNvPr>
              <p:cNvSpPr txBox="1"/>
              <p:nvPr/>
            </p:nvSpPr>
            <p:spPr>
              <a:xfrm>
                <a:off x="3771723" y="832619"/>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6E9F636-D0F9-0D17-4768-00C008EBD672}"/>
                  </a:ext>
                </a:extLst>
              </p:cNvPr>
              <p:cNvSpPr txBox="1">
                <a:spLocks noRot="1" noChangeAspect="1" noMove="1" noResize="1" noEditPoints="1" noAdjustHandles="1" noChangeArrowheads="1" noChangeShapeType="1" noTextEdit="1"/>
              </p:cNvSpPr>
              <p:nvPr/>
            </p:nvSpPr>
            <p:spPr>
              <a:xfrm>
                <a:off x="3771723" y="832619"/>
                <a:ext cx="1681614" cy="276999"/>
              </a:xfrm>
              <a:prstGeom prst="rect">
                <a:avLst/>
              </a:prstGeom>
              <a:blipFill>
                <a:blip r:embed="rId8"/>
                <a:stretch>
                  <a:fillRect l="-362" t="-2222" b="-17778"/>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03125575-2D91-BFC9-F1C5-84E6CFAE8B11}"/>
              </a:ext>
            </a:extLst>
          </p:cNvPr>
          <p:cNvCxnSpPr>
            <a:cxnSpLocks/>
            <a:stCxn id="16" idx="4"/>
            <a:endCxn id="19" idx="0"/>
          </p:cNvCxnSpPr>
          <p:nvPr/>
        </p:nvCxnSpPr>
        <p:spPr>
          <a:xfrm flipH="1">
            <a:off x="769428" y="240242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D8F7A3BA-6611-F142-2D4D-9FD5C04E1B4F}"/>
              </a:ext>
            </a:extLst>
          </p:cNvPr>
          <p:cNvCxnSpPr>
            <a:cxnSpLocks/>
            <a:stCxn id="19" idx="5"/>
            <a:endCxn id="57" idx="2"/>
          </p:cNvCxnSpPr>
          <p:nvPr/>
        </p:nvCxnSpPr>
        <p:spPr>
          <a:xfrm>
            <a:off x="814891" y="3124484"/>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4" name="矩形: 圆角 23">
            <a:extLst>
              <a:ext uri="{FF2B5EF4-FFF2-40B4-BE49-F238E27FC236}">
                <a16:creationId xmlns:a16="http://schemas.microsoft.com/office/drawing/2014/main" id="{90AFC035-A5B5-B7AD-534F-BAA38916541D}"/>
              </a:ext>
            </a:extLst>
          </p:cNvPr>
          <p:cNvSpPr/>
          <p:nvPr/>
        </p:nvSpPr>
        <p:spPr>
          <a:xfrm>
            <a:off x="3670285" y="2259669"/>
            <a:ext cx="1547418" cy="1143061"/>
          </a:xfrm>
          <a:prstGeom prst="roundRect">
            <a:avLst/>
          </a:prstGeom>
          <a:solidFill>
            <a:srgbClr val="EEE4D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a:extLst>
              <a:ext uri="{FF2B5EF4-FFF2-40B4-BE49-F238E27FC236}">
                <a16:creationId xmlns:a16="http://schemas.microsoft.com/office/drawing/2014/main" id="{05427FE7-B26A-1BEF-968A-9E20558435DC}"/>
              </a:ext>
            </a:extLst>
          </p:cNvPr>
          <p:cNvSpPr/>
          <p:nvPr/>
        </p:nvSpPr>
        <p:spPr>
          <a:xfrm>
            <a:off x="3956495" y="2621788"/>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26" name="椭圆 25">
            <a:extLst>
              <a:ext uri="{FF2B5EF4-FFF2-40B4-BE49-F238E27FC236}">
                <a16:creationId xmlns:a16="http://schemas.microsoft.com/office/drawing/2014/main" id="{2E1F9866-5708-DB84-0827-F476A41BEA70}"/>
              </a:ext>
            </a:extLst>
          </p:cNvPr>
          <p:cNvSpPr/>
          <p:nvPr/>
        </p:nvSpPr>
        <p:spPr>
          <a:xfrm>
            <a:off x="4243436" y="2268404"/>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EA63CC68-3B97-133C-C895-C3277C95FD91}"/>
              </a:ext>
            </a:extLst>
          </p:cNvPr>
          <p:cNvSpPr/>
          <p:nvPr/>
        </p:nvSpPr>
        <p:spPr>
          <a:xfrm>
            <a:off x="4179142" y="301034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EC04D11F-F7D7-2937-63E6-F57E36581C23}"/>
              </a:ext>
            </a:extLst>
          </p:cNvPr>
          <p:cNvSpPr/>
          <p:nvPr/>
        </p:nvSpPr>
        <p:spPr>
          <a:xfrm>
            <a:off x="4548236" y="264166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B5BD28B0-BB32-BB71-8C02-2944C7A15DA2}"/>
              </a:ext>
            </a:extLst>
          </p:cNvPr>
          <p:cNvSpPr/>
          <p:nvPr/>
        </p:nvSpPr>
        <p:spPr>
          <a:xfrm>
            <a:off x="4836370" y="2290015"/>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BD7D19FF-CFD2-06CA-D2E4-7E9A97F00477}"/>
              </a:ext>
            </a:extLst>
          </p:cNvPr>
          <p:cNvSpPr/>
          <p:nvPr/>
        </p:nvSpPr>
        <p:spPr>
          <a:xfrm>
            <a:off x="4969723" y="2980190"/>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5" name="椭圆 34">
            <a:extLst>
              <a:ext uri="{FF2B5EF4-FFF2-40B4-BE49-F238E27FC236}">
                <a16:creationId xmlns:a16="http://schemas.microsoft.com/office/drawing/2014/main" id="{DC2806E9-0FC5-A8DA-2ACC-77E6CD679671}"/>
              </a:ext>
            </a:extLst>
          </p:cNvPr>
          <p:cNvSpPr/>
          <p:nvPr/>
        </p:nvSpPr>
        <p:spPr>
          <a:xfrm>
            <a:off x="5049486" y="2723816"/>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373D7458-FA23-AF64-4970-B9181F3375D5}"/>
              </a:ext>
            </a:extLst>
          </p:cNvPr>
          <p:cNvSpPr/>
          <p:nvPr/>
        </p:nvSpPr>
        <p:spPr>
          <a:xfrm>
            <a:off x="4651810" y="3101189"/>
            <a:ext cx="128588" cy="135731"/>
          </a:xfrm>
          <a:prstGeom prst="ellipse">
            <a:avLst/>
          </a:prstGeom>
          <a:solidFill>
            <a:srgbClr val="57699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a16="http://schemas.microsoft.com/office/drawing/2014/main" id="{9F9ABDE3-CDB6-B873-6F50-D6CA52825977}"/>
              </a:ext>
            </a:extLst>
          </p:cNvPr>
          <p:cNvCxnSpPr>
            <a:stCxn id="26" idx="3"/>
            <a:endCxn id="25" idx="0"/>
          </p:cNvCxnSpPr>
          <p:nvPr/>
        </p:nvCxnSpPr>
        <p:spPr>
          <a:xfrm flipH="1">
            <a:off x="4020789" y="238425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C0C86BE-08C3-64E8-5CEC-7860953234EC}"/>
              </a:ext>
            </a:extLst>
          </p:cNvPr>
          <p:cNvCxnSpPr>
            <a:cxnSpLocks/>
            <a:stCxn id="26" idx="5"/>
            <a:endCxn id="31" idx="1"/>
          </p:cNvCxnSpPr>
          <p:nvPr/>
        </p:nvCxnSpPr>
        <p:spPr>
          <a:xfrm>
            <a:off x="4353193" y="238425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41CEBA2-7AEC-554B-7A56-C55AA3909510}"/>
              </a:ext>
            </a:extLst>
          </p:cNvPr>
          <p:cNvCxnSpPr>
            <a:cxnSpLocks/>
            <a:stCxn id="25" idx="5"/>
            <a:endCxn id="29" idx="1"/>
          </p:cNvCxnSpPr>
          <p:nvPr/>
        </p:nvCxnSpPr>
        <p:spPr>
          <a:xfrm>
            <a:off x="4066252" y="273764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6C58995-60D6-5B6D-32E2-7A698D7DB14B}"/>
              </a:ext>
            </a:extLst>
          </p:cNvPr>
          <p:cNvCxnSpPr>
            <a:cxnSpLocks/>
            <a:stCxn id="31" idx="3"/>
            <a:endCxn id="29" idx="7"/>
          </p:cNvCxnSpPr>
          <p:nvPr/>
        </p:nvCxnSpPr>
        <p:spPr>
          <a:xfrm flipH="1">
            <a:off x="4288899" y="275751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E04DDCB0-C217-5D62-F7F6-0DD9DE5C4176}"/>
              </a:ext>
            </a:extLst>
          </p:cNvPr>
          <p:cNvCxnSpPr>
            <a:cxnSpLocks/>
            <a:stCxn id="33" idx="5"/>
            <a:endCxn id="31" idx="6"/>
          </p:cNvCxnSpPr>
          <p:nvPr/>
        </p:nvCxnSpPr>
        <p:spPr>
          <a:xfrm flipH="1">
            <a:off x="4676824" y="2405869"/>
            <a:ext cx="269303" cy="303662"/>
          </a:xfrm>
          <a:prstGeom prst="line">
            <a:avLst/>
          </a:prstGeom>
        </p:spPr>
        <p:style>
          <a:lnRef idx="2">
            <a:schemeClr val="dk1"/>
          </a:lnRef>
          <a:fillRef idx="0">
            <a:schemeClr val="dk1"/>
          </a:fillRef>
          <a:effectRef idx="1">
            <a:schemeClr val="dk1"/>
          </a:effectRef>
          <a:fontRef idx="minor">
            <a:schemeClr val="tx1"/>
          </a:fontRef>
        </p:style>
      </p:cxnSp>
      <p:cxnSp>
        <p:nvCxnSpPr>
          <p:cNvPr id="45" name="直接连接符 44">
            <a:extLst>
              <a:ext uri="{FF2B5EF4-FFF2-40B4-BE49-F238E27FC236}">
                <a16:creationId xmlns:a16="http://schemas.microsoft.com/office/drawing/2014/main" id="{59DA45A5-4B5A-5912-B45C-DA7FF5EB5199}"/>
              </a:ext>
            </a:extLst>
          </p:cNvPr>
          <p:cNvCxnSpPr>
            <a:cxnSpLocks/>
            <a:stCxn id="36" idx="0"/>
            <a:endCxn id="31" idx="4"/>
          </p:cNvCxnSpPr>
          <p:nvPr/>
        </p:nvCxnSpPr>
        <p:spPr>
          <a:xfrm flipH="1" flipV="1">
            <a:off x="4612530" y="2777396"/>
            <a:ext cx="103574" cy="323793"/>
          </a:xfrm>
          <a:prstGeom prst="line">
            <a:avLst/>
          </a:prstGeom>
        </p:spPr>
        <p:style>
          <a:lnRef idx="2">
            <a:schemeClr val="dk1"/>
          </a:lnRef>
          <a:fillRef idx="0">
            <a:schemeClr val="dk1"/>
          </a:fillRef>
          <a:effectRef idx="1">
            <a:schemeClr val="dk1"/>
          </a:effectRef>
          <a:fontRef idx="minor">
            <a:schemeClr val="tx1"/>
          </a:fontRef>
        </p:style>
      </p:cxnSp>
      <p:cxnSp>
        <p:nvCxnSpPr>
          <p:cNvPr id="46" name="直接连接符 45">
            <a:extLst>
              <a:ext uri="{FF2B5EF4-FFF2-40B4-BE49-F238E27FC236}">
                <a16:creationId xmlns:a16="http://schemas.microsoft.com/office/drawing/2014/main" id="{F2E8F66C-545B-FC12-D808-62F490768F7E}"/>
              </a:ext>
            </a:extLst>
          </p:cNvPr>
          <p:cNvCxnSpPr>
            <a:cxnSpLocks/>
            <a:stCxn id="34" idx="2"/>
            <a:endCxn id="31" idx="5"/>
          </p:cNvCxnSpPr>
          <p:nvPr/>
        </p:nvCxnSpPr>
        <p:spPr>
          <a:xfrm flipH="1" flipV="1">
            <a:off x="4657993" y="2757519"/>
            <a:ext cx="311730" cy="290537"/>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ADC3F2A7-7A29-5F6B-AA89-7FA58C8E469C}"/>
              </a:ext>
            </a:extLst>
          </p:cNvPr>
          <p:cNvCxnSpPr>
            <a:cxnSpLocks/>
            <a:stCxn id="33" idx="5"/>
            <a:endCxn id="35" idx="1"/>
          </p:cNvCxnSpPr>
          <p:nvPr/>
        </p:nvCxnSpPr>
        <p:spPr>
          <a:xfrm>
            <a:off x="4946127" y="2405869"/>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FDA38B3C-00F6-0939-1C25-2FCDEDA455ED}"/>
              </a:ext>
            </a:extLst>
          </p:cNvPr>
          <p:cNvCxnSpPr>
            <a:cxnSpLocks/>
            <a:stCxn id="26" idx="4"/>
            <a:endCxn id="29" idx="0"/>
          </p:cNvCxnSpPr>
          <p:nvPr/>
        </p:nvCxnSpPr>
        <p:spPr>
          <a:xfrm flipH="1">
            <a:off x="4243436" y="240413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141169C7-F016-819A-28AE-4B32354BD7DD}"/>
              </a:ext>
            </a:extLst>
          </p:cNvPr>
          <p:cNvCxnSpPr>
            <a:stCxn id="29" idx="5"/>
            <a:endCxn id="36" idx="2"/>
          </p:cNvCxnSpPr>
          <p:nvPr/>
        </p:nvCxnSpPr>
        <p:spPr>
          <a:xfrm>
            <a:off x="4288899" y="3126199"/>
            <a:ext cx="362911" cy="42856"/>
          </a:xfrm>
          <a:prstGeom prst="line">
            <a:avLst/>
          </a:prstGeom>
        </p:spPr>
        <p:style>
          <a:lnRef idx="2">
            <a:schemeClr val="dk1"/>
          </a:lnRef>
          <a:fillRef idx="0">
            <a:schemeClr val="dk1"/>
          </a:fillRef>
          <a:effectRef idx="1">
            <a:schemeClr val="dk1"/>
          </a:effectRef>
          <a:fontRef idx="minor">
            <a:schemeClr val="tx1"/>
          </a:fontRef>
        </p:style>
      </p:cxnSp>
      <p:sp>
        <p:nvSpPr>
          <p:cNvPr id="127" name="椭圆 126">
            <a:extLst>
              <a:ext uri="{FF2B5EF4-FFF2-40B4-BE49-F238E27FC236}">
                <a16:creationId xmlns:a16="http://schemas.microsoft.com/office/drawing/2014/main" id="{CF86A137-E2CE-6AA3-44E0-E668BBE768E2}"/>
              </a:ext>
            </a:extLst>
          </p:cNvPr>
          <p:cNvSpPr/>
          <p:nvPr/>
        </p:nvSpPr>
        <p:spPr>
          <a:xfrm rot="453782">
            <a:off x="3830138" y="2830330"/>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F51B0B37-4098-F49E-AAEF-441F7A3F1DA9}"/>
              </a:ext>
            </a:extLst>
          </p:cNvPr>
          <p:cNvSpPr/>
          <p:nvPr/>
        </p:nvSpPr>
        <p:spPr>
          <a:xfrm rot="453782">
            <a:off x="3946783" y="2990250"/>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6EDCF78-35FC-2E79-5642-272875AECA2C}"/>
              </a:ext>
            </a:extLst>
          </p:cNvPr>
          <p:cNvSpPr/>
          <p:nvPr/>
        </p:nvSpPr>
        <p:spPr>
          <a:xfrm rot="453782">
            <a:off x="3741339" y="307437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52D54281-CB19-4494-BF04-59D056230AC1}"/>
              </a:ext>
            </a:extLst>
          </p:cNvPr>
          <p:cNvCxnSpPr>
            <a:cxnSpLocks/>
          </p:cNvCxnSpPr>
          <p:nvPr/>
        </p:nvCxnSpPr>
        <p:spPr>
          <a:xfrm rot="453782">
            <a:off x="3933183" y="2951750"/>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35" name="直接连接符 134">
            <a:extLst>
              <a:ext uri="{FF2B5EF4-FFF2-40B4-BE49-F238E27FC236}">
                <a16:creationId xmlns:a16="http://schemas.microsoft.com/office/drawing/2014/main" id="{A3D8089E-953A-74AA-B040-EF2AA1B8C9AD}"/>
              </a:ext>
            </a:extLst>
          </p:cNvPr>
          <p:cNvCxnSpPr>
            <a:cxnSpLocks/>
            <a:endCxn id="130" idx="0"/>
          </p:cNvCxnSpPr>
          <p:nvPr/>
        </p:nvCxnSpPr>
        <p:spPr>
          <a:xfrm flipH="1">
            <a:off x="3814565" y="2945443"/>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45" name="直接连接符 144">
            <a:extLst>
              <a:ext uri="{FF2B5EF4-FFF2-40B4-BE49-F238E27FC236}">
                <a16:creationId xmlns:a16="http://schemas.microsoft.com/office/drawing/2014/main" id="{85C2BB5D-645F-B45B-1C5F-9F8532EEC109}"/>
              </a:ext>
            </a:extLst>
          </p:cNvPr>
          <p:cNvCxnSpPr>
            <a:cxnSpLocks/>
            <a:endCxn id="130" idx="6"/>
          </p:cNvCxnSpPr>
          <p:nvPr/>
        </p:nvCxnSpPr>
        <p:spPr>
          <a:xfrm flipH="1">
            <a:off x="3869368" y="3100735"/>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63" name="直接连接符 62">
            <a:extLst>
              <a:ext uri="{FF2B5EF4-FFF2-40B4-BE49-F238E27FC236}">
                <a16:creationId xmlns:a16="http://schemas.microsoft.com/office/drawing/2014/main" id="{B22124E8-B8EB-89B1-45D9-A82BDA4B2F73}"/>
              </a:ext>
            </a:extLst>
          </p:cNvPr>
          <p:cNvCxnSpPr>
            <a:cxnSpLocks/>
            <a:stCxn id="129" idx="5"/>
            <a:endCxn id="29" idx="3"/>
          </p:cNvCxnSpPr>
          <p:nvPr/>
        </p:nvCxnSpPr>
        <p:spPr>
          <a:xfrm>
            <a:off x="4049828" y="3111670"/>
            <a:ext cx="148145" cy="14529"/>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110" name="图片 109">
            <a:extLst>
              <a:ext uri="{FF2B5EF4-FFF2-40B4-BE49-F238E27FC236}">
                <a16:creationId xmlns:a16="http://schemas.microsoft.com/office/drawing/2014/main" id="{5313AC52-DBC0-F4CD-5747-2FB3B73A1A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931" y="623569"/>
            <a:ext cx="320189" cy="320189"/>
          </a:xfrm>
          <a:prstGeom prst="rect">
            <a:avLst/>
          </a:prstGeom>
        </p:spPr>
      </p:pic>
      <p:pic>
        <p:nvPicPr>
          <p:cNvPr id="112" name="图片 111">
            <a:extLst>
              <a:ext uri="{FF2B5EF4-FFF2-40B4-BE49-F238E27FC236}">
                <a16:creationId xmlns:a16="http://schemas.microsoft.com/office/drawing/2014/main" id="{18CC7352-5BDD-63C9-BA82-F967CF049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21624" y="781712"/>
            <a:ext cx="344386" cy="344386"/>
          </a:xfrm>
          <a:prstGeom prst="rect">
            <a:avLst/>
          </a:prstGeom>
        </p:spPr>
      </p:pic>
      <p:pic>
        <p:nvPicPr>
          <p:cNvPr id="185" name="图片 184">
            <a:extLst>
              <a:ext uri="{FF2B5EF4-FFF2-40B4-BE49-F238E27FC236}">
                <a16:creationId xmlns:a16="http://schemas.microsoft.com/office/drawing/2014/main" id="{9C8582C2-AFE9-3E01-CBBC-10CF50AB29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1356" y="840125"/>
            <a:ext cx="237525" cy="237525"/>
          </a:xfrm>
          <a:prstGeom prst="rect">
            <a:avLst/>
          </a:prstGeom>
        </p:spPr>
      </p:pic>
      <p:pic>
        <p:nvPicPr>
          <p:cNvPr id="189" name="图片 188">
            <a:extLst>
              <a:ext uri="{FF2B5EF4-FFF2-40B4-BE49-F238E27FC236}">
                <a16:creationId xmlns:a16="http://schemas.microsoft.com/office/drawing/2014/main" id="{E83C134D-E03C-4178-F760-0898EEBC67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5956" y="2677441"/>
            <a:ext cx="262988" cy="262988"/>
          </a:xfrm>
          <a:prstGeom prst="rect">
            <a:avLst/>
          </a:prstGeom>
        </p:spPr>
      </p:pic>
      <p:sp>
        <p:nvSpPr>
          <p:cNvPr id="197" name="矩形: 圆角 196">
            <a:extLst>
              <a:ext uri="{FF2B5EF4-FFF2-40B4-BE49-F238E27FC236}">
                <a16:creationId xmlns:a16="http://schemas.microsoft.com/office/drawing/2014/main" id="{7B85CEDA-1998-CA8D-A49E-7868D00B3F7B}"/>
              </a:ext>
            </a:extLst>
          </p:cNvPr>
          <p:cNvSpPr/>
          <p:nvPr/>
        </p:nvSpPr>
        <p:spPr>
          <a:xfrm>
            <a:off x="2241920" y="2573066"/>
            <a:ext cx="901647" cy="541140"/>
          </a:xfrm>
          <a:prstGeom prst="roundRect">
            <a:avLst/>
          </a:prstGeom>
          <a:solidFill>
            <a:srgbClr val="D0D0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1" name="椭圆 190">
            <a:extLst>
              <a:ext uri="{FF2B5EF4-FFF2-40B4-BE49-F238E27FC236}">
                <a16:creationId xmlns:a16="http://schemas.microsoft.com/office/drawing/2014/main" id="{351D8816-B539-FDE0-D5DF-FC71ADA1D026}"/>
              </a:ext>
            </a:extLst>
          </p:cNvPr>
          <p:cNvSpPr/>
          <p:nvPr/>
        </p:nvSpPr>
        <p:spPr>
          <a:xfrm rot="453782">
            <a:off x="2539841" y="261246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2" name="椭圆 191">
            <a:extLst>
              <a:ext uri="{FF2B5EF4-FFF2-40B4-BE49-F238E27FC236}">
                <a16:creationId xmlns:a16="http://schemas.microsoft.com/office/drawing/2014/main" id="{FE1D8C0F-B47D-7140-1B6F-4F2F28E1DA94}"/>
              </a:ext>
            </a:extLst>
          </p:cNvPr>
          <p:cNvSpPr/>
          <p:nvPr/>
        </p:nvSpPr>
        <p:spPr>
          <a:xfrm rot="453782">
            <a:off x="2692241" y="2764868"/>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3" name="椭圆 192">
            <a:extLst>
              <a:ext uri="{FF2B5EF4-FFF2-40B4-BE49-F238E27FC236}">
                <a16:creationId xmlns:a16="http://schemas.microsoft.com/office/drawing/2014/main" id="{688717B1-4C28-8B7C-AC0B-39DDBA340E7B}"/>
              </a:ext>
            </a:extLst>
          </p:cNvPr>
          <p:cNvSpPr/>
          <p:nvPr/>
        </p:nvSpPr>
        <p:spPr>
          <a:xfrm rot="453782">
            <a:off x="2451042" y="285651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94" name="直接连接符 193">
            <a:extLst>
              <a:ext uri="{FF2B5EF4-FFF2-40B4-BE49-F238E27FC236}">
                <a16:creationId xmlns:a16="http://schemas.microsoft.com/office/drawing/2014/main" id="{BE4116FF-B19A-736D-D7E6-A9D800CB3642}"/>
              </a:ext>
            </a:extLst>
          </p:cNvPr>
          <p:cNvCxnSpPr>
            <a:cxnSpLocks/>
          </p:cNvCxnSpPr>
          <p:nvPr/>
        </p:nvCxnSpPr>
        <p:spPr>
          <a:xfrm rot="453782">
            <a:off x="2642886" y="2733888"/>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95" name="直接连接符 194">
            <a:extLst>
              <a:ext uri="{FF2B5EF4-FFF2-40B4-BE49-F238E27FC236}">
                <a16:creationId xmlns:a16="http://schemas.microsoft.com/office/drawing/2014/main" id="{4981DDAE-201B-2C69-5FD5-0BA2A2E71A19}"/>
              </a:ext>
            </a:extLst>
          </p:cNvPr>
          <p:cNvCxnSpPr>
            <a:cxnSpLocks/>
            <a:endCxn id="193" idx="0"/>
          </p:cNvCxnSpPr>
          <p:nvPr/>
        </p:nvCxnSpPr>
        <p:spPr>
          <a:xfrm flipH="1">
            <a:off x="2524268" y="2727581"/>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96" name="直接连接符 195">
            <a:extLst>
              <a:ext uri="{FF2B5EF4-FFF2-40B4-BE49-F238E27FC236}">
                <a16:creationId xmlns:a16="http://schemas.microsoft.com/office/drawing/2014/main" id="{CFF0C08E-527B-73F0-7E99-ABDF2666FB0A}"/>
              </a:ext>
            </a:extLst>
          </p:cNvPr>
          <p:cNvCxnSpPr>
            <a:cxnSpLocks/>
            <a:endCxn id="193" idx="6"/>
          </p:cNvCxnSpPr>
          <p:nvPr/>
        </p:nvCxnSpPr>
        <p:spPr>
          <a:xfrm flipH="1">
            <a:off x="2579071" y="2882873"/>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FF8D9163-D4E6-C53F-6117-9DFFE233E915}"/>
                  </a:ext>
                </a:extLst>
              </p:cNvPr>
              <p:cNvSpPr txBox="1"/>
              <p:nvPr/>
            </p:nvSpPr>
            <p:spPr>
              <a:xfrm>
                <a:off x="2735582" y="819946"/>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98" name="文本框 197">
                <a:extLst>
                  <a:ext uri="{FF2B5EF4-FFF2-40B4-BE49-F238E27FC236}">
                    <a16:creationId xmlns:a16="http://schemas.microsoft.com/office/drawing/2014/main" id="{FF8D9163-D4E6-C53F-6117-9DFFE233E915}"/>
                  </a:ext>
                </a:extLst>
              </p:cNvPr>
              <p:cNvSpPr txBox="1">
                <a:spLocks noRot="1" noChangeAspect="1" noMove="1" noResize="1" noEditPoints="1" noAdjustHandles="1" noChangeArrowheads="1" noChangeShapeType="1" noTextEdit="1"/>
              </p:cNvSpPr>
              <p:nvPr/>
            </p:nvSpPr>
            <p:spPr>
              <a:xfrm>
                <a:off x="2735582" y="819946"/>
                <a:ext cx="880992" cy="276999"/>
              </a:xfrm>
              <a:prstGeom prst="rect">
                <a:avLst/>
              </a:prstGeom>
              <a:blipFill>
                <a:blip r:embed="rId13"/>
                <a:stretch>
                  <a:fillRect l="-694" t="-2222" b="-17778"/>
                </a:stretch>
              </a:blipFill>
            </p:spPr>
            <p:txBody>
              <a:bodyPr/>
              <a:lstStyle/>
              <a:p>
                <a:r>
                  <a:rPr lang="zh-CN" altLang="en-US">
                    <a:noFill/>
                  </a:rPr>
                  <a:t> </a:t>
                </a:r>
              </a:p>
            </p:txBody>
          </p:sp>
        </mc:Fallback>
      </mc:AlternateContent>
      <p:pic>
        <p:nvPicPr>
          <p:cNvPr id="200" name="图片 199">
            <a:extLst>
              <a:ext uri="{FF2B5EF4-FFF2-40B4-BE49-F238E27FC236}">
                <a16:creationId xmlns:a16="http://schemas.microsoft.com/office/drawing/2014/main" id="{A05929A9-1090-BAED-B2D7-456FFC320D4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8320" y="2715849"/>
            <a:ext cx="318254" cy="318254"/>
          </a:xfrm>
          <a:prstGeom prst="rect">
            <a:avLst/>
          </a:prstGeom>
        </p:spPr>
      </p:pic>
      <p:sp>
        <p:nvSpPr>
          <p:cNvPr id="205" name="文本框 204">
            <a:extLst>
              <a:ext uri="{FF2B5EF4-FFF2-40B4-BE49-F238E27FC236}">
                <a16:creationId xmlns:a16="http://schemas.microsoft.com/office/drawing/2014/main" id="{2F4C130B-AFD1-9C22-356D-F3DBAD7D0FCD}"/>
              </a:ext>
            </a:extLst>
          </p:cNvPr>
          <p:cNvSpPr txBox="1"/>
          <p:nvPr/>
        </p:nvSpPr>
        <p:spPr>
          <a:xfrm>
            <a:off x="215360" y="1455592"/>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p:cxnSp>
        <p:nvCxnSpPr>
          <p:cNvPr id="207" name="直接箭头连接符 206">
            <a:extLst>
              <a:ext uri="{FF2B5EF4-FFF2-40B4-BE49-F238E27FC236}">
                <a16:creationId xmlns:a16="http://schemas.microsoft.com/office/drawing/2014/main" id="{2C0DA863-ECB8-DA6E-79BE-84FE8511B03B}"/>
              </a:ext>
            </a:extLst>
          </p:cNvPr>
          <p:cNvCxnSpPr>
            <a:endCxn id="122" idx="1"/>
          </p:cNvCxnSpPr>
          <p:nvPr/>
        </p:nvCxnSpPr>
        <p:spPr>
          <a:xfrm flipV="1">
            <a:off x="8161187" y="2199663"/>
            <a:ext cx="488926" cy="224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9" name="直接箭头连接符 208">
            <a:extLst>
              <a:ext uri="{FF2B5EF4-FFF2-40B4-BE49-F238E27FC236}">
                <a16:creationId xmlns:a16="http://schemas.microsoft.com/office/drawing/2014/main" id="{9E8380F6-BF35-D4AE-6AD6-5628DA860E8F}"/>
              </a:ext>
            </a:extLst>
          </p:cNvPr>
          <p:cNvCxnSpPr>
            <a:cxnSpLocks/>
            <a:endCxn id="123" idx="1"/>
          </p:cNvCxnSpPr>
          <p:nvPr/>
        </p:nvCxnSpPr>
        <p:spPr>
          <a:xfrm>
            <a:off x="8086014" y="3009220"/>
            <a:ext cx="569516" cy="3164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4" name="图片 213">
            <a:extLst>
              <a:ext uri="{FF2B5EF4-FFF2-40B4-BE49-F238E27FC236}">
                <a16:creationId xmlns:a16="http://schemas.microsoft.com/office/drawing/2014/main" id="{C694F748-ADF4-63EB-B945-DB0297CBF0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1186" y="2014011"/>
            <a:ext cx="262988" cy="262988"/>
          </a:xfrm>
          <a:prstGeom prst="rect">
            <a:avLst/>
          </a:prstGeom>
        </p:spPr>
      </p:pic>
      <p:pic>
        <p:nvPicPr>
          <p:cNvPr id="215" name="图片 214">
            <a:extLst>
              <a:ext uri="{FF2B5EF4-FFF2-40B4-BE49-F238E27FC236}">
                <a16:creationId xmlns:a16="http://schemas.microsoft.com/office/drawing/2014/main" id="{6045E9EE-BB18-F092-E75C-649BD7F555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07571" y="3139742"/>
            <a:ext cx="262988" cy="262988"/>
          </a:xfrm>
          <a:prstGeom prst="rect">
            <a:avLst/>
          </a:prstGeom>
        </p:spPr>
      </p:pic>
      <p:pic>
        <p:nvPicPr>
          <p:cNvPr id="216" name="图片 215">
            <a:extLst>
              <a:ext uri="{FF2B5EF4-FFF2-40B4-BE49-F238E27FC236}">
                <a16:creationId xmlns:a16="http://schemas.microsoft.com/office/drawing/2014/main" id="{EF44BBA7-5F49-EA5E-4E59-0803021E86C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9838" y="2017411"/>
            <a:ext cx="318254" cy="318254"/>
          </a:xfrm>
          <a:prstGeom prst="rect">
            <a:avLst/>
          </a:prstGeom>
        </p:spPr>
      </p:pic>
      <p:pic>
        <p:nvPicPr>
          <p:cNvPr id="217" name="图片 216">
            <a:extLst>
              <a:ext uri="{FF2B5EF4-FFF2-40B4-BE49-F238E27FC236}">
                <a16:creationId xmlns:a16="http://schemas.microsoft.com/office/drawing/2014/main" id="{DF8CB140-C6C3-C6BF-DAA8-D7D9BC8738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9838" y="3084476"/>
            <a:ext cx="318254" cy="318254"/>
          </a:xfrm>
          <a:prstGeom prst="rect">
            <a:avLst/>
          </a:prstGeom>
        </p:spPr>
      </p:pic>
      <p:graphicFrame>
        <p:nvGraphicFramePr>
          <p:cNvPr id="218" name="表格 217">
            <a:extLst>
              <a:ext uri="{FF2B5EF4-FFF2-40B4-BE49-F238E27FC236}">
                <a16:creationId xmlns:a16="http://schemas.microsoft.com/office/drawing/2014/main" id="{0C954B92-3CAB-30B7-012B-49A77067F2C8}"/>
              </a:ext>
            </a:extLst>
          </p:cNvPr>
          <p:cNvGraphicFramePr>
            <a:graphicFrameLocks noGrp="1"/>
          </p:cNvGraphicFramePr>
          <p:nvPr/>
        </p:nvGraphicFramePr>
        <p:xfrm>
          <a:off x="10624580" y="2168018"/>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19" name="图片 218">
            <a:extLst>
              <a:ext uri="{FF2B5EF4-FFF2-40B4-BE49-F238E27FC236}">
                <a16:creationId xmlns:a16="http://schemas.microsoft.com/office/drawing/2014/main" id="{475A227C-83A4-447F-3193-8D5EB49BF4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14599" y="1938783"/>
            <a:ext cx="269328" cy="269328"/>
          </a:xfrm>
          <a:prstGeom prst="rect">
            <a:avLst/>
          </a:prstGeom>
        </p:spPr>
      </p:pic>
      <p:graphicFrame>
        <p:nvGraphicFramePr>
          <p:cNvPr id="220" name="表格 219">
            <a:extLst>
              <a:ext uri="{FF2B5EF4-FFF2-40B4-BE49-F238E27FC236}">
                <a16:creationId xmlns:a16="http://schemas.microsoft.com/office/drawing/2014/main" id="{AF0662BD-BDC1-0608-F284-B8B3EAEBE55E}"/>
              </a:ext>
            </a:extLst>
          </p:cNvPr>
          <p:cNvGraphicFramePr>
            <a:graphicFrameLocks noGrp="1"/>
          </p:cNvGraphicFramePr>
          <p:nvPr/>
        </p:nvGraphicFramePr>
        <p:xfrm>
          <a:off x="10624580" y="3120971"/>
          <a:ext cx="128778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327164988"/>
                    </a:ext>
                  </a:extLst>
                </a:gridCol>
                <a:gridCol w="208280">
                  <a:extLst>
                    <a:ext uri="{9D8B030D-6E8A-4147-A177-3AD203B41FA5}">
                      <a16:colId xmlns:a16="http://schemas.microsoft.com/office/drawing/2014/main" val="1271927277"/>
                    </a:ext>
                  </a:extLst>
                </a:gridCol>
                <a:gridCol w="208280">
                  <a:extLst>
                    <a:ext uri="{9D8B030D-6E8A-4147-A177-3AD203B41FA5}">
                      <a16:colId xmlns:a16="http://schemas.microsoft.com/office/drawing/2014/main" val="3441601592"/>
                    </a:ext>
                  </a:extLst>
                </a:gridCol>
                <a:gridCol w="246380">
                  <a:extLst>
                    <a:ext uri="{9D8B030D-6E8A-4147-A177-3AD203B41FA5}">
                      <a16:colId xmlns:a16="http://schemas.microsoft.com/office/drawing/2014/main" val="989004372"/>
                    </a:ext>
                  </a:extLst>
                </a:gridCol>
                <a:gridCol w="208280">
                  <a:extLst>
                    <a:ext uri="{9D8B030D-6E8A-4147-A177-3AD203B41FA5}">
                      <a16:colId xmlns:a16="http://schemas.microsoft.com/office/drawing/2014/main" val="115409583"/>
                    </a:ext>
                  </a:extLst>
                </a:gridCol>
                <a:gridCol w="208280">
                  <a:extLst>
                    <a:ext uri="{9D8B030D-6E8A-4147-A177-3AD203B41FA5}">
                      <a16:colId xmlns:a16="http://schemas.microsoft.com/office/drawing/2014/main" val="3955996705"/>
                    </a:ext>
                  </a:extLst>
                </a:gridCol>
              </a:tblGrid>
              <a:tr h="202757">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tc>
                  <a:txBody>
                    <a:bodyPr/>
                    <a:lstStyle/>
                    <a:p>
                      <a:endParaRPr lang="zh-CN" altLang="en-US" dirty="0">
                        <a:solidFill>
                          <a:schemeClr val="tx1"/>
                        </a:solidFill>
                      </a:endParaRPr>
                    </a:p>
                  </a:txBody>
                  <a:tcPr>
                    <a:solidFill>
                      <a:srgbClr val="C00000"/>
                    </a:solidFill>
                  </a:tcPr>
                </a:tc>
                <a:extLst>
                  <a:ext uri="{0D108BD9-81ED-4DB2-BD59-A6C34878D82A}">
                    <a16:rowId xmlns:a16="http://schemas.microsoft.com/office/drawing/2014/main" val="2397882883"/>
                  </a:ext>
                </a:extLst>
              </a:tr>
            </a:tbl>
          </a:graphicData>
        </a:graphic>
      </p:graphicFrame>
      <p:pic>
        <p:nvPicPr>
          <p:cNvPr id="221" name="图片 220">
            <a:extLst>
              <a:ext uri="{FF2B5EF4-FFF2-40B4-BE49-F238E27FC236}">
                <a16:creationId xmlns:a16="http://schemas.microsoft.com/office/drawing/2014/main" id="{F8F67AD6-696B-AC8A-2AFE-D6885E535E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07651" y="2892155"/>
            <a:ext cx="269328" cy="269328"/>
          </a:xfrm>
          <a:prstGeom prst="rect">
            <a:avLst/>
          </a:prstGeom>
        </p:spPr>
      </p:pic>
      <mc:AlternateContent xmlns:mc="http://schemas.openxmlformats.org/markup-compatibility/2006" xmlns:a14="http://schemas.microsoft.com/office/drawing/2010/main">
        <mc:Choice Requires="a14">
          <p:sp>
            <p:nvSpPr>
              <p:cNvPr id="223" name="文本框 222">
                <a:extLst>
                  <a:ext uri="{FF2B5EF4-FFF2-40B4-BE49-F238E27FC236}">
                    <a16:creationId xmlns:a16="http://schemas.microsoft.com/office/drawing/2014/main" id="{D7402C01-CA78-AF36-42E2-376A54FD77F7}"/>
                  </a:ext>
                </a:extLst>
              </p:cNvPr>
              <p:cNvSpPr txBox="1"/>
              <p:nvPr/>
            </p:nvSpPr>
            <p:spPr>
              <a:xfrm>
                <a:off x="10899096" y="1899539"/>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1</m:t>
                        </m:r>
                      </m:sub>
                    </m:sSub>
                  </m:oMath>
                </a14:m>
                <a:endParaRPr lang="zh-CN" altLang="en-US" sz="1200" dirty="0"/>
              </a:p>
            </p:txBody>
          </p:sp>
        </mc:Choice>
        <mc:Fallback xmlns="">
          <p:sp>
            <p:nvSpPr>
              <p:cNvPr id="223" name="文本框 222">
                <a:extLst>
                  <a:ext uri="{FF2B5EF4-FFF2-40B4-BE49-F238E27FC236}">
                    <a16:creationId xmlns:a16="http://schemas.microsoft.com/office/drawing/2014/main" id="{D7402C01-CA78-AF36-42E2-376A54FD77F7}"/>
                  </a:ext>
                </a:extLst>
              </p:cNvPr>
              <p:cNvSpPr txBox="1">
                <a:spLocks noRot="1" noChangeAspect="1" noMove="1" noResize="1" noEditPoints="1" noAdjustHandles="1" noChangeArrowheads="1" noChangeShapeType="1" noTextEdit="1"/>
              </p:cNvSpPr>
              <p:nvPr/>
            </p:nvSpPr>
            <p:spPr>
              <a:xfrm>
                <a:off x="10899096" y="1899539"/>
                <a:ext cx="774360" cy="276999"/>
              </a:xfrm>
              <a:prstGeom prst="rect">
                <a:avLst/>
              </a:prstGeom>
              <a:blipFill>
                <a:blip r:embed="rId16"/>
                <a:stretch>
                  <a:fillRect l="-787"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4" name="文本框 223">
                <a:extLst>
                  <a:ext uri="{FF2B5EF4-FFF2-40B4-BE49-F238E27FC236}">
                    <a16:creationId xmlns:a16="http://schemas.microsoft.com/office/drawing/2014/main" id="{1D828A51-2419-E086-E912-8C18AEEFF43E}"/>
                  </a:ext>
                </a:extLst>
              </p:cNvPr>
              <p:cNvSpPr txBox="1"/>
              <p:nvPr/>
            </p:nvSpPr>
            <p:spPr>
              <a:xfrm>
                <a:off x="10899096" y="2882217"/>
                <a:ext cx="77436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Query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𝑞</m:t>
                        </m:r>
                      </m:e>
                      <m:sub>
                        <m:r>
                          <a:rPr lang="en-US" altLang="zh-CN" sz="1200" b="0" i="1" smtClean="0">
                            <a:latin typeface="Cambria Math" panose="02040503050406030204" pitchFamily="18" charset="0"/>
                            <a:cs typeface="Times New Roman" panose="02020603050405020304" pitchFamily="18" charset="0"/>
                          </a:rPr>
                          <m:t>2</m:t>
                        </m:r>
                      </m:sub>
                    </m:sSub>
                  </m:oMath>
                </a14:m>
                <a:endParaRPr lang="zh-CN" altLang="en-US" sz="1200" dirty="0"/>
              </a:p>
            </p:txBody>
          </p:sp>
        </mc:Choice>
        <mc:Fallback xmlns="">
          <p:sp>
            <p:nvSpPr>
              <p:cNvPr id="224" name="文本框 223">
                <a:extLst>
                  <a:ext uri="{FF2B5EF4-FFF2-40B4-BE49-F238E27FC236}">
                    <a16:creationId xmlns:a16="http://schemas.microsoft.com/office/drawing/2014/main" id="{1D828A51-2419-E086-E912-8C18AEEFF43E}"/>
                  </a:ext>
                </a:extLst>
              </p:cNvPr>
              <p:cNvSpPr txBox="1">
                <a:spLocks noRot="1" noChangeAspect="1" noMove="1" noResize="1" noEditPoints="1" noAdjustHandles="1" noChangeArrowheads="1" noChangeShapeType="1" noTextEdit="1"/>
              </p:cNvSpPr>
              <p:nvPr/>
            </p:nvSpPr>
            <p:spPr>
              <a:xfrm>
                <a:off x="10899096" y="2882217"/>
                <a:ext cx="774360" cy="276999"/>
              </a:xfrm>
              <a:prstGeom prst="rect">
                <a:avLst/>
              </a:prstGeom>
              <a:blipFill>
                <a:blip r:embed="rId17"/>
                <a:stretch>
                  <a:fillRect l="-787" t="-2222" b="-1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8517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6BB7-6FC4-0FF6-CAEA-22CCFDF01C19}"/>
            </a:ext>
          </a:extLst>
        </p:cNvPr>
        <p:cNvGrpSpPr/>
        <p:nvPr/>
      </p:nvGrpSpPr>
      <p:grpSpPr>
        <a:xfrm>
          <a:off x="0" y="0"/>
          <a:ext cx="0" cy="0"/>
          <a:chOff x="0" y="0"/>
          <a:chExt cx="0" cy="0"/>
        </a:xfrm>
      </p:grpSpPr>
      <p:sp>
        <p:nvSpPr>
          <p:cNvPr id="192" name="椭圆 191">
            <a:extLst>
              <a:ext uri="{FF2B5EF4-FFF2-40B4-BE49-F238E27FC236}">
                <a16:creationId xmlns:a16="http://schemas.microsoft.com/office/drawing/2014/main" id="{5809D118-7A8D-2E4D-E9FA-084DAB85F5B9}"/>
              </a:ext>
            </a:extLst>
          </p:cNvPr>
          <p:cNvSpPr/>
          <p:nvPr/>
        </p:nvSpPr>
        <p:spPr>
          <a:xfrm>
            <a:off x="358498" y="1511386"/>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3" name="椭圆 192">
            <a:extLst>
              <a:ext uri="{FF2B5EF4-FFF2-40B4-BE49-F238E27FC236}">
                <a16:creationId xmlns:a16="http://schemas.microsoft.com/office/drawing/2014/main" id="{6D52CFEA-4A85-AADB-3B30-205F2E395EB7}"/>
              </a:ext>
            </a:extLst>
          </p:cNvPr>
          <p:cNvSpPr/>
          <p:nvPr/>
        </p:nvSpPr>
        <p:spPr>
          <a:xfrm>
            <a:off x="645439" y="11580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4" name="椭圆 193">
            <a:extLst>
              <a:ext uri="{FF2B5EF4-FFF2-40B4-BE49-F238E27FC236}">
                <a16:creationId xmlns:a16="http://schemas.microsoft.com/office/drawing/2014/main" id="{585A5B5F-D347-2108-36E6-89159BB9DB08}"/>
              </a:ext>
            </a:extLst>
          </p:cNvPr>
          <p:cNvSpPr/>
          <p:nvPr/>
        </p:nvSpPr>
        <p:spPr>
          <a:xfrm>
            <a:off x="581145" y="1899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5" name="椭圆 194">
            <a:extLst>
              <a:ext uri="{FF2B5EF4-FFF2-40B4-BE49-F238E27FC236}">
                <a16:creationId xmlns:a16="http://schemas.microsoft.com/office/drawing/2014/main" id="{F295C6B8-08CD-E071-3989-0E884D2A14F6}"/>
              </a:ext>
            </a:extLst>
          </p:cNvPr>
          <p:cNvSpPr/>
          <p:nvPr/>
        </p:nvSpPr>
        <p:spPr>
          <a:xfrm>
            <a:off x="950239" y="153126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6" name="椭圆 195">
            <a:extLst>
              <a:ext uri="{FF2B5EF4-FFF2-40B4-BE49-F238E27FC236}">
                <a16:creationId xmlns:a16="http://schemas.microsoft.com/office/drawing/2014/main" id="{985F73B3-F3C7-A644-7B56-424E046EB224}"/>
              </a:ext>
            </a:extLst>
          </p:cNvPr>
          <p:cNvSpPr/>
          <p:nvPr/>
        </p:nvSpPr>
        <p:spPr>
          <a:xfrm>
            <a:off x="1238373" y="1179613"/>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0" name="椭圆 199">
            <a:extLst>
              <a:ext uri="{FF2B5EF4-FFF2-40B4-BE49-F238E27FC236}">
                <a16:creationId xmlns:a16="http://schemas.microsoft.com/office/drawing/2014/main" id="{367FDE2A-4254-F484-4AB6-EBFD8FD0BDD1}"/>
              </a:ext>
            </a:extLst>
          </p:cNvPr>
          <p:cNvSpPr/>
          <p:nvPr/>
        </p:nvSpPr>
        <p:spPr>
          <a:xfrm>
            <a:off x="1371726" y="18697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1" name="椭圆 200">
            <a:extLst>
              <a:ext uri="{FF2B5EF4-FFF2-40B4-BE49-F238E27FC236}">
                <a16:creationId xmlns:a16="http://schemas.microsoft.com/office/drawing/2014/main" id="{6F8C3A9E-C6F7-EA9D-A75C-DA3F22BC9D53}"/>
              </a:ext>
            </a:extLst>
          </p:cNvPr>
          <p:cNvSpPr/>
          <p:nvPr/>
        </p:nvSpPr>
        <p:spPr>
          <a:xfrm>
            <a:off x="1451489" y="161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03" name="椭圆 202">
            <a:extLst>
              <a:ext uri="{FF2B5EF4-FFF2-40B4-BE49-F238E27FC236}">
                <a16:creationId xmlns:a16="http://schemas.microsoft.com/office/drawing/2014/main" id="{490FF0CF-DF35-EE59-AABB-200F5401B97D}"/>
              </a:ext>
            </a:extLst>
          </p:cNvPr>
          <p:cNvSpPr/>
          <p:nvPr/>
        </p:nvSpPr>
        <p:spPr>
          <a:xfrm>
            <a:off x="1082395" y="208350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04" name="直接连接符 203">
            <a:extLst>
              <a:ext uri="{FF2B5EF4-FFF2-40B4-BE49-F238E27FC236}">
                <a16:creationId xmlns:a16="http://schemas.microsoft.com/office/drawing/2014/main" id="{9CD050CB-4F44-7B23-973A-2D067B3FF2D4}"/>
              </a:ext>
            </a:extLst>
          </p:cNvPr>
          <p:cNvCxnSpPr>
            <a:cxnSpLocks/>
            <a:stCxn id="193" idx="3"/>
            <a:endCxn id="192" idx="0"/>
          </p:cNvCxnSpPr>
          <p:nvPr/>
        </p:nvCxnSpPr>
        <p:spPr>
          <a:xfrm flipH="1">
            <a:off x="422792" y="127385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05" name="直接连接符 204">
            <a:extLst>
              <a:ext uri="{FF2B5EF4-FFF2-40B4-BE49-F238E27FC236}">
                <a16:creationId xmlns:a16="http://schemas.microsoft.com/office/drawing/2014/main" id="{693A1D5E-121C-3FF6-A4D1-211CF9983983}"/>
              </a:ext>
            </a:extLst>
          </p:cNvPr>
          <p:cNvCxnSpPr>
            <a:cxnSpLocks/>
            <a:stCxn id="193" idx="5"/>
            <a:endCxn id="195" idx="1"/>
          </p:cNvCxnSpPr>
          <p:nvPr/>
        </p:nvCxnSpPr>
        <p:spPr>
          <a:xfrm>
            <a:off x="755196" y="127385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06" name="直接连接符 205">
            <a:extLst>
              <a:ext uri="{FF2B5EF4-FFF2-40B4-BE49-F238E27FC236}">
                <a16:creationId xmlns:a16="http://schemas.microsoft.com/office/drawing/2014/main" id="{B064EA0D-60D2-26BD-5365-A1DD9F053B20}"/>
              </a:ext>
            </a:extLst>
          </p:cNvPr>
          <p:cNvCxnSpPr>
            <a:cxnSpLocks/>
            <a:stCxn id="192" idx="5"/>
            <a:endCxn id="194" idx="1"/>
          </p:cNvCxnSpPr>
          <p:nvPr/>
        </p:nvCxnSpPr>
        <p:spPr>
          <a:xfrm>
            <a:off x="468255" y="162724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07" name="直接连接符 206">
            <a:extLst>
              <a:ext uri="{FF2B5EF4-FFF2-40B4-BE49-F238E27FC236}">
                <a16:creationId xmlns:a16="http://schemas.microsoft.com/office/drawing/2014/main" id="{E1BE60F2-2055-277E-DB67-9E42D4969839}"/>
              </a:ext>
            </a:extLst>
          </p:cNvPr>
          <p:cNvCxnSpPr>
            <a:cxnSpLocks/>
            <a:stCxn id="195" idx="3"/>
            <a:endCxn id="194" idx="7"/>
          </p:cNvCxnSpPr>
          <p:nvPr/>
        </p:nvCxnSpPr>
        <p:spPr>
          <a:xfrm flipH="1">
            <a:off x="690902" y="164711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08" name="直接连接符 207">
            <a:extLst>
              <a:ext uri="{FF2B5EF4-FFF2-40B4-BE49-F238E27FC236}">
                <a16:creationId xmlns:a16="http://schemas.microsoft.com/office/drawing/2014/main" id="{B5A8A310-498A-E5F9-7F6E-33B2B5442FBC}"/>
              </a:ext>
            </a:extLst>
          </p:cNvPr>
          <p:cNvCxnSpPr>
            <a:cxnSpLocks/>
            <a:stCxn id="196" idx="3"/>
            <a:endCxn id="195" idx="6"/>
          </p:cNvCxnSpPr>
          <p:nvPr/>
        </p:nvCxnSpPr>
        <p:spPr>
          <a:xfrm flipH="1">
            <a:off x="1078827" y="1295467"/>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E0A6B3CD-3883-AE22-637B-CF9A6DE8052E}"/>
              </a:ext>
            </a:extLst>
          </p:cNvPr>
          <p:cNvCxnSpPr>
            <a:cxnSpLocks/>
            <a:stCxn id="203" idx="0"/>
            <a:endCxn id="195" idx="4"/>
          </p:cNvCxnSpPr>
          <p:nvPr/>
        </p:nvCxnSpPr>
        <p:spPr>
          <a:xfrm flipH="1" flipV="1">
            <a:off x="1014533" y="166699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10" name="直接连接符 209">
            <a:extLst>
              <a:ext uri="{FF2B5EF4-FFF2-40B4-BE49-F238E27FC236}">
                <a16:creationId xmlns:a16="http://schemas.microsoft.com/office/drawing/2014/main" id="{8275BE85-A0A3-2853-E73C-B344CE6FEF53}"/>
              </a:ext>
            </a:extLst>
          </p:cNvPr>
          <p:cNvCxnSpPr>
            <a:cxnSpLocks/>
            <a:stCxn id="200" idx="1"/>
            <a:endCxn id="195" idx="5"/>
          </p:cNvCxnSpPr>
          <p:nvPr/>
        </p:nvCxnSpPr>
        <p:spPr>
          <a:xfrm flipH="1" flipV="1">
            <a:off x="1059996" y="1647117"/>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11" name="直接连接符 210">
            <a:extLst>
              <a:ext uri="{FF2B5EF4-FFF2-40B4-BE49-F238E27FC236}">
                <a16:creationId xmlns:a16="http://schemas.microsoft.com/office/drawing/2014/main" id="{518484D9-8ABE-DD72-C9C5-498382324005}"/>
              </a:ext>
            </a:extLst>
          </p:cNvPr>
          <p:cNvCxnSpPr>
            <a:cxnSpLocks/>
            <a:stCxn id="196" idx="5"/>
            <a:endCxn id="201" idx="1"/>
          </p:cNvCxnSpPr>
          <p:nvPr/>
        </p:nvCxnSpPr>
        <p:spPr>
          <a:xfrm>
            <a:off x="1348130" y="1295467"/>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12" name="直接连接符 211">
            <a:extLst>
              <a:ext uri="{FF2B5EF4-FFF2-40B4-BE49-F238E27FC236}">
                <a16:creationId xmlns:a16="http://schemas.microsoft.com/office/drawing/2014/main" id="{170EC04B-4206-4FDF-51A0-8557374573BD}"/>
              </a:ext>
            </a:extLst>
          </p:cNvPr>
          <p:cNvCxnSpPr>
            <a:cxnSpLocks/>
            <a:stCxn id="193" idx="4"/>
            <a:endCxn id="194" idx="0"/>
          </p:cNvCxnSpPr>
          <p:nvPr/>
        </p:nvCxnSpPr>
        <p:spPr>
          <a:xfrm flipH="1">
            <a:off x="645439" y="129373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13" name="直接连接符 212">
            <a:extLst>
              <a:ext uri="{FF2B5EF4-FFF2-40B4-BE49-F238E27FC236}">
                <a16:creationId xmlns:a16="http://schemas.microsoft.com/office/drawing/2014/main" id="{E6A6264E-5866-DBF1-EB27-0D50DEF8D14F}"/>
              </a:ext>
            </a:extLst>
          </p:cNvPr>
          <p:cNvCxnSpPr>
            <a:stCxn id="194" idx="5"/>
            <a:endCxn id="203" idx="2"/>
          </p:cNvCxnSpPr>
          <p:nvPr/>
        </p:nvCxnSpPr>
        <p:spPr>
          <a:xfrm>
            <a:off x="690902" y="2015797"/>
            <a:ext cx="391493" cy="135575"/>
          </a:xfrm>
          <a:prstGeom prst="line">
            <a:avLst/>
          </a:prstGeom>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14" name="文本框 213">
                <a:extLst>
                  <a:ext uri="{FF2B5EF4-FFF2-40B4-BE49-F238E27FC236}">
                    <a16:creationId xmlns:a16="http://schemas.microsoft.com/office/drawing/2014/main" id="{D378DC70-F98B-21F2-AC85-2F5752455278}"/>
                  </a:ext>
                </a:extLst>
              </p:cNvPr>
              <p:cNvSpPr txBox="1"/>
              <p:nvPr/>
            </p:nvSpPr>
            <p:spPr>
              <a:xfrm>
                <a:off x="297846" y="2253327"/>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14" name="文本框 213">
                <a:extLst>
                  <a:ext uri="{FF2B5EF4-FFF2-40B4-BE49-F238E27FC236}">
                    <a16:creationId xmlns:a16="http://schemas.microsoft.com/office/drawing/2014/main" id="{D378DC70-F98B-21F2-AC85-2F5752455278}"/>
                  </a:ext>
                </a:extLst>
              </p:cNvPr>
              <p:cNvSpPr txBox="1">
                <a:spLocks noRot="1" noChangeAspect="1" noMove="1" noResize="1" noEditPoints="1" noAdjustHandles="1" noChangeArrowheads="1" noChangeShapeType="1" noTextEdit="1"/>
              </p:cNvSpPr>
              <p:nvPr/>
            </p:nvSpPr>
            <p:spPr>
              <a:xfrm>
                <a:off x="297846" y="2253327"/>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215" name="矩形 214">
            <a:extLst>
              <a:ext uri="{FF2B5EF4-FFF2-40B4-BE49-F238E27FC236}">
                <a16:creationId xmlns:a16="http://schemas.microsoft.com/office/drawing/2014/main" id="{1EF9619F-151A-4CBC-25D8-0C0657BDD58D}"/>
              </a:ext>
            </a:extLst>
          </p:cNvPr>
          <p:cNvSpPr/>
          <p:nvPr/>
        </p:nvSpPr>
        <p:spPr>
          <a:xfrm>
            <a:off x="301101" y="1071143"/>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圆角 237">
            <a:extLst>
              <a:ext uri="{FF2B5EF4-FFF2-40B4-BE49-F238E27FC236}">
                <a16:creationId xmlns:a16="http://schemas.microsoft.com/office/drawing/2014/main" id="{06A03704-DF15-3D3B-96CA-910C42F537FC}"/>
              </a:ext>
            </a:extLst>
          </p:cNvPr>
          <p:cNvSpPr/>
          <p:nvPr/>
        </p:nvSpPr>
        <p:spPr>
          <a:xfrm>
            <a:off x="2227963" y="1383313"/>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Representative node selection</a:t>
            </a:r>
            <a:endParaRPr lang="zh-CN" altLang="en-US" sz="1200" dirty="0">
              <a:latin typeface="Times New Roman" panose="02020603050405020304" pitchFamily="18" charset="0"/>
              <a:cs typeface="Times New Roman" panose="02020603050405020304" pitchFamily="18" charset="0"/>
            </a:endParaRPr>
          </a:p>
        </p:txBody>
      </p:sp>
      <p:sp>
        <p:nvSpPr>
          <p:cNvPr id="239" name="箭头: 右 238">
            <a:extLst>
              <a:ext uri="{FF2B5EF4-FFF2-40B4-BE49-F238E27FC236}">
                <a16:creationId xmlns:a16="http://schemas.microsoft.com/office/drawing/2014/main" id="{A5B57AA8-20EA-B3C7-6CA8-3FF33FDCDF26}"/>
              </a:ext>
            </a:extLst>
          </p:cNvPr>
          <p:cNvSpPr/>
          <p:nvPr/>
        </p:nvSpPr>
        <p:spPr>
          <a:xfrm>
            <a:off x="3878567" y="15379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0" name="文本框 239">
                <a:extLst>
                  <a:ext uri="{FF2B5EF4-FFF2-40B4-BE49-F238E27FC236}">
                    <a16:creationId xmlns:a16="http://schemas.microsoft.com/office/drawing/2014/main" id="{10BF7CC3-59C3-90C1-6046-7754D370C5A5}"/>
                  </a:ext>
                </a:extLst>
              </p:cNvPr>
              <p:cNvSpPr txBox="1"/>
              <p:nvPr/>
            </p:nvSpPr>
            <p:spPr>
              <a:xfrm>
                <a:off x="3692726" y="1111494"/>
                <a:ext cx="1141659"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Representative </a:t>
                </a:r>
              </a:p>
              <a:p>
                <a:pPr algn="ctr"/>
                <a:r>
                  <a:rPr lang="en-US" altLang="zh-CN" sz="1200" dirty="0">
                    <a:latin typeface="Times New Roman" panose="02020603050405020304" pitchFamily="18" charset="0"/>
                    <a:cs typeface="Times New Roman" panose="02020603050405020304" pitchFamily="18" charset="0"/>
                  </a:rPr>
                  <a:t>nodes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𝑉</m:t>
                        </m:r>
                      </m:e>
                      <m:sub>
                        <m:r>
                          <a:rPr lang="en-US" altLang="zh-CN" sz="1200" b="0" i="1" smtClean="0">
                            <a:latin typeface="Cambria Math" panose="020405030504060302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40" name="文本框 239">
                <a:extLst>
                  <a:ext uri="{FF2B5EF4-FFF2-40B4-BE49-F238E27FC236}">
                    <a16:creationId xmlns:a16="http://schemas.microsoft.com/office/drawing/2014/main" id="{10BF7CC3-59C3-90C1-6046-7754D370C5A5}"/>
                  </a:ext>
                </a:extLst>
              </p:cNvPr>
              <p:cNvSpPr txBox="1">
                <a:spLocks noRot="1" noChangeAspect="1" noMove="1" noResize="1" noEditPoints="1" noAdjustHandles="1" noChangeArrowheads="1" noChangeShapeType="1" noTextEdit="1"/>
              </p:cNvSpPr>
              <p:nvPr/>
            </p:nvSpPr>
            <p:spPr>
              <a:xfrm>
                <a:off x="3692726" y="1111494"/>
                <a:ext cx="1141659" cy="461665"/>
              </a:xfrm>
              <a:prstGeom prst="rect">
                <a:avLst/>
              </a:prstGeom>
              <a:blipFill>
                <a:blip r:embed="rId4"/>
                <a:stretch>
                  <a:fillRect b="-9211"/>
                </a:stretch>
              </a:blipFill>
            </p:spPr>
            <p:txBody>
              <a:bodyPr/>
              <a:lstStyle/>
              <a:p>
                <a:r>
                  <a:rPr lang="zh-CN" altLang="en-US">
                    <a:noFill/>
                  </a:rPr>
                  <a:t> </a:t>
                </a:r>
              </a:p>
            </p:txBody>
          </p:sp>
        </mc:Fallback>
      </mc:AlternateContent>
      <p:sp>
        <p:nvSpPr>
          <p:cNvPr id="283" name="箭头: 右 282">
            <a:extLst>
              <a:ext uri="{FF2B5EF4-FFF2-40B4-BE49-F238E27FC236}">
                <a16:creationId xmlns:a16="http://schemas.microsoft.com/office/drawing/2014/main" id="{9FEFC57A-9B45-4471-DACB-C58ADAAC4EBC}"/>
              </a:ext>
            </a:extLst>
          </p:cNvPr>
          <p:cNvSpPr/>
          <p:nvPr/>
        </p:nvSpPr>
        <p:spPr>
          <a:xfrm>
            <a:off x="1733711" y="155782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5" name="矩形: 圆角 294">
            <a:extLst>
              <a:ext uri="{FF2B5EF4-FFF2-40B4-BE49-F238E27FC236}">
                <a16:creationId xmlns:a16="http://schemas.microsoft.com/office/drawing/2014/main" id="{A2E9FFE2-26EA-4A4A-C367-C24AA47B07F4}"/>
              </a:ext>
            </a:extLst>
          </p:cNvPr>
          <p:cNvSpPr/>
          <p:nvPr/>
        </p:nvSpPr>
        <p:spPr>
          <a:xfrm>
            <a:off x="4641357" y="1409587"/>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MLP trigger generator</a:t>
            </a:r>
            <a:endParaRPr lang="zh-CN" altLang="en-US" sz="1200" dirty="0">
              <a:latin typeface="Times New Roman" panose="02020603050405020304" pitchFamily="18" charset="0"/>
              <a:cs typeface="Times New Roman" panose="02020603050405020304" pitchFamily="18" charset="0"/>
            </a:endParaRPr>
          </a:p>
        </p:txBody>
      </p:sp>
      <p:sp>
        <p:nvSpPr>
          <p:cNvPr id="296" name="箭头: 右 295">
            <a:extLst>
              <a:ext uri="{FF2B5EF4-FFF2-40B4-BE49-F238E27FC236}">
                <a16:creationId xmlns:a16="http://schemas.microsoft.com/office/drawing/2014/main" id="{FF82ACC1-7B5A-F82B-AF72-1F756EB4AD0C}"/>
              </a:ext>
            </a:extLst>
          </p:cNvPr>
          <p:cNvSpPr/>
          <p:nvPr/>
        </p:nvSpPr>
        <p:spPr>
          <a:xfrm rot="16200000">
            <a:off x="5105968" y="101513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pic>
        <p:nvPicPr>
          <p:cNvPr id="297" name="图片 296">
            <a:extLst>
              <a:ext uri="{FF2B5EF4-FFF2-40B4-BE49-F238E27FC236}">
                <a16:creationId xmlns:a16="http://schemas.microsoft.com/office/drawing/2014/main" id="{77FB9CD9-CD44-F840-A807-90592E5CDE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8900" y="511539"/>
            <a:ext cx="354617" cy="354617"/>
          </a:xfrm>
          <a:prstGeom prst="rect">
            <a:avLst/>
          </a:prstGeom>
        </p:spPr>
      </p:pic>
      <p:sp>
        <p:nvSpPr>
          <p:cNvPr id="298" name="文本框 297">
            <a:extLst>
              <a:ext uri="{FF2B5EF4-FFF2-40B4-BE49-F238E27FC236}">
                <a16:creationId xmlns:a16="http://schemas.microsoft.com/office/drawing/2014/main" id="{7B370338-70C5-8470-13F7-C0B87A2D3FA5}"/>
              </a:ext>
            </a:extLst>
          </p:cNvPr>
          <p:cNvSpPr txBox="1"/>
          <p:nvPr/>
        </p:nvSpPr>
        <p:spPr>
          <a:xfrm>
            <a:off x="5443517" y="534958"/>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299" name="椭圆 298">
            <a:extLst>
              <a:ext uri="{FF2B5EF4-FFF2-40B4-BE49-F238E27FC236}">
                <a16:creationId xmlns:a16="http://schemas.microsoft.com/office/drawing/2014/main" id="{74362C56-36B6-B817-4371-7782021AE308}"/>
              </a:ext>
            </a:extLst>
          </p:cNvPr>
          <p:cNvSpPr/>
          <p:nvPr/>
        </p:nvSpPr>
        <p:spPr>
          <a:xfrm>
            <a:off x="6840747" y="13260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0" name="椭圆 299">
            <a:extLst>
              <a:ext uri="{FF2B5EF4-FFF2-40B4-BE49-F238E27FC236}">
                <a16:creationId xmlns:a16="http://schemas.microsoft.com/office/drawing/2014/main" id="{4D1A1C25-B61A-7B86-EF32-649610826EBE}"/>
              </a:ext>
            </a:extLst>
          </p:cNvPr>
          <p:cNvSpPr/>
          <p:nvPr/>
        </p:nvSpPr>
        <p:spPr>
          <a:xfrm>
            <a:off x="7127688" y="9726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1" name="椭圆 300">
            <a:extLst>
              <a:ext uri="{FF2B5EF4-FFF2-40B4-BE49-F238E27FC236}">
                <a16:creationId xmlns:a16="http://schemas.microsoft.com/office/drawing/2014/main" id="{E9D11A60-B341-8373-02FC-B89EF5F1A546}"/>
              </a:ext>
            </a:extLst>
          </p:cNvPr>
          <p:cNvSpPr/>
          <p:nvPr/>
        </p:nvSpPr>
        <p:spPr>
          <a:xfrm>
            <a:off x="7063394" y="17146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2" name="椭圆 301">
            <a:extLst>
              <a:ext uri="{FF2B5EF4-FFF2-40B4-BE49-F238E27FC236}">
                <a16:creationId xmlns:a16="http://schemas.microsoft.com/office/drawing/2014/main" id="{BF069E45-EDAB-A891-EE49-F821EE5A51E0}"/>
              </a:ext>
            </a:extLst>
          </p:cNvPr>
          <p:cNvSpPr/>
          <p:nvPr/>
        </p:nvSpPr>
        <p:spPr>
          <a:xfrm>
            <a:off x="7432488" y="13459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3" name="椭圆 302">
            <a:extLst>
              <a:ext uri="{FF2B5EF4-FFF2-40B4-BE49-F238E27FC236}">
                <a16:creationId xmlns:a16="http://schemas.microsoft.com/office/drawing/2014/main" id="{EC4BED3D-2818-7D65-6347-10E2E9B068D4}"/>
              </a:ext>
            </a:extLst>
          </p:cNvPr>
          <p:cNvSpPr/>
          <p:nvPr/>
        </p:nvSpPr>
        <p:spPr>
          <a:xfrm>
            <a:off x="7720622" y="994289"/>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4" name="椭圆 303">
            <a:extLst>
              <a:ext uri="{FF2B5EF4-FFF2-40B4-BE49-F238E27FC236}">
                <a16:creationId xmlns:a16="http://schemas.microsoft.com/office/drawing/2014/main" id="{9108F9B0-BA44-1A10-CCF3-0CF533A03430}"/>
              </a:ext>
            </a:extLst>
          </p:cNvPr>
          <p:cNvSpPr/>
          <p:nvPr/>
        </p:nvSpPr>
        <p:spPr>
          <a:xfrm>
            <a:off x="7853975" y="16844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5" name="椭圆 304">
            <a:extLst>
              <a:ext uri="{FF2B5EF4-FFF2-40B4-BE49-F238E27FC236}">
                <a16:creationId xmlns:a16="http://schemas.microsoft.com/office/drawing/2014/main" id="{0DC5DC0A-0CD4-4284-86EF-5C62F0A353EA}"/>
              </a:ext>
            </a:extLst>
          </p:cNvPr>
          <p:cNvSpPr/>
          <p:nvPr/>
        </p:nvSpPr>
        <p:spPr>
          <a:xfrm>
            <a:off x="7933738" y="142809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6" name="椭圆 305">
            <a:extLst>
              <a:ext uri="{FF2B5EF4-FFF2-40B4-BE49-F238E27FC236}">
                <a16:creationId xmlns:a16="http://schemas.microsoft.com/office/drawing/2014/main" id="{07FA0190-0994-DB78-C761-A493995E93CE}"/>
              </a:ext>
            </a:extLst>
          </p:cNvPr>
          <p:cNvSpPr/>
          <p:nvPr/>
        </p:nvSpPr>
        <p:spPr>
          <a:xfrm>
            <a:off x="7564644" y="18981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07" name="直接连接符 306">
            <a:extLst>
              <a:ext uri="{FF2B5EF4-FFF2-40B4-BE49-F238E27FC236}">
                <a16:creationId xmlns:a16="http://schemas.microsoft.com/office/drawing/2014/main" id="{12B18DD6-AB83-26E8-287F-56E40FE88D9D}"/>
              </a:ext>
            </a:extLst>
          </p:cNvPr>
          <p:cNvCxnSpPr>
            <a:cxnSpLocks/>
            <a:stCxn id="300" idx="3"/>
            <a:endCxn id="299" idx="0"/>
          </p:cNvCxnSpPr>
          <p:nvPr/>
        </p:nvCxnSpPr>
        <p:spPr>
          <a:xfrm flipH="1">
            <a:off x="6905041" y="108853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08" name="直接连接符 307">
            <a:extLst>
              <a:ext uri="{FF2B5EF4-FFF2-40B4-BE49-F238E27FC236}">
                <a16:creationId xmlns:a16="http://schemas.microsoft.com/office/drawing/2014/main" id="{FC50DEDD-3FBB-0E91-21DA-A655278E0104}"/>
              </a:ext>
            </a:extLst>
          </p:cNvPr>
          <p:cNvCxnSpPr>
            <a:cxnSpLocks/>
            <a:stCxn id="300" idx="5"/>
            <a:endCxn id="302" idx="1"/>
          </p:cNvCxnSpPr>
          <p:nvPr/>
        </p:nvCxnSpPr>
        <p:spPr>
          <a:xfrm>
            <a:off x="7237445" y="108853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09" name="直接连接符 308">
            <a:extLst>
              <a:ext uri="{FF2B5EF4-FFF2-40B4-BE49-F238E27FC236}">
                <a16:creationId xmlns:a16="http://schemas.microsoft.com/office/drawing/2014/main" id="{55AF376D-7F96-502E-D501-DF61C7A2A34D}"/>
              </a:ext>
            </a:extLst>
          </p:cNvPr>
          <p:cNvCxnSpPr>
            <a:cxnSpLocks/>
            <a:stCxn id="299" idx="5"/>
            <a:endCxn id="301" idx="1"/>
          </p:cNvCxnSpPr>
          <p:nvPr/>
        </p:nvCxnSpPr>
        <p:spPr>
          <a:xfrm>
            <a:off x="6950504" y="144191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10" name="直接连接符 309">
            <a:extLst>
              <a:ext uri="{FF2B5EF4-FFF2-40B4-BE49-F238E27FC236}">
                <a16:creationId xmlns:a16="http://schemas.microsoft.com/office/drawing/2014/main" id="{5C9D75C7-8627-2B16-872A-E142B7FC9656}"/>
              </a:ext>
            </a:extLst>
          </p:cNvPr>
          <p:cNvCxnSpPr>
            <a:cxnSpLocks/>
            <a:stCxn id="302" idx="3"/>
            <a:endCxn id="301" idx="7"/>
          </p:cNvCxnSpPr>
          <p:nvPr/>
        </p:nvCxnSpPr>
        <p:spPr>
          <a:xfrm flipH="1">
            <a:off x="7173151" y="146179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11" name="直接连接符 310">
            <a:extLst>
              <a:ext uri="{FF2B5EF4-FFF2-40B4-BE49-F238E27FC236}">
                <a16:creationId xmlns:a16="http://schemas.microsoft.com/office/drawing/2014/main" id="{6DB86BFB-4188-500D-CCA8-2F96CD0E0E2F}"/>
              </a:ext>
            </a:extLst>
          </p:cNvPr>
          <p:cNvCxnSpPr>
            <a:cxnSpLocks/>
            <a:stCxn id="303" idx="3"/>
            <a:endCxn id="302" idx="6"/>
          </p:cNvCxnSpPr>
          <p:nvPr/>
        </p:nvCxnSpPr>
        <p:spPr>
          <a:xfrm flipH="1">
            <a:off x="7561076" y="1110143"/>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12" name="直接连接符 311">
            <a:extLst>
              <a:ext uri="{FF2B5EF4-FFF2-40B4-BE49-F238E27FC236}">
                <a16:creationId xmlns:a16="http://schemas.microsoft.com/office/drawing/2014/main" id="{E4ECEB72-AF3B-BAEC-7518-C26289DBBCBA}"/>
              </a:ext>
            </a:extLst>
          </p:cNvPr>
          <p:cNvCxnSpPr>
            <a:cxnSpLocks/>
            <a:stCxn id="306" idx="0"/>
            <a:endCxn id="302" idx="4"/>
          </p:cNvCxnSpPr>
          <p:nvPr/>
        </p:nvCxnSpPr>
        <p:spPr>
          <a:xfrm flipH="1" flipV="1">
            <a:off x="7496782" y="1481670"/>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13" name="直接连接符 312">
            <a:extLst>
              <a:ext uri="{FF2B5EF4-FFF2-40B4-BE49-F238E27FC236}">
                <a16:creationId xmlns:a16="http://schemas.microsoft.com/office/drawing/2014/main" id="{D8AA7B13-3D71-5F1B-DB57-BF5FA496AF5B}"/>
              </a:ext>
            </a:extLst>
          </p:cNvPr>
          <p:cNvCxnSpPr>
            <a:cxnSpLocks/>
            <a:stCxn id="304" idx="1"/>
            <a:endCxn id="302" idx="5"/>
          </p:cNvCxnSpPr>
          <p:nvPr/>
        </p:nvCxnSpPr>
        <p:spPr>
          <a:xfrm flipH="1" flipV="1">
            <a:off x="7542245" y="1461793"/>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14" name="直接连接符 313">
            <a:extLst>
              <a:ext uri="{FF2B5EF4-FFF2-40B4-BE49-F238E27FC236}">
                <a16:creationId xmlns:a16="http://schemas.microsoft.com/office/drawing/2014/main" id="{0A836670-5340-218B-0EA5-6565171DEFE6}"/>
              </a:ext>
            </a:extLst>
          </p:cNvPr>
          <p:cNvCxnSpPr>
            <a:cxnSpLocks/>
            <a:stCxn id="303" idx="5"/>
            <a:endCxn id="305" idx="1"/>
          </p:cNvCxnSpPr>
          <p:nvPr/>
        </p:nvCxnSpPr>
        <p:spPr>
          <a:xfrm>
            <a:off x="7830379" y="1110143"/>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15" name="直接连接符 314">
            <a:extLst>
              <a:ext uri="{FF2B5EF4-FFF2-40B4-BE49-F238E27FC236}">
                <a16:creationId xmlns:a16="http://schemas.microsoft.com/office/drawing/2014/main" id="{FC013B4C-202A-30B9-2856-3A0BFB8F3331}"/>
              </a:ext>
            </a:extLst>
          </p:cNvPr>
          <p:cNvCxnSpPr>
            <a:cxnSpLocks/>
            <a:stCxn id="300" idx="4"/>
            <a:endCxn id="301" idx="0"/>
          </p:cNvCxnSpPr>
          <p:nvPr/>
        </p:nvCxnSpPr>
        <p:spPr>
          <a:xfrm flipH="1">
            <a:off x="7127688" y="110840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16" name="直接连接符 315">
            <a:extLst>
              <a:ext uri="{FF2B5EF4-FFF2-40B4-BE49-F238E27FC236}">
                <a16:creationId xmlns:a16="http://schemas.microsoft.com/office/drawing/2014/main" id="{28EFD889-EB6D-F023-E9B7-5AC9F06F4777}"/>
              </a:ext>
            </a:extLst>
          </p:cNvPr>
          <p:cNvCxnSpPr>
            <a:stCxn id="301" idx="5"/>
            <a:endCxn id="306" idx="2"/>
          </p:cNvCxnSpPr>
          <p:nvPr/>
        </p:nvCxnSpPr>
        <p:spPr>
          <a:xfrm>
            <a:off x="7173151" y="1830473"/>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17" name="矩形 316">
            <a:extLst>
              <a:ext uri="{FF2B5EF4-FFF2-40B4-BE49-F238E27FC236}">
                <a16:creationId xmlns:a16="http://schemas.microsoft.com/office/drawing/2014/main" id="{8E0BF758-750A-9B8C-E223-D6E2FFC1EDA7}"/>
              </a:ext>
            </a:extLst>
          </p:cNvPr>
          <p:cNvSpPr/>
          <p:nvPr/>
        </p:nvSpPr>
        <p:spPr>
          <a:xfrm>
            <a:off x="6748485" y="913326"/>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8" name="椭圆 317">
            <a:extLst>
              <a:ext uri="{FF2B5EF4-FFF2-40B4-BE49-F238E27FC236}">
                <a16:creationId xmlns:a16="http://schemas.microsoft.com/office/drawing/2014/main" id="{4238023B-B559-37BF-27CA-E56337254640}"/>
              </a:ext>
            </a:extLst>
          </p:cNvPr>
          <p:cNvSpPr/>
          <p:nvPr/>
        </p:nvSpPr>
        <p:spPr>
          <a:xfrm rot="453782">
            <a:off x="8622680" y="1388175"/>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19" name="椭圆 318">
            <a:extLst>
              <a:ext uri="{FF2B5EF4-FFF2-40B4-BE49-F238E27FC236}">
                <a16:creationId xmlns:a16="http://schemas.microsoft.com/office/drawing/2014/main" id="{2E6B9486-6862-46CF-ED7B-15E355F33D8C}"/>
              </a:ext>
            </a:extLst>
          </p:cNvPr>
          <p:cNvSpPr/>
          <p:nvPr/>
        </p:nvSpPr>
        <p:spPr>
          <a:xfrm rot="453782">
            <a:off x="8777763" y="1540861"/>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20" name="椭圆 319">
            <a:extLst>
              <a:ext uri="{FF2B5EF4-FFF2-40B4-BE49-F238E27FC236}">
                <a16:creationId xmlns:a16="http://schemas.microsoft.com/office/drawing/2014/main" id="{B43DC397-6887-57F0-6980-862E35F29580}"/>
              </a:ext>
            </a:extLst>
          </p:cNvPr>
          <p:cNvSpPr/>
          <p:nvPr/>
        </p:nvSpPr>
        <p:spPr>
          <a:xfrm rot="453782">
            <a:off x="8536564" y="1632504"/>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21" name="直接连接符 320">
            <a:extLst>
              <a:ext uri="{FF2B5EF4-FFF2-40B4-BE49-F238E27FC236}">
                <a16:creationId xmlns:a16="http://schemas.microsoft.com/office/drawing/2014/main" id="{AE2B9CEC-748C-A6EF-EC7C-BDC02572A9F9}"/>
              </a:ext>
            </a:extLst>
          </p:cNvPr>
          <p:cNvCxnSpPr>
            <a:cxnSpLocks/>
          </p:cNvCxnSpPr>
          <p:nvPr/>
        </p:nvCxnSpPr>
        <p:spPr>
          <a:xfrm rot="453782">
            <a:off x="8728408" y="1509881"/>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EE5CE06F-B319-CF02-29EA-F8D9FE998F3B}"/>
              </a:ext>
            </a:extLst>
          </p:cNvPr>
          <p:cNvCxnSpPr>
            <a:cxnSpLocks/>
            <a:endCxn id="320" idx="0"/>
          </p:cNvCxnSpPr>
          <p:nvPr/>
        </p:nvCxnSpPr>
        <p:spPr>
          <a:xfrm flipH="1">
            <a:off x="8609790" y="1503574"/>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23" name="直接连接符 322">
            <a:extLst>
              <a:ext uri="{FF2B5EF4-FFF2-40B4-BE49-F238E27FC236}">
                <a16:creationId xmlns:a16="http://schemas.microsoft.com/office/drawing/2014/main" id="{64EAAF8C-48C1-6E25-56FF-497EC1CB0EA0}"/>
              </a:ext>
            </a:extLst>
          </p:cNvPr>
          <p:cNvCxnSpPr>
            <a:cxnSpLocks/>
            <a:endCxn id="320" idx="6"/>
          </p:cNvCxnSpPr>
          <p:nvPr/>
        </p:nvCxnSpPr>
        <p:spPr>
          <a:xfrm flipH="1">
            <a:off x="8664593" y="1658866"/>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24" name="图片 323">
            <a:extLst>
              <a:ext uri="{FF2B5EF4-FFF2-40B4-BE49-F238E27FC236}">
                <a16:creationId xmlns:a16="http://schemas.microsoft.com/office/drawing/2014/main" id="{C2AE6909-D3A9-9CD2-247B-9F521A7432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1038" y="1530798"/>
            <a:ext cx="222267" cy="222267"/>
          </a:xfrm>
          <a:prstGeom prst="rect">
            <a:avLst/>
          </a:prstGeom>
        </p:spPr>
      </p:pic>
      <mc:AlternateContent xmlns:mc="http://schemas.openxmlformats.org/markup-compatibility/2006" xmlns:a14="http://schemas.microsoft.com/office/drawing/2010/main">
        <mc:Choice Requires="a14">
          <p:sp>
            <p:nvSpPr>
              <p:cNvPr id="325" name="文本框 324">
                <a:extLst>
                  <a:ext uri="{FF2B5EF4-FFF2-40B4-BE49-F238E27FC236}">
                    <a16:creationId xmlns:a16="http://schemas.microsoft.com/office/drawing/2014/main" id="{6D3BBE14-B594-F59B-E867-CE9C37897F0E}"/>
                  </a:ext>
                </a:extLst>
              </p:cNvPr>
              <p:cNvSpPr txBox="1"/>
              <p:nvPr/>
            </p:nvSpPr>
            <p:spPr>
              <a:xfrm>
                <a:off x="6748486" y="1972721"/>
                <a:ext cx="1368003"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25" name="文本框 324">
                <a:extLst>
                  <a:ext uri="{FF2B5EF4-FFF2-40B4-BE49-F238E27FC236}">
                    <a16:creationId xmlns:a16="http://schemas.microsoft.com/office/drawing/2014/main" id="{6D3BBE14-B594-F59B-E867-CE9C37897F0E}"/>
                  </a:ext>
                </a:extLst>
              </p:cNvPr>
              <p:cNvSpPr txBox="1">
                <a:spLocks noRot="1" noChangeAspect="1" noMove="1" noResize="1" noEditPoints="1" noAdjustHandles="1" noChangeArrowheads="1" noChangeShapeType="1" noTextEdit="1"/>
              </p:cNvSpPr>
              <p:nvPr/>
            </p:nvSpPr>
            <p:spPr>
              <a:xfrm>
                <a:off x="6748486" y="1972721"/>
                <a:ext cx="1368003" cy="276999"/>
              </a:xfrm>
              <a:prstGeom prst="rect">
                <a:avLst/>
              </a:prstGeom>
              <a:blipFill>
                <a:blip r:embed="rId7"/>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6" name="文本框 325">
                <a:extLst>
                  <a:ext uri="{FF2B5EF4-FFF2-40B4-BE49-F238E27FC236}">
                    <a16:creationId xmlns:a16="http://schemas.microsoft.com/office/drawing/2014/main" id="{A84BF763-DDDA-BC71-7F74-EDF12D96837F}"/>
                  </a:ext>
                </a:extLst>
              </p:cNvPr>
              <p:cNvSpPr txBox="1"/>
              <p:nvPr/>
            </p:nvSpPr>
            <p:spPr>
              <a:xfrm>
                <a:off x="8375224" y="1953880"/>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26" name="文本框 325">
                <a:extLst>
                  <a:ext uri="{FF2B5EF4-FFF2-40B4-BE49-F238E27FC236}">
                    <a16:creationId xmlns:a16="http://schemas.microsoft.com/office/drawing/2014/main" id="{A84BF763-DDDA-BC71-7F74-EDF12D96837F}"/>
                  </a:ext>
                </a:extLst>
              </p:cNvPr>
              <p:cNvSpPr txBox="1">
                <a:spLocks noRot="1" noChangeAspect="1" noMove="1" noResize="1" noEditPoints="1" noAdjustHandles="1" noChangeArrowheads="1" noChangeShapeType="1" noTextEdit="1"/>
              </p:cNvSpPr>
              <p:nvPr/>
            </p:nvSpPr>
            <p:spPr>
              <a:xfrm>
                <a:off x="8375224" y="1953880"/>
                <a:ext cx="693014" cy="276999"/>
              </a:xfrm>
              <a:prstGeom prst="rect">
                <a:avLst/>
              </a:prstGeom>
              <a:blipFill>
                <a:blip r:embed="rId8"/>
                <a:stretch>
                  <a:fillRect/>
                </a:stretch>
              </a:blipFill>
            </p:spPr>
            <p:txBody>
              <a:bodyPr/>
              <a:lstStyle/>
              <a:p>
                <a:r>
                  <a:rPr lang="zh-CN" altLang="en-US">
                    <a:noFill/>
                  </a:rPr>
                  <a:t> </a:t>
                </a:r>
              </a:p>
            </p:txBody>
          </p:sp>
        </mc:Fallback>
      </mc:AlternateContent>
      <p:pic>
        <p:nvPicPr>
          <p:cNvPr id="327" name="图片 326">
            <a:extLst>
              <a:ext uri="{FF2B5EF4-FFF2-40B4-BE49-F238E27FC236}">
                <a16:creationId xmlns:a16="http://schemas.microsoft.com/office/drawing/2014/main" id="{03BF5D03-F7A3-A77B-B78C-176B5ABBB3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76704" y="1133506"/>
            <a:ext cx="237525" cy="237525"/>
          </a:xfrm>
          <a:prstGeom prst="rect">
            <a:avLst/>
          </a:prstGeom>
        </p:spPr>
      </p:pic>
      <p:sp>
        <p:nvSpPr>
          <p:cNvPr id="328" name="箭头: 右 327">
            <a:extLst>
              <a:ext uri="{FF2B5EF4-FFF2-40B4-BE49-F238E27FC236}">
                <a16:creationId xmlns:a16="http://schemas.microsoft.com/office/drawing/2014/main" id="{6123D49E-25B8-0646-82BB-B3329B7313E7}"/>
              </a:ext>
            </a:extLst>
          </p:cNvPr>
          <p:cNvSpPr/>
          <p:nvPr/>
        </p:nvSpPr>
        <p:spPr>
          <a:xfrm>
            <a:off x="6260489" y="158194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0" name="矩形: 圆角 329">
            <a:extLst>
              <a:ext uri="{FF2B5EF4-FFF2-40B4-BE49-F238E27FC236}">
                <a16:creationId xmlns:a16="http://schemas.microsoft.com/office/drawing/2014/main" id="{FD99E0C0-8EBC-20C5-2DD1-CE858851C8EE}"/>
              </a:ext>
            </a:extLst>
          </p:cNvPr>
          <p:cNvSpPr/>
          <p:nvPr/>
        </p:nvSpPr>
        <p:spPr>
          <a:xfrm>
            <a:off x="9805212" y="1434005"/>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Prompt learning</a:t>
            </a:r>
            <a:endParaRPr lang="zh-CN" altLang="en-US" sz="1200" dirty="0">
              <a:latin typeface="Times New Roman" panose="02020603050405020304" pitchFamily="18" charset="0"/>
              <a:cs typeface="Times New Roman" panose="02020603050405020304" pitchFamily="18" charset="0"/>
            </a:endParaRPr>
          </a:p>
        </p:txBody>
      </p:sp>
      <p:sp>
        <p:nvSpPr>
          <p:cNvPr id="335" name="箭头: 右 334">
            <a:extLst>
              <a:ext uri="{FF2B5EF4-FFF2-40B4-BE49-F238E27FC236}">
                <a16:creationId xmlns:a16="http://schemas.microsoft.com/office/drawing/2014/main" id="{15301BCB-6563-7319-0C8E-8E4D432DFCB8}"/>
              </a:ext>
            </a:extLst>
          </p:cNvPr>
          <p:cNvSpPr/>
          <p:nvPr/>
        </p:nvSpPr>
        <p:spPr>
          <a:xfrm>
            <a:off x="9329724" y="162431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6" name="箭头: 右 335">
            <a:extLst>
              <a:ext uri="{FF2B5EF4-FFF2-40B4-BE49-F238E27FC236}">
                <a16:creationId xmlns:a16="http://schemas.microsoft.com/office/drawing/2014/main" id="{D3CFE5E5-E38A-C34C-BD99-B0296EFF3F5D}"/>
              </a:ext>
            </a:extLst>
          </p:cNvPr>
          <p:cNvSpPr/>
          <p:nvPr/>
        </p:nvSpPr>
        <p:spPr>
          <a:xfrm rot="16200000">
            <a:off x="10351811" y="1042754"/>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38" name="文本框 337">
            <a:extLst>
              <a:ext uri="{FF2B5EF4-FFF2-40B4-BE49-F238E27FC236}">
                <a16:creationId xmlns:a16="http://schemas.microsoft.com/office/drawing/2014/main" id="{E1DCE309-ED21-7E26-BD16-C8C483F3B62A}"/>
              </a:ext>
            </a:extLst>
          </p:cNvPr>
          <p:cNvSpPr txBox="1"/>
          <p:nvPr/>
        </p:nvSpPr>
        <p:spPr>
          <a:xfrm>
            <a:off x="10350797" y="598745"/>
            <a:ext cx="1114517"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339" name="图片 338">
            <a:extLst>
              <a:ext uri="{FF2B5EF4-FFF2-40B4-BE49-F238E27FC236}">
                <a16:creationId xmlns:a16="http://schemas.microsoft.com/office/drawing/2014/main" id="{CB367BAD-CA2F-C69E-AE63-E8CBC30A12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66071" y="565956"/>
            <a:ext cx="384726" cy="384726"/>
          </a:xfrm>
          <a:prstGeom prst="rect">
            <a:avLst/>
          </a:prstGeom>
        </p:spPr>
      </p:pic>
      <p:sp>
        <p:nvSpPr>
          <p:cNvPr id="340" name="矩形 339">
            <a:extLst>
              <a:ext uri="{FF2B5EF4-FFF2-40B4-BE49-F238E27FC236}">
                <a16:creationId xmlns:a16="http://schemas.microsoft.com/office/drawing/2014/main" id="{BD0604BA-9E07-A923-D4B5-B3D4E438282E}"/>
              </a:ext>
            </a:extLst>
          </p:cNvPr>
          <p:cNvSpPr/>
          <p:nvPr/>
        </p:nvSpPr>
        <p:spPr>
          <a:xfrm>
            <a:off x="199791" y="436098"/>
            <a:ext cx="11237013" cy="215939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文本框 341">
            <a:extLst>
              <a:ext uri="{FF2B5EF4-FFF2-40B4-BE49-F238E27FC236}">
                <a16:creationId xmlns:a16="http://schemas.microsoft.com/office/drawing/2014/main" id="{9B1FDCAE-8CE5-C998-692D-F6C8F32BA371}"/>
              </a:ext>
            </a:extLst>
          </p:cNvPr>
          <p:cNvSpPr txBox="1"/>
          <p:nvPr/>
        </p:nvSpPr>
        <p:spPr>
          <a:xfrm>
            <a:off x="104257" y="36529"/>
            <a:ext cx="2242038" cy="369332"/>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K</a:t>
            </a:r>
            <a:r>
              <a:rPr lang="en-US" altLang="zh-CN" sz="1800" dirty="0">
                <a:latin typeface="Times New Roman" panose="02020603050405020304" pitchFamily="18" charset="0"/>
                <a:cs typeface="Times New Roman" panose="02020603050405020304" pitchFamily="18" charset="0"/>
              </a:rPr>
              <a:t>ey pair generation</a:t>
            </a:r>
            <a:endParaRPr lang="zh-CN" altLang="en-US" sz="1800" dirty="0">
              <a:latin typeface="Times New Roman" panose="02020603050405020304" pitchFamily="18" charset="0"/>
              <a:cs typeface="Times New Roman" panose="02020603050405020304" pitchFamily="18" charset="0"/>
            </a:endParaRPr>
          </a:p>
        </p:txBody>
      </p:sp>
      <p:sp>
        <p:nvSpPr>
          <p:cNvPr id="343" name="矩形 342">
            <a:extLst>
              <a:ext uri="{FF2B5EF4-FFF2-40B4-BE49-F238E27FC236}">
                <a16:creationId xmlns:a16="http://schemas.microsoft.com/office/drawing/2014/main" id="{56E11C88-9D88-0C88-4075-F01DB23A22B3}"/>
              </a:ext>
            </a:extLst>
          </p:cNvPr>
          <p:cNvSpPr/>
          <p:nvPr/>
        </p:nvSpPr>
        <p:spPr>
          <a:xfrm>
            <a:off x="6767501" y="344864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矩形 343">
            <a:extLst>
              <a:ext uri="{FF2B5EF4-FFF2-40B4-BE49-F238E27FC236}">
                <a16:creationId xmlns:a16="http://schemas.microsoft.com/office/drawing/2014/main" id="{0D911AE6-52B4-111A-44FB-637F78434BDD}"/>
              </a:ext>
            </a:extLst>
          </p:cNvPr>
          <p:cNvSpPr/>
          <p:nvPr/>
        </p:nvSpPr>
        <p:spPr>
          <a:xfrm>
            <a:off x="8802403" y="343157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5" name="文本框 344">
            <a:extLst>
              <a:ext uri="{FF2B5EF4-FFF2-40B4-BE49-F238E27FC236}">
                <a16:creationId xmlns:a16="http://schemas.microsoft.com/office/drawing/2014/main" id="{4926ED28-1108-05D9-ECDD-DE2CDE4D96DC}"/>
              </a:ext>
            </a:extLst>
          </p:cNvPr>
          <p:cNvSpPr txBox="1"/>
          <p:nvPr/>
        </p:nvSpPr>
        <p:spPr>
          <a:xfrm>
            <a:off x="4632843" y="462763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346" name="文本框 345">
                <a:extLst>
                  <a:ext uri="{FF2B5EF4-FFF2-40B4-BE49-F238E27FC236}">
                    <a16:creationId xmlns:a16="http://schemas.microsoft.com/office/drawing/2014/main" id="{5BAC9D28-DE3F-7689-6786-89DB3C3A6982}"/>
                  </a:ext>
                </a:extLst>
              </p:cNvPr>
              <p:cNvSpPr txBox="1"/>
              <p:nvPr/>
            </p:nvSpPr>
            <p:spPr>
              <a:xfrm>
                <a:off x="8805993" y="345557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46" name="文本框 345">
                <a:extLst>
                  <a:ext uri="{FF2B5EF4-FFF2-40B4-BE49-F238E27FC236}">
                    <a16:creationId xmlns:a16="http://schemas.microsoft.com/office/drawing/2014/main" id="{5BAC9D28-DE3F-7689-6786-89DB3C3A6982}"/>
                  </a:ext>
                </a:extLst>
              </p:cNvPr>
              <p:cNvSpPr txBox="1">
                <a:spLocks noRot="1" noChangeAspect="1" noMove="1" noResize="1" noEditPoints="1" noAdjustHandles="1" noChangeArrowheads="1" noChangeShapeType="1" noTextEdit="1"/>
              </p:cNvSpPr>
              <p:nvPr/>
            </p:nvSpPr>
            <p:spPr>
              <a:xfrm>
                <a:off x="8805993" y="3455571"/>
                <a:ext cx="2315126" cy="1015663"/>
              </a:xfrm>
              <a:prstGeom prst="rect">
                <a:avLst/>
              </a:prstGeom>
              <a:blipFill>
                <a:blip r:embed="rId11"/>
                <a:stretch>
                  <a:fillRect l="-264" t="-602" r="-1055" b="-4217"/>
                </a:stretch>
              </a:blipFill>
              <a:ln>
                <a:noFill/>
                <a:prstDash val="lgDash"/>
              </a:ln>
            </p:spPr>
            <p:txBody>
              <a:bodyPr/>
              <a:lstStyle/>
              <a:p>
                <a:r>
                  <a:rPr lang="zh-CN" altLang="en-US">
                    <a:noFill/>
                  </a:rPr>
                  <a:t> </a:t>
                </a:r>
              </a:p>
            </p:txBody>
          </p:sp>
        </mc:Fallback>
      </mc:AlternateContent>
      <p:sp>
        <p:nvSpPr>
          <p:cNvPr id="347" name="椭圆 346">
            <a:extLst>
              <a:ext uri="{FF2B5EF4-FFF2-40B4-BE49-F238E27FC236}">
                <a16:creationId xmlns:a16="http://schemas.microsoft.com/office/drawing/2014/main" id="{C56441C5-6FD4-2233-571F-7D6E028EECBA}"/>
              </a:ext>
            </a:extLst>
          </p:cNvPr>
          <p:cNvSpPr/>
          <p:nvPr/>
        </p:nvSpPr>
        <p:spPr>
          <a:xfrm>
            <a:off x="709193" y="363683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70243B2-3FA9-A830-8F93-4A5A0D4178DF}"/>
              </a:ext>
            </a:extLst>
          </p:cNvPr>
          <p:cNvSpPr/>
          <p:nvPr/>
        </p:nvSpPr>
        <p:spPr>
          <a:xfrm>
            <a:off x="996134" y="32834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870EE05B-F738-5A0D-CB6F-7DDC7A88F10D}"/>
              </a:ext>
            </a:extLst>
          </p:cNvPr>
          <p:cNvSpPr/>
          <p:nvPr/>
        </p:nvSpPr>
        <p:spPr>
          <a:xfrm>
            <a:off x="931840" y="40253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AD1D3C74-85F7-7626-E3F4-615EA89140B9}"/>
              </a:ext>
            </a:extLst>
          </p:cNvPr>
          <p:cNvSpPr/>
          <p:nvPr/>
        </p:nvSpPr>
        <p:spPr>
          <a:xfrm>
            <a:off x="1300934" y="365671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9D326CE2-3241-2228-9D36-77F82AA420E6}"/>
              </a:ext>
            </a:extLst>
          </p:cNvPr>
          <p:cNvSpPr/>
          <p:nvPr/>
        </p:nvSpPr>
        <p:spPr>
          <a:xfrm>
            <a:off x="1589068" y="330506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2" name="椭圆 351">
            <a:extLst>
              <a:ext uri="{FF2B5EF4-FFF2-40B4-BE49-F238E27FC236}">
                <a16:creationId xmlns:a16="http://schemas.microsoft.com/office/drawing/2014/main" id="{F5B59F5A-464C-E47E-0FF9-EE41A7D21EC2}"/>
              </a:ext>
            </a:extLst>
          </p:cNvPr>
          <p:cNvSpPr/>
          <p:nvPr/>
        </p:nvSpPr>
        <p:spPr>
          <a:xfrm>
            <a:off x="1722421" y="39952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3" name="椭圆 352">
            <a:extLst>
              <a:ext uri="{FF2B5EF4-FFF2-40B4-BE49-F238E27FC236}">
                <a16:creationId xmlns:a16="http://schemas.microsoft.com/office/drawing/2014/main" id="{1A41E477-52CF-6321-8838-D6E36B92B452}"/>
              </a:ext>
            </a:extLst>
          </p:cNvPr>
          <p:cNvSpPr/>
          <p:nvPr/>
        </p:nvSpPr>
        <p:spPr>
          <a:xfrm>
            <a:off x="1802184" y="373886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4" name="椭圆 353">
            <a:extLst>
              <a:ext uri="{FF2B5EF4-FFF2-40B4-BE49-F238E27FC236}">
                <a16:creationId xmlns:a16="http://schemas.microsoft.com/office/drawing/2014/main" id="{BBF63D35-D434-AE9F-B9ED-6A585E07B429}"/>
              </a:ext>
            </a:extLst>
          </p:cNvPr>
          <p:cNvSpPr/>
          <p:nvPr/>
        </p:nvSpPr>
        <p:spPr>
          <a:xfrm>
            <a:off x="1433090" y="420895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5" name="直接连接符 354">
            <a:extLst>
              <a:ext uri="{FF2B5EF4-FFF2-40B4-BE49-F238E27FC236}">
                <a16:creationId xmlns:a16="http://schemas.microsoft.com/office/drawing/2014/main" id="{C4010D33-F96A-4E87-9552-9010385AF83D}"/>
              </a:ext>
            </a:extLst>
          </p:cNvPr>
          <p:cNvCxnSpPr>
            <a:cxnSpLocks/>
            <a:stCxn id="348" idx="3"/>
            <a:endCxn id="347" idx="0"/>
          </p:cNvCxnSpPr>
          <p:nvPr/>
        </p:nvCxnSpPr>
        <p:spPr>
          <a:xfrm flipH="1">
            <a:off x="773487" y="339930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56" name="直接连接符 355">
            <a:extLst>
              <a:ext uri="{FF2B5EF4-FFF2-40B4-BE49-F238E27FC236}">
                <a16:creationId xmlns:a16="http://schemas.microsoft.com/office/drawing/2014/main" id="{5EB3258D-3DDD-7647-287E-0453DED7820A}"/>
              </a:ext>
            </a:extLst>
          </p:cNvPr>
          <p:cNvCxnSpPr>
            <a:cxnSpLocks/>
            <a:stCxn id="348" idx="5"/>
            <a:endCxn id="350" idx="1"/>
          </p:cNvCxnSpPr>
          <p:nvPr/>
        </p:nvCxnSpPr>
        <p:spPr>
          <a:xfrm>
            <a:off x="1105891" y="339930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57" name="直接连接符 356">
            <a:extLst>
              <a:ext uri="{FF2B5EF4-FFF2-40B4-BE49-F238E27FC236}">
                <a16:creationId xmlns:a16="http://schemas.microsoft.com/office/drawing/2014/main" id="{9F4341E0-AEE7-7EF2-29A8-FEA7024D8175}"/>
              </a:ext>
            </a:extLst>
          </p:cNvPr>
          <p:cNvCxnSpPr>
            <a:cxnSpLocks/>
            <a:stCxn id="347" idx="5"/>
            <a:endCxn id="349" idx="1"/>
          </p:cNvCxnSpPr>
          <p:nvPr/>
        </p:nvCxnSpPr>
        <p:spPr>
          <a:xfrm>
            <a:off x="818950" y="375268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58" name="直接连接符 357">
            <a:extLst>
              <a:ext uri="{FF2B5EF4-FFF2-40B4-BE49-F238E27FC236}">
                <a16:creationId xmlns:a16="http://schemas.microsoft.com/office/drawing/2014/main" id="{2813ADBF-207D-C414-5EEB-BE53E43113F9}"/>
              </a:ext>
            </a:extLst>
          </p:cNvPr>
          <p:cNvCxnSpPr>
            <a:cxnSpLocks/>
            <a:stCxn id="350" idx="3"/>
            <a:endCxn id="349" idx="7"/>
          </p:cNvCxnSpPr>
          <p:nvPr/>
        </p:nvCxnSpPr>
        <p:spPr>
          <a:xfrm flipH="1">
            <a:off x="1041597" y="377256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59" name="直接连接符 358">
            <a:extLst>
              <a:ext uri="{FF2B5EF4-FFF2-40B4-BE49-F238E27FC236}">
                <a16:creationId xmlns:a16="http://schemas.microsoft.com/office/drawing/2014/main" id="{B033824E-650C-DE15-E0C9-154FB13F8C27}"/>
              </a:ext>
            </a:extLst>
          </p:cNvPr>
          <p:cNvCxnSpPr>
            <a:cxnSpLocks/>
            <a:stCxn id="351" idx="3"/>
            <a:endCxn id="350" idx="6"/>
          </p:cNvCxnSpPr>
          <p:nvPr/>
        </p:nvCxnSpPr>
        <p:spPr>
          <a:xfrm flipH="1">
            <a:off x="1429522" y="342091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360" name="直接连接符 359">
            <a:extLst>
              <a:ext uri="{FF2B5EF4-FFF2-40B4-BE49-F238E27FC236}">
                <a16:creationId xmlns:a16="http://schemas.microsoft.com/office/drawing/2014/main" id="{B68EE31E-F22F-14F9-A0F9-CAD5F6FD75DF}"/>
              </a:ext>
            </a:extLst>
          </p:cNvPr>
          <p:cNvCxnSpPr>
            <a:cxnSpLocks/>
            <a:stCxn id="354" idx="0"/>
            <a:endCxn id="350" idx="4"/>
          </p:cNvCxnSpPr>
          <p:nvPr/>
        </p:nvCxnSpPr>
        <p:spPr>
          <a:xfrm flipH="1" flipV="1">
            <a:off x="1365228" y="379244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61" name="直接连接符 360">
            <a:extLst>
              <a:ext uri="{FF2B5EF4-FFF2-40B4-BE49-F238E27FC236}">
                <a16:creationId xmlns:a16="http://schemas.microsoft.com/office/drawing/2014/main" id="{B55DAA78-D5F2-BD29-214C-0AFE3BF51A8F}"/>
              </a:ext>
            </a:extLst>
          </p:cNvPr>
          <p:cNvCxnSpPr>
            <a:cxnSpLocks/>
            <a:stCxn id="352" idx="1"/>
            <a:endCxn id="350" idx="5"/>
          </p:cNvCxnSpPr>
          <p:nvPr/>
        </p:nvCxnSpPr>
        <p:spPr>
          <a:xfrm flipH="1" flipV="1">
            <a:off x="1410691" y="377256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362" name="直接连接符 361">
            <a:extLst>
              <a:ext uri="{FF2B5EF4-FFF2-40B4-BE49-F238E27FC236}">
                <a16:creationId xmlns:a16="http://schemas.microsoft.com/office/drawing/2014/main" id="{A1DCECC7-85EC-945C-7279-9042800B3A98}"/>
              </a:ext>
            </a:extLst>
          </p:cNvPr>
          <p:cNvCxnSpPr>
            <a:cxnSpLocks/>
            <a:stCxn id="351" idx="5"/>
            <a:endCxn id="353" idx="1"/>
          </p:cNvCxnSpPr>
          <p:nvPr/>
        </p:nvCxnSpPr>
        <p:spPr>
          <a:xfrm>
            <a:off x="1698825" y="342091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363" name="直接连接符 362">
            <a:extLst>
              <a:ext uri="{FF2B5EF4-FFF2-40B4-BE49-F238E27FC236}">
                <a16:creationId xmlns:a16="http://schemas.microsoft.com/office/drawing/2014/main" id="{8045DD06-AA03-9406-0042-C71EDDBEF3EA}"/>
              </a:ext>
            </a:extLst>
          </p:cNvPr>
          <p:cNvCxnSpPr>
            <a:cxnSpLocks/>
            <a:stCxn id="348" idx="4"/>
            <a:endCxn id="349" idx="0"/>
          </p:cNvCxnSpPr>
          <p:nvPr/>
        </p:nvCxnSpPr>
        <p:spPr>
          <a:xfrm flipH="1">
            <a:off x="996134" y="341918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64" name="直接连接符 363">
            <a:extLst>
              <a:ext uri="{FF2B5EF4-FFF2-40B4-BE49-F238E27FC236}">
                <a16:creationId xmlns:a16="http://schemas.microsoft.com/office/drawing/2014/main" id="{4DFF781A-720C-7288-C17C-36EB17E0A0A0}"/>
              </a:ext>
            </a:extLst>
          </p:cNvPr>
          <p:cNvCxnSpPr>
            <a:stCxn id="349" idx="5"/>
            <a:endCxn id="354" idx="2"/>
          </p:cNvCxnSpPr>
          <p:nvPr/>
        </p:nvCxnSpPr>
        <p:spPr>
          <a:xfrm>
            <a:off x="1041597" y="414124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65" name="矩形 364">
            <a:extLst>
              <a:ext uri="{FF2B5EF4-FFF2-40B4-BE49-F238E27FC236}">
                <a16:creationId xmlns:a16="http://schemas.microsoft.com/office/drawing/2014/main" id="{A15C55F6-2CA7-F1FA-2C5B-AF07F7F91FFB}"/>
              </a:ext>
            </a:extLst>
          </p:cNvPr>
          <p:cNvSpPr/>
          <p:nvPr/>
        </p:nvSpPr>
        <p:spPr>
          <a:xfrm>
            <a:off x="616931" y="322409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845CA981-7F8A-8B75-604E-F80CC071FB95}"/>
              </a:ext>
            </a:extLst>
          </p:cNvPr>
          <p:cNvSpPr/>
          <p:nvPr/>
        </p:nvSpPr>
        <p:spPr>
          <a:xfrm rot="453782">
            <a:off x="2491126" y="369894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7" name="椭圆 366">
            <a:extLst>
              <a:ext uri="{FF2B5EF4-FFF2-40B4-BE49-F238E27FC236}">
                <a16:creationId xmlns:a16="http://schemas.microsoft.com/office/drawing/2014/main" id="{56B3C085-FDD6-4157-B348-3C3182D739BA}"/>
              </a:ext>
            </a:extLst>
          </p:cNvPr>
          <p:cNvSpPr/>
          <p:nvPr/>
        </p:nvSpPr>
        <p:spPr>
          <a:xfrm rot="453782">
            <a:off x="2646209" y="385163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68" name="椭圆 367">
            <a:extLst>
              <a:ext uri="{FF2B5EF4-FFF2-40B4-BE49-F238E27FC236}">
                <a16:creationId xmlns:a16="http://schemas.microsoft.com/office/drawing/2014/main" id="{E14972FE-BC06-637C-7664-158785C39A51}"/>
              </a:ext>
            </a:extLst>
          </p:cNvPr>
          <p:cNvSpPr/>
          <p:nvPr/>
        </p:nvSpPr>
        <p:spPr>
          <a:xfrm rot="453782">
            <a:off x="2405010" y="394327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369" name="直接连接符 368">
            <a:extLst>
              <a:ext uri="{FF2B5EF4-FFF2-40B4-BE49-F238E27FC236}">
                <a16:creationId xmlns:a16="http://schemas.microsoft.com/office/drawing/2014/main" id="{758DB227-F32C-15F5-90BE-D27D7C0BCE82}"/>
              </a:ext>
            </a:extLst>
          </p:cNvPr>
          <p:cNvCxnSpPr>
            <a:cxnSpLocks/>
          </p:cNvCxnSpPr>
          <p:nvPr/>
        </p:nvCxnSpPr>
        <p:spPr>
          <a:xfrm rot="453782">
            <a:off x="2596854" y="382065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70" name="直接连接符 369">
            <a:extLst>
              <a:ext uri="{FF2B5EF4-FFF2-40B4-BE49-F238E27FC236}">
                <a16:creationId xmlns:a16="http://schemas.microsoft.com/office/drawing/2014/main" id="{C678F7B7-FBAB-B50F-9315-E71CED0FA56D}"/>
              </a:ext>
            </a:extLst>
          </p:cNvPr>
          <p:cNvCxnSpPr>
            <a:cxnSpLocks/>
            <a:endCxn id="368" idx="0"/>
          </p:cNvCxnSpPr>
          <p:nvPr/>
        </p:nvCxnSpPr>
        <p:spPr>
          <a:xfrm flipH="1">
            <a:off x="2478236" y="381434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371" name="直接连接符 370">
            <a:extLst>
              <a:ext uri="{FF2B5EF4-FFF2-40B4-BE49-F238E27FC236}">
                <a16:creationId xmlns:a16="http://schemas.microsoft.com/office/drawing/2014/main" id="{C2A6B115-7BB6-B34F-1C5F-0802C00B3762}"/>
              </a:ext>
            </a:extLst>
          </p:cNvPr>
          <p:cNvCxnSpPr>
            <a:cxnSpLocks/>
            <a:endCxn id="368" idx="6"/>
          </p:cNvCxnSpPr>
          <p:nvPr/>
        </p:nvCxnSpPr>
        <p:spPr>
          <a:xfrm flipH="1">
            <a:off x="2533039" y="396963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372" name="图片 371">
            <a:extLst>
              <a:ext uri="{FF2B5EF4-FFF2-40B4-BE49-F238E27FC236}">
                <a16:creationId xmlns:a16="http://schemas.microsoft.com/office/drawing/2014/main" id="{BB4BB2A2-20D6-7501-09A0-8BEBE9454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9484" y="3841570"/>
            <a:ext cx="222267" cy="222267"/>
          </a:xfrm>
          <a:prstGeom prst="rect">
            <a:avLst/>
          </a:prstGeom>
        </p:spPr>
      </p:pic>
      <mc:AlternateContent xmlns:mc="http://schemas.openxmlformats.org/markup-compatibility/2006" xmlns:a14="http://schemas.microsoft.com/office/drawing/2010/main">
        <mc:Choice Requires="a14">
          <p:sp>
            <p:nvSpPr>
              <p:cNvPr id="373" name="文本框 372">
                <a:extLst>
                  <a:ext uri="{FF2B5EF4-FFF2-40B4-BE49-F238E27FC236}">
                    <a16:creationId xmlns:a16="http://schemas.microsoft.com/office/drawing/2014/main" id="{5B381600-66FD-46E5-C34D-9E0D2D31E5EC}"/>
                  </a:ext>
                </a:extLst>
              </p:cNvPr>
              <p:cNvSpPr txBox="1"/>
              <p:nvPr/>
            </p:nvSpPr>
            <p:spPr>
              <a:xfrm>
                <a:off x="616932" y="428349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73" name="文本框 372">
                <a:extLst>
                  <a:ext uri="{FF2B5EF4-FFF2-40B4-BE49-F238E27FC236}">
                    <a16:creationId xmlns:a16="http://schemas.microsoft.com/office/drawing/2014/main" id="{5B381600-66FD-46E5-C34D-9E0D2D31E5EC}"/>
                  </a:ext>
                </a:extLst>
              </p:cNvPr>
              <p:cNvSpPr txBox="1">
                <a:spLocks noRot="1" noChangeAspect="1" noMove="1" noResize="1" noEditPoints="1" noAdjustHandles="1" noChangeArrowheads="1" noChangeShapeType="1" noTextEdit="1"/>
              </p:cNvSpPr>
              <p:nvPr/>
            </p:nvSpPr>
            <p:spPr>
              <a:xfrm>
                <a:off x="616932" y="4283493"/>
                <a:ext cx="1368003" cy="276999"/>
              </a:xfrm>
              <a:prstGeom prst="rect">
                <a:avLst/>
              </a:prstGeom>
              <a:blipFill>
                <a:blip r:embed="rId12"/>
                <a:stretch>
                  <a:fillRect t="-2222" b="-17778"/>
                </a:stretch>
              </a:blipFill>
            </p:spPr>
            <p:txBody>
              <a:bodyPr/>
              <a:lstStyle/>
              <a:p>
                <a:r>
                  <a:rPr lang="zh-CN" altLang="en-US">
                    <a:noFill/>
                  </a:rPr>
                  <a:t> </a:t>
                </a:r>
              </a:p>
            </p:txBody>
          </p:sp>
        </mc:Fallback>
      </mc:AlternateContent>
      <p:pic>
        <p:nvPicPr>
          <p:cNvPr id="386" name="图片 385">
            <a:extLst>
              <a:ext uri="{FF2B5EF4-FFF2-40B4-BE49-F238E27FC236}">
                <a16:creationId xmlns:a16="http://schemas.microsoft.com/office/drawing/2014/main" id="{85D2451A-99BD-4FDD-D85A-D8C01F125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8764" y="3823001"/>
            <a:ext cx="222267" cy="222267"/>
          </a:xfrm>
          <a:prstGeom prst="rect">
            <a:avLst/>
          </a:prstGeom>
        </p:spPr>
      </p:pic>
      <p:sp>
        <p:nvSpPr>
          <p:cNvPr id="389" name="文本框 388">
            <a:extLst>
              <a:ext uri="{FF2B5EF4-FFF2-40B4-BE49-F238E27FC236}">
                <a16:creationId xmlns:a16="http://schemas.microsoft.com/office/drawing/2014/main" id="{C4BEBDA2-131B-E461-B5C2-01A9DF687E9B}"/>
              </a:ext>
            </a:extLst>
          </p:cNvPr>
          <p:cNvSpPr txBox="1"/>
          <p:nvPr/>
        </p:nvSpPr>
        <p:spPr>
          <a:xfrm>
            <a:off x="6856901" y="346705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90" name="文本框 389">
            <a:extLst>
              <a:ext uri="{FF2B5EF4-FFF2-40B4-BE49-F238E27FC236}">
                <a16:creationId xmlns:a16="http://schemas.microsoft.com/office/drawing/2014/main" id="{76F9F3B8-60F3-4B79-F1F6-B06D60D4094F}"/>
              </a:ext>
            </a:extLst>
          </p:cNvPr>
          <p:cNvSpPr txBox="1"/>
          <p:nvPr/>
        </p:nvSpPr>
        <p:spPr>
          <a:xfrm>
            <a:off x="6923194" y="413479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91" name="矩形 390">
            <a:extLst>
              <a:ext uri="{FF2B5EF4-FFF2-40B4-BE49-F238E27FC236}">
                <a16:creationId xmlns:a16="http://schemas.microsoft.com/office/drawing/2014/main" id="{4012814C-B131-963D-2C71-AF1F1F5E24E4}"/>
              </a:ext>
            </a:extLst>
          </p:cNvPr>
          <p:cNvSpPr/>
          <p:nvPr/>
        </p:nvSpPr>
        <p:spPr>
          <a:xfrm>
            <a:off x="6761837" y="343224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2" name="文本框 391">
                <a:extLst>
                  <a:ext uri="{FF2B5EF4-FFF2-40B4-BE49-F238E27FC236}">
                    <a16:creationId xmlns:a16="http://schemas.microsoft.com/office/drawing/2014/main" id="{44026EB4-18C3-04E4-FE29-507DF69020B6}"/>
                  </a:ext>
                </a:extLst>
              </p:cNvPr>
              <p:cNvSpPr txBox="1"/>
              <p:nvPr/>
            </p:nvSpPr>
            <p:spPr>
              <a:xfrm>
                <a:off x="7341747" y="359379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92" name="文本框 391">
                <a:extLst>
                  <a:ext uri="{FF2B5EF4-FFF2-40B4-BE49-F238E27FC236}">
                    <a16:creationId xmlns:a16="http://schemas.microsoft.com/office/drawing/2014/main" id="{44026EB4-18C3-04E4-FE29-507DF69020B6}"/>
                  </a:ext>
                </a:extLst>
              </p:cNvPr>
              <p:cNvSpPr txBox="1">
                <a:spLocks noRot="1" noChangeAspect="1" noMove="1" noResize="1" noEditPoints="1" noAdjustHandles="1" noChangeArrowheads="1" noChangeShapeType="1" noTextEdit="1"/>
              </p:cNvSpPr>
              <p:nvPr/>
            </p:nvSpPr>
            <p:spPr>
              <a:xfrm>
                <a:off x="7341747" y="3593798"/>
                <a:ext cx="871421" cy="276999"/>
              </a:xfrm>
              <a:prstGeom prst="rect">
                <a:avLst/>
              </a:prstGeom>
              <a:blipFill>
                <a:blip r:embed="rId13"/>
                <a:stretch>
                  <a:fillRect/>
                </a:stretch>
              </a:blipFill>
            </p:spPr>
            <p:txBody>
              <a:bodyPr/>
              <a:lstStyle/>
              <a:p>
                <a:r>
                  <a:rPr lang="zh-CN" altLang="en-US">
                    <a:noFill/>
                  </a:rPr>
                  <a:t> </a:t>
                </a:r>
              </a:p>
            </p:txBody>
          </p:sp>
        </mc:Fallback>
      </mc:AlternateContent>
      <p:sp>
        <p:nvSpPr>
          <p:cNvPr id="393" name="文本框 392">
            <a:extLst>
              <a:ext uri="{FF2B5EF4-FFF2-40B4-BE49-F238E27FC236}">
                <a16:creationId xmlns:a16="http://schemas.microsoft.com/office/drawing/2014/main" id="{7B4F3760-432A-8BC1-1A7A-8681A4EEF4E1}"/>
              </a:ext>
            </a:extLst>
          </p:cNvPr>
          <p:cNvSpPr txBox="1"/>
          <p:nvPr/>
        </p:nvSpPr>
        <p:spPr>
          <a:xfrm>
            <a:off x="6681522" y="315524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4" name="文本框 393">
                <a:extLst>
                  <a:ext uri="{FF2B5EF4-FFF2-40B4-BE49-F238E27FC236}">
                    <a16:creationId xmlns:a16="http://schemas.microsoft.com/office/drawing/2014/main" id="{604DAFAA-090C-2FAA-2097-ABE09D33A9A1}"/>
                  </a:ext>
                </a:extLst>
              </p:cNvPr>
              <p:cNvSpPr txBox="1"/>
              <p:nvPr/>
            </p:nvSpPr>
            <p:spPr>
              <a:xfrm>
                <a:off x="7362604" y="428255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94" name="文本框 393">
                <a:extLst>
                  <a:ext uri="{FF2B5EF4-FFF2-40B4-BE49-F238E27FC236}">
                    <a16:creationId xmlns:a16="http://schemas.microsoft.com/office/drawing/2014/main" id="{604DAFAA-090C-2FAA-2097-ABE09D33A9A1}"/>
                  </a:ext>
                </a:extLst>
              </p:cNvPr>
              <p:cNvSpPr txBox="1">
                <a:spLocks noRot="1" noChangeAspect="1" noMove="1" noResize="1" noEditPoints="1" noAdjustHandles="1" noChangeArrowheads="1" noChangeShapeType="1" noTextEdit="1"/>
              </p:cNvSpPr>
              <p:nvPr/>
            </p:nvSpPr>
            <p:spPr>
              <a:xfrm>
                <a:off x="7362604" y="4282550"/>
                <a:ext cx="871421" cy="276999"/>
              </a:xfrm>
              <a:prstGeom prst="rect">
                <a:avLst/>
              </a:prstGeom>
              <a:blipFill>
                <a:blip r:embed="rId14"/>
                <a:stretch>
                  <a:fillRect/>
                </a:stretch>
              </a:blipFill>
            </p:spPr>
            <p:txBody>
              <a:bodyPr/>
              <a:lstStyle/>
              <a:p>
                <a:r>
                  <a:rPr lang="zh-CN" altLang="en-US">
                    <a:noFill/>
                  </a:rPr>
                  <a:t> </a:t>
                </a:r>
              </a:p>
            </p:txBody>
          </p:sp>
        </mc:Fallback>
      </mc:AlternateContent>
      <p:cxnSp>
        <p:nvCxnSpPr>
          <p:cNvPr id="395" name="直接箭头连接符 394">
            <a:extLst>
              <a:ext uri="{FF2B5EF4-FFF2-40B4-BE49-F238E27FC236}">
                <a16:creationId xmlns:a16="http://schemas.microsoft.com/office/drawing/2014/main" id="{209423DE-2686-8566-6C64-566084B671C7}"/>
              </a:ext>
            </a:extLst>
          </p:cNvPr>
          <p:cNvCxnSpPr>
            <a:cxnSpLocks/>
          </p:cNvCxnSpPr>
          <p:nvPr/>
        </p:nvCxnSpPr>
        <p:spPr>
          <a:xfrm>
            <a:off x="8427244" y="365832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6" name="直接箭头连接符 395">
            <a:extLst>
              <a:ext uri="{FF2B5EF4-FFF2-40B4-BE49-F238E27FC236}">
                <a16:creationId xmlns:a16="http://schemas.microsoft.com/office/drawing/2014/main" id="{62387021-0F4E-A284-546E-DFE941965140}"/>
              </a:ext>
            </a:extLst>
          </p:cNvPr>
          <p:cNvCxnSpPr>
            <a:cxnSpLocks/>
          </p:cNvCxnSpPr>
          <p:nvPr/>
        </p:nvCxnSpPr>
        <p:spPr>
          <a:xfrm flipV="1">
            <a:off x="8421127" y="420463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97" name="图片 396">
            <a:extLst>
              <a:ext uri="{FF2B5EF4-FFF2-40B4-BE49-F238E27FC236}">
                <a16:creationId xmlns:a16="http://schemas.microsoft.com/office/drawing/2014/main" id="{27650B2B-D78F-8663-0B1A-68A4EF4197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45150" y="3444278"/>
            <a:ext cx="237525" cy="237525"/>
          </a:xfrm>
          <a:prstGeom prst="rect">
            <a:avLst/>
          </a:prstGeom>
        </p:spPr>
      </p:pic>
      <p:pic>
        <p:nvPicPr>
          <p:cNvPr id="398" name="图片 397">
            <a:extLst>
              <a:ext uri="{FF2B5EF4-FFF2-40B4-BE49-F238E27FC236}">
                <a16:creationId xmlns:a16="http://schemas.microsoft.com/office/drawing/2014/main" id="{E15964B6-465B-2D77-5F1F-8A842E4A75B4}"/>
              </a:ext>
            </a:extLst>
          </p:cNvPr>
          <p:cNvPicPr>
            <a:picLocks noChangeAspect="1"/>
          </p:cNvPicPr>
          <p:nvPr/>
        </p:nvPicPr>
        <p:blipFill>
          <a:blip r:embed="rId15"/>
          <a:stretch>
            <a:fillRect/>
          </a:stretch>
        </p:blipFill>
        <p:spPr>
          <a:xfrm>
            <a:off x="5213066" y="3039758"/>
            <a:ext cx="735369" cy="699902"/>
          </a:xfrm>
          <a:prstGeom prst="rect">
            <a:avLst/>
          </a:prstGeom>
        </p:spPr>
      </p:pic>
      <p:sp>
        <p:nvSpPr>
          <p:cNvPr id="399" name="文本框 398">
            <a:extLst>
              <a:ext uri="{FF2B5EF4-FFF2-40B4-BE49-F238E27FC236}">
                <a16:creationId xmlns:a16="http://schemas.microsoft.com/office/drawing/2014/main" id="{B5921751-BBB5-E058-3EF1-03B963A4090E}"/>
              </a:ext>
            </a:extLst>
          </p:cNvPr>
          <p:cNvSpPr txBox="1"/>
          <p:nvPr/>
        </p:nvSpPr>
        <p:spPr>
          <a:xfrm>
            <a:off x="4795215" y="372228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401" name="直接箭头连接符 400">
            <a:extLst>
              <a:ext uri="{FF2B5EF4-FFF2-40B4-BE49-F238E27FC236}">
                <a16:creationId xmlns:a16="http://schemas.microsoft.com/office/drawing/2014/main" id="{ACCA37CF-3BE4-7268-A3D6-45200D5E7A24}"/>
              </a:ext>
            </a:extLst>
          </p:cNvPr>
          <p:cNvCxnSpPr>
            <a:cxnSpLocks/>
          </p:cNvCxnSpPr>
          <p:nvPr/>
        </p:nvCxnSpPr>
        <p:spPr>
          <a:xfrm>
            <a:off x="6278279" y="353887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2" name="直接箭头连接符 401">
            <a:extLst>
              <a:ext uri="{FF2B5EF4-FFF2-40B4-BE49-F238E27FC236}">
                <a16:creationId xmlns:a16="http://schemas.microsoft.com/office/drawing/2014/main" id="{9CCACE3A-C398-88C9-8C9F-231C6B9FE238}"/>
              </a:ext>
            </a:extLst>
          </p:cNvPr>
          <p:cNvCxnSpPr>
            <a:cxnSpLocks/>
          </p:cNvCxnSpPr>
          <p:nvPr/>
        </p:nvCxnSpPr>
        <p:spPr>
          <a:xfrm flipV="1">
            <a:off x="6184829" y="445585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3" name="矩形 402">
            <a:extLst>
              <a:ext uri="{FF2B5EF4-FFF2-40B4-BE49-F238E27FC236}">
                <a16:creationId xmlns:a16="http://schemas.microsoft.com/office/drawing/2014/main" id="{76F09A29-9298-6FD2-828D-FE6ACF562433}"/>
              </a:ext>
            </a:extLst>
          </p:cNvPr>
          <p:cNvSpPr/>
          <p:nvPr/>
        </p:nvSpPr>
        <p:spPr>
          <a:xfrm>
            <a:off x="297846" y="297921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4" name="图片 403">
            <a:extLst>
              <a:ext uri="{FF2B5EF4-FFF2-40B4-BE49-F238E27FC236}">
                <a16:creationId xmlns:a16="http://schemas.microsoft.com/office/drawing/2014/main" id="{945592D6-1AD9-AC40-E24D-BF8924B7B06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69791" y="4028165"/>
            <a:ext cx="616616" cy="576277"/>
          </a:xfrm>
          <a:prstGeom prst="rect">
            <a:avLst/>
          </a:prstGeom>
        </p:spPr>
      </p:pic>
      <p:sp>
        <p:nvSpPr>
          <p:cNvPr id="405" name="文本框 404">
            <a:extLst>
              <a:ext uri="{FF2B5EF4-FFF2-40B4-BE49-F238E27FC236}">
                <a16:creationId xmlns:a16="http://schemas.microsoft.com/office/drawing/2014/main" id="{5F1CF153-FCA8-658C-3B5C-2BD7289D2A41}"/>
              </a:ext>
            </a:extLst>
          </p:cNvPr>
          <p:cNvSpPr txBox="1"/>
          <p:nvPr/>
        </p:nvSpPr>
        <p:spPr>
          <a:xfrm>
            <a:off x="3321308" y="4093256"/>
            <a:ext cx="1114517"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406" name="图片 405">
            <a:extLst>
              <a:ext uri="{FF2B5EF4-FFF2-40B4-BE49-F238E27FC236}">
                <a16:creationId xmlns:a16="http://schemas.microsoft.com/office/drawing/2014/main" id="{C4A0923C-C074-4590-5D46-8EEBA0BBF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55523" y="3716704"/>
            <a:ext cx="384726" cy="384726"/>
          </a:xfrm>
          <a:prstGeom prst="rect">
            <a:avLst/>
          </a:prstGeom>
        </p:spPr>
      </p:pic>
      <p:cxnSp>
        <p:nvCxnSpPr>
          <p:cNvPr id="407" name="直接箭头连接符 406">
            <a:extLst>
              <a:ext uri="{FF2B5EF4-FFF2-40B4-BE49-F238E27FC236}">
                <a16:creationId xmlns:a16="http://schemas.microsoft.com/office/drawing/2014/main" id="{DE1AC545-5112-DB59-BD3A-BC557C51A36E}"/>
              </a:ext>
            </a:extLst>
          </p:cNvPr>
          <p:cNvCxnSpPr>
            <a:cxnSpLocks/>
          </p:cNvCxnSpPr>
          <p:nvPr/>
        </p:nvCxnSpPr>
        <p:spPr>
          <a:xfrm flipV="1">
            <a:off x="4154185" y="3636834"/>
            <a:ext cx="586627" cy="1787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8" name="直接箭头连接符 407">
            <a:extLst>
              <a:ext uri="{FF2B5EF4-FFF2-40B4-BE49-F238E27FC236}">
                <a16:creationId xmlns:a16="http://schemas.microsoft.com/office/drawing/2014/main" id="{D9A32180-9227-7E9C-87C8-B5B422FDEE93}"/>
              </a:ext>
            </a:extLst>
          </p:cNvPr>
          <p:cNvCxnSpPr>
            <a:cxnSpLocks/>
          </p:cNvCxnSpPr>
          <p:nvPr/>
        </p:nvCxnSpPr>
        <p:spPr>
          <a:xfrm>
            <a:off x="4188613" y="4093256"/>
            <a:ext cx="526197" cy="1835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3" name="文本框 412">
            <a:extLst>
              <a:ext uri="{FF2B5EF4-FFF2-40B4-BE49-F238E27FC236}">
                <a16:creationId xmlns:a16="http://schemas.microsoft.com/office/drawing/2014/main" id="{86EA2159-7D06-81A6-5E8D-C0C75E4AFEB2}"/>
              </a:ext>
            </a:extLst>
          </p:cNvPr>
          <p:cNvSpPr txBox="1"/>
          <p:nvPr/>
        </p:nvSpPr>
        <p:spPr>
          <a:xfrm>
            <a:off x="2130866" y="4208954"/>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414" name="文本框 413">
            <a:extLst>
              <a:ext uri="{FF2B5EF4-FFF2-40B4-BE49-F238E27FC236}">
                <a16:creationId xmlns:a16="http://schemas.microsoft.com/office/drawing/2014/main" id="{ED83AA69-2A44-4826-08F9-AD97F8CD9F4E}"/>
              </a:ext>
            </a:extLst>
          </p:cNvPr>
          <p:cNvSpPr txBox="1"/>
          <p:nvPr/>
        </p:nvSpPr>
        <p:spPr>
          <a:xfrm>
            <a:off x="199790" y="2693487"/>
            <a:ext cx="3816535" cy="307777"/>
          </a:xfrm>
          <a:prstGeom prst="rect">
            <a:avLst/>
          </a:prstGeom>
          <a:noFill/>
        </p:spPr>
        <p:txBody>
          <a:bodyPr wrap="square">
            <a:spAutoFit/>
          </a:bodyPr>
          <a:lstStyle/>
          <a:p>
            <a:r>
              <a:rPr lang="en-US" altLang="zh-CN" sz="1400" b="1" dirty="0">
                <a:latin typeface="Times New Roman" panose="02020603050405020304" pitchFamily="18" charset="0"/>
                <a:cs typeface="Times New Roman" panose="02020603050405020304" pitchFamily="18" charset="0"/>
              </a:rPr>
              <a:t>Prompt-driven dataset provenance verification</a:t>
            </a:r>
          </a:p>
        </p:txBody>
      </p:sp>
    </p:spTree>
    <p:extLst>
      <p:ext uri="{BB962C8B-B14F-4D97-AF65-F5344CB8AC3E}">
        <p14:creationId xmlns:p14="http://schemas.microsoft.com/office/powerpoint/2010/main" val="11025410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BACB3-95EC-60B4-C630-1A44C9797C36}"/>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7482852-ED0B-7661-0B89-7F693F6FE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EEE1E693-CD56-323A-E819-154DBEEE094D}"/>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0014D81-0F10-2F32-5CB2-5DB5B6A2B5B3}"/>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16401647-FF2B-0C52-47A8-C6A676160252}"/>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EDEEA3D5-EFB0-EB48-FAFB-9C01319277E9}"/>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9EB26E0B-E3D6-692F-D853-3B90C6D60FF9}"/>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00F1B17-B3BC-41BD-0F17-4E9B1C082B5A}"/>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58AABA1-F426-7B71-5F40-8B59BA64F9FD}"/>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497913F-98A9-2392-2A20-57386326C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ED3CE419-D45D-692F-A86C-30F401E88AA1}"/>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758409A-B91F-0A3C-CE44-E21967840190}"/>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6758409A-B91F-0A3C-CE44-E21967840190}"/>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665D13F0-A256-74DE-065C-5B80D70DF6A0}"/>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7EE16B7B-F87A-7ED8-EB60-27F6CE9CE113}"/>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7EE16B7B-F87A-7ED8-EB60-27F6CE9CE113}"/>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0D4987B1-29D5-AEA8-68D0-2B73C95720C4}"/>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8B5474E7-6DB8-21E1-A2CD-9B3953297DF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8E450D2D-11F2-A669-8EC9-C0C0C81BBA35}"/>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E87269BC-A558-8A16-0392-5BCADCAD1C3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2AFCF75D-564C-C404-CBFF-5A016E97B2A8}"/>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EB093E12-064E-2074-B909-FA84A949B27E}"/>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13CBF731-19A9-468F-B76B-A638C2F6E47F}"/>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63E3A77-1B33-8AB5-35AC-C7E7C01DBD6C}"/>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8FE60F3-3D04-92E4-F17D-DD80DD1B6A2B}"/>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414AE1C9-17C4-89C6-56F7-80D87E325010}"/>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12E690A8-09E5-2C93-97A7-F62DC6F335B5}"/>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88EB95E2-7692-8D1F-8B21-042B631D8939}"/>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84F19522-A927-C72A-5043-69E9003D3884}"/>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256D3797-4CFD-4D13-D7F0-5DBDAA45FB91}"/>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319F17E8-C582-D546-8BE2-0A914C209679}"/>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E46DF107-6777-2605-B8D4-6875BD91E72B}"/>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F0EBAC8B-263E-20B2-7E02-1E5D9A2C5CEE}"/>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BA182C76-E54C-D7A6-655F-B758ACB97BA2}"/>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26ADDDFE-B62F-D087-91BD-EEECC74795EA}"/>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8236E692-0B46-12E0-4C4C-FA179E521E42}"/>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813832E-46A1-2498-4717-6298F9C8C016}"/>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23A5A475-F0DC-0AAF-6DD0-018CC4706CDB}"/>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13B9CCE-061F-E58B-7941-5C6091DD7F37}"/>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A017C740-F03C-C0D3-4A72-4D2588A20644}"/>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892B5878-DD66-2B01-CCD0-0C9C693DE278}"/>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7A669DE1-4723-54A4-5A32-3C184E8FFA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0478B055-E53B-ACB7-63BD-E365FE987923}"/>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5D480A2-AA9A-6DA6-9421-4822185D38D1}"/>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2E31B974-A7F4-04FF-EB49-BA6ECD5119BF}"/>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56A97528-CCF1-EF9E-1613-A99251377628}"/>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5C861B41-6674-C864-3F69-371E5D8C9557}"/>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0F601DF4-EA54-AEA1-BBA1-5C90B88FF388}"/>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6E912B8A-2906-99E1-8D1D-954EFD47000D}"/>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6E912B8A-2906-99E1-8D1D-954EFD47000D}"/>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6EA34216-9C84-98BA-FEA3-158CF1D46AF0}"/>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957ED71-64DB-215D-CC98-9773E17C6034}"/>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6957ED71-64DB-215D-CC98-9773E17C6034}"/>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A3F24D53-A726-AD74-CB8A-759DF38F16E8}"/>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C97D1A4E-6CD2-D59C-FC86-5A0D4E24715B}"/>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3D5B482A-9535-8AEC-CA9F-962D57F5984B}"/>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34B57DB4-14EF-4642-CD2B-7A9D025542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E93082E-078F-C51D-6330-9B14F1EF71B0}"/>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287BF7C9-4396-BD1A-5934-40E191D99D49}"/>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2B69B22-E758-9855-F254-76D9A40F0CAC}"/>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3A7CD887-FF9F-F86F-EB19-1C0869F59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6C6EA154-0F67-11E0-8AE5-11B1960D1A5C}"/>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3A4E9222-2AED-E853-29F5-E08CC58C3A00}"/>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01D3C1FB-41F4-F879-546E-B3D4D4FEAFF5}"/>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27F4D942-F396-CE12-9892-66A8990E2FCC}"/>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D12EA4E-C002-B437-B2F5-07AA8B4B9479}"/>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77A058EA-A267-0C7F-FB53-E39A71832B41}"/>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83160778-0D85-B230-0D66-4BB48A7C7C49}"/>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DD94072A-F756-B1FD-3A7A-E799AD9A363E}"/>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56321213-9588-01E8-0487-E1273B95B639}"/>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0EB540A6-B582-043F-8E84-C0C86B1EBC9B}"/>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DC8D9AD8-E5A5-EF50-DA5B-9B7E05950F9F}"/>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6FE80F1C-8E7B-9745-386B-B8AB6CDF9630}"/>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B78BF592-8724-25D8-34EA-C68482297282}"/>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F663FA88-9E0B-C613-0A52-94C0137A13D2}"/>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AF9F0DA7-1C85-5C07-568B-096C68C77121}"/>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B50E5436-052A-6540-25DD-75AA881E8365}"/>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60B5C2E8-778A-1D21-B4E0-44EB983005DA}"/>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9A7C58BA-634C-5972-D950-DA52A10CF25A}"/>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2B685BFF-0974-67A1-D04E-089A9D78B1BD}"/>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5463582C-1FB8-F3E5-506B-1D76CC3F8E6A}"/>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C00C867D-52C8-902E-6F1E-190E51CF788F}"/>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A7D86F00-B27E-9BFF-347A-68EB2D9C0F76}"/>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EA84B7EF-FDD3-2871-193E-CFDD679AD03F}"/>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AD2F3EB3-1D51-8343-5287-F3E313249449}"/>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5669C646-928F-5C33-65DA-035B360BF38D}"/>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4D0CBEDB-A399-9F99-EAE4-D06D8D8DD456}"/>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6F4590E7-F314-877E-4A56-462233E3872C}"/>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95B9D5D8-A923-448A-2ECF-379B32BB2C88}"/>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565BC700-3F90-9F92-73C5-F8ABB81E2DCF}"/>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95BD380C-BC7C-7BD0-7C17-B4A77D905AC3}"/>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F63D1FA0-9B75-7A38-4EEC-DADBF2B724C0}"/>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2C5C5BD7-A32A-F558-C595-C8AC64318750}"/>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E8D90D4B-EA96-4D5A-E174-9EB9E134917C}"/>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F60F05A4-6061-ECE6-C125-D7F9EF649761}"/>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4DF07A33-8D8F-A886-3D2E-1EF0032E0852}"/>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1970E03-5FA4-0742-D309-7B66940B4499}"/>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BF365465-FD11-82A9-6FBD-A22924B7BA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79B65A46-492F-43F7-E8FC-6BC769BECC0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B57898B9-F869-C707-6FBF-B2910A3D7DF5}"/>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368A9343-F2CD-EAD4-6829-22BC9BA14B84}"/>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25C290A1-406E-6E51-F796-24B7453F9CB0}"/>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4EE303B-8AF7-D8B8-4E0A-6EEABE70C82D}"/>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2E0310EB-531B-2B7F-FFA8-BCB77A6B73A1}"/>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2E0310EB-531B-2B7F-FFA8-BCB77A6B73A1}"/>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841B5C9B-7FCD-971A-DB7F-B815E6236A6C}"/>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841B5C9B-7FCD-971A-DB7F-B815E6236A6C}"/>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DAE311EE-0722-D224-9A27-425572C20949}"/>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0680C39F-8C4E-C456-011E-436FE0C6558B}"/>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E96BD196-5A84-4BA8-F91E-4CAAA2C5E53D}"/>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C56E8E57-FC15-2166-CB4B-F5D8B1C30C40}"/>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54043BA4-4FE3-AA63-D0E0-80EB70BAF20A}"/>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E741C66-6160-2177-82E1-8104A4D952B8}"/>
              </a:ext>
            </a:extLst>
          </p:cNvPr>
          <p:cNvSpPr txBox="1"/>
          <p:nvPr/>
        </p:nvSpPr>
        <p:spPr>
          <a:xfrm>
            <a:off x="4604357" y="626772"/>
            <a:ext cx="325121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AB3E0695-0514-7032-7130-DCC90213822A}"/>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94BE074-0674-9F84-6FB4-4398B45B487B}"/>
              </a:ext>
            </a:extLst>
          </p:cNvPr>
          <p:cNvSpPr txBox="1"/>
          <p:nvPr/>
        </p:nvSpPr>
        <p:spPr>
          <a:xfrm>
            <a:off x="2085152" y="5760030"/>
            <a:ext cx="2743059" cy="369332"/>
          </a:xfrm>
          <a:prstGeom prst="rect">
            <a:avLst/>
          </a:prstGeom>
          <a:noFill/>
        </p:spPr>
        <p:txBody>
          <a:bodyPr wrap="none" rtlCol="0">
            <a:spAutoFit/>
          </a:bodyPr>
          <a:lstStyle/>
          <a:p>
            <a:r>
              <a:rPr lang="zh-CN" altLang="en-US" dirty="0">
                <a:solidFill>
                  <a:srgbClr val="FF0000"/>
                </a:solidFill>
              </a:rPr>
              <a:t>对比图 思路 流程图 指纹 </a:t>
            </a:r>
          </a:p>
        </p:txBody>
      </p:sp>
      <p:pic>
        <p:nvPicPr>
          <p:cNvPr id="16" name="图片 15">
            <a:extLst>
              <a:ext uri="{FF2B5EF4-FFF2-40B4-BE49-F238E27FC236}">
                <a16:creationId xmlns:a16="http://schemas.microsoft.com/office/drawing/2014/main" id="{C2F0FC0A-AB21-0BCE-D762-D8E5178AEA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90DAB042-D0C4-033D-3E9F-A25A2ED59F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E6C93591-681A-057D-E401-8EC7BF31F9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2F754051-C145-2899-8F1F-8876CC660933}"/>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F2D6BAE8-CB57-A5B8-6450-855E0081D0A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9C3E447F-D35C-EA0D-1D05-ACFDDD619A8D}"/>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67F92104-B3D2-A1C7-FFB6-77E0703F313E}"/>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6E1CE2D1-0601-C63A-F429-8840F5A9D4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1C22B631-AF2C-D660-B385-41BB320AAE1D}"/>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5E24F904-F076-6B0D-B127-2C41D42B2E20}"/>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2EA5C6A2-25AE-BC92-17DA-CB46D33F5431}"/>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A50AB492-A9A7-8040-2711-4B8AB9D7AE87}"/>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8675835-A6C1-17A7-D9CD-FEB81D38E973}"/>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88675835-A6C1-17A7-D9CD-FEB81D38E973}"/>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74FF89F-6ADA-1560-824B-DF0A0675C4DA}"/>
              </a:ext>
            </a:extLst>
          </p:cNvPr>
          <p:cNvSpPr txBox="1"/>
          <p:nvPr/>
        </p:nvSpPr>
        <p:spPr>
          <a:xfrm>
            <a:off x="9512047" y="3539473"/>
            <a:ext cx="1896851" cy="1477328"/>
          </a:xfrm>
          <a:prstGeom prst="rect">
            <a:avLst/>
          </a:prstGeom>
          <a:noFill/>
        </p:spPr>
        <p:txBody>
          <a:bodyPr wrap="square" rtlCol="0">
            <a:spAutoFit/>
          </a:bodyPr>
          <a:lstStyle/>
          <a:p>
            <a:r>
              <a:rPr lang="zh-CN" altLang="en-US" dirty="0">
                <a:solidFill>
                  <a:srgbClr val="FF0000"/>
                </a:solidFill>
              </a:rPr>
              <a:t>逻辑和创新型  不要公钥私钥   有待激活的结构 </a:t>
            </a:r>
            <a:endParaRPr lang="en-US" altLang="zh-CN" dirty="0">
              <a:solidFill>
                <a:srgbClr val="FF0000"/>
              </a:solidFill>
            </a:endParaRPr>
          </a:p>
          <a:p>
            <a:r>
              <a:rPr lang="zh-CN" altLang="en-US" dirty="0">
                <a:solidFill>
                  <a:srgbClr val="FF0000"/>
                </a:solidFill>
              </a:rPr>
              <a:t>扰动结构 </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07730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46F01-EA4C-C2F0-31EF-B99C2CADAC7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0396A24-3288-2FAD-AC41-D59C44934011}"/>
              </a:ext>
            </a:extLst>
          </p:cNvPr>
          <p:cNvSpPr>
            <a:spLocks noGrp="1"/>
          </p:cNvSpPr>
          <p:nvPr>
            <p:ph type="title"/>
          </p:nvPr>
        </p:nvSpPr>
        <p:spPr>
          <a:xfrm>
            <a:off x="414997" y="85725"/>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引言思路</a:t>
            </a:r>
          </a:p>
        </p:txBody>
      </p:sp>
      <p:sp>
        <p:nvSpPr>
          <p:cNvPr id="4" name="矩形: 圆角 3">
            <a:extLst>
              <a:ext uri="{FF2B5EF4-FFF2-40B4-BE49-F238E27FC236}">
                <a16:creationId xmlns:a16="http://schemas.microsoft.com/office/drawing/2014/main" id="{214F0CD6-89CF-F44B-6F25-F926D929C3AF}"/>
              </a:ext>
            </a:extLst>
          </p:cNvPr>
          <p:cNvSpPr/>
          <p:nvPr/>
        </p:nvSpPr>
        <p:spPr>
          <a:xfrm>
            <a:off x="253987" y="1495224"/>
            <a:ext cx="1751833" cy="75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模型快速发展和广泛应用</a:t>
            </a:r>
          </a:p>
        </p:txBody>
      </p:sp>
      <p:sp>
        <p:nvSpPr>
          <p:cNvPr id="5" name="箭头: 右 4">
            <a:extLst>
              <a:ext uri="{FF2B5EF4-FFF2-40B4-BE49-F238E27FC236}">
                <a16:creationId xmlns:a16="http://schemas.microsoft.com/office/drawing/2014/main" id="{0581856B-4AC0-8BD0-5842-3C48E71C7F75}"/>
              </a:ext>
            </a:extLst>
          </p:cNvPr>
          <p:cNvSpPr/>
          <p:nvPr/>
        </p:nvSpPr>
        <p:spPr>
          <a:xfrm>
            <a:off x="2142115"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8D5BF75A-6816-4A4A-6FEB-2C270E5208B4}"/>
              </a:ext>
            </a:extLst>
          </p:cNvPr>
          <p:cNvSpPr/>
          <p:nvPr/>
        </p:nvSpPr>
        <p:spPr>
          <a:xfrm>
            <a:off x="2689274" y="1515270"/>
            <a:ext cx="1647855" cy="844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模型依赖大量的图数据集进行训练实现最佳功能</a:t>
            </a:r>
          </a:p>
        </p:txBody>
      </p:sp>
      <p:sp>
        <p:nvSpPr>
          <p:cNvPr id="7" name="箭头: 右 6">
            <a:extLst>
              <a:ext uri="{FF2B5EF4-FFF2-40B4-BE49-F238E27FC236}">
                <a16:creationId xmlns:a16="http://schemas.microsoft.com/office/drawing/2014/main" id="{3B12C814-5743-5968-4D2B-6A6BB52BC02F}"/>
              </a:ext>
            </a:extLst>
          </p:cNvPr>
          <p:cNvSpPr/>
          <p:nvPr/>
        </p:nvSpPr>
        <p:spPr>
          <a:xfrm>
            <a:off x="4467974"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70198F4C-50EB-9C6C-002B-2084E6322B1B}"/>
              </a:ext>
            </a:extLst>
          </p:cNvPr>
          <p:cNvSpPr/>
          <p:nvPr/>
        </p:nvSpPr>
        <p:spPr>
          <a:xfrm>
            <a:off x="5015133" y="1411288"/>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往往存在未经授权的数据收集和滥用。</a:t>
            </a:r>
            <a:endParaRPr lang="en-US" altLang="zh-CN" sz="1200" dirty="0">
              <a:latin typeface="Times New Roman" panose="02020603050405020304" pitchFamily="18" charset="0"/>
              <a:cs typeface="Times New Roman" panose="02020603050405020304" pitchFamily="18" charset="0"/>
            </a:endParaRPr>
          </a:p>
          <a:p>
            <a:pPr algn="ctr"/>
            <a:r>
              <a:rPr lang="zh-CN" altLang="en-US" sz="1200" dirty="0">
                <a:latin typeface="Times New Roman" panose="02020603050405020304" pitchFamily="18" charset="0"/>
                <a:cs typeface="Times New Roman" panose="02020603050405020304" pitchFamily="18" charset="0"/>
              </a:rPr>
              <a:t>数据滥用损害了数据所有者的知识产权</a:t>
            </a:r>
          </a:p>
        </p:txBody>
      </p:sp>
      <p:sp>
        <p:nvSpPr>
          <p:cNvPr id="9" name="箭头: 右 8">
            <a:extLst>
              <a:ext uri="{FF2B5EF4-FFF2-40B4-BE49-F238E27FC236}">
                <a16:creationId xmlns:a16="http://schemas.microsoft.com/office/drawing/2014/main" id="{487A2A70-4CFA-68F7-8827-D3CDC76B7553}"/>
              </a:ext>
            </a:extLst>
          </p:cNvPr>
          <p:cNvSpPr/>
          <p:nvPr/>
        </p:nvSpPr>
        <p:spPr>
          <a:xfrm>
            <a:off x="7121212" y="179156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66BF93E7-9D1A-1A6B-F919-25FC65E30624}"/>
              </a:ext>
            </a:extLst>
          </p:cNvPr>
          <p:cNvSpPr/>
          <p:nvPr/>
        </p:nvSpPr>
        <p:spPr>
          <a:xfrm>
            <a:off x="7657515" y="1425039"/>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后门水印技术被广泛应用到图像数据集上实现数据集的权属保护</a:t>
            </a:r>
          </a:p>
        </p:txBody>
      </p:sp>
      <p:sp>
        <p:nvSpPr>
          <p:cNvPr id="11" name="箭头: 右 10">
            <a:extLst>
              <a:ext uri="{FF2B5EF4-FFF2-40B4-BE49-F238E27FC236}">
                <a16:creationId xmlns:a16="http://schemas.microsoft.com/office/drawing/2014/main" id="{30F03AB2-535B-CA1C-B95F-129135C93B6D}"/>
              </a:ext>
            </a:extLst>
          </p:cNvPr>
          <p:cNvSpPr/>
          <p:nvPr/>
        </p:nvSpPr>
        <p:spPr>
          <a:xfrm>
            <a:off x="9564894" y="1823103"/>
            <a:ext cx="406476"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34AF6997-BA8C-DA85-8209-D6C91F698F0B}"/>
              </a:ext>
            </a:extLst>
          </p:cNvPr>
          <p:cNvSpPr/>
          <p:nvPr/>
        </p:nvSpPr>
        <p:spPr>
          <a:xfrm>
            <a:off x="9971370" y="1322364"/>
            <a:ext cx="2050439" cy="1104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现有的后门水印技术存在被攻击者恶意操控后门的风险，会导致训练的模型存在安全隐患，保证不了无害性，现有的后门水印易被检测到，隐蔽性较差</a:t>
            </a:r>
            <a:endParaRPr lang="en-US" altLang="zh-CN" sz="1200" dirty="0">
              <a:latin typeface="Times New Roman" panose="02020603050405020304" pitchFamily="18" charset="0"/>
              <a:cs typeface="Times New Roman" panose="02020603050405020304" pitchFamily="18" charset="0"/>
            </a:endParaRPr>
          </a:p>
        </p:txBody>
      </p:sp>
      <p:sp>
        <p:nvSpPr>
          <p:cNvPr id="13" name="箭头: 右 12">
            <a:extLst>
              <a:ext uri="{FF2B5EF4-FFF2-40B4-BE49-F238E27FC236}">
                <a16:creationId xmlns:a16="http://schemas.microsoft.com/office/drawing/2014/main" id="{9D27D71F-676E-7A4D-14C1-1297EAB76CD8}"/>
              </a:ext>
            </a:extLst>
          </p:cNvPr>
          <p:cNvSpPr/>
          <p:nvPr/>
        </p:nvSpPr>
        <p:spPr>
          <a:xfrm rot="5400000">
            <a:off x="10871498" y="26965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F442AA4E-5433-942A-266B-A2D7C5D73D3C}"/>
              </a:ext>
            </a:extLst>
          </p:cNvPr>
          <p:cNvSpPr/>
          <p:nvPr/>
        </p:nvSpPr>
        <p:spPr>
          <a:xfrm>
            <a:off x="10150806" y="3197914"/>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类似</a:t>
            </a:r>
            <a:r>
              <a:rPr lang="en-US" altLang="zh-CN" sz="1200" dirty="0">
                <a:latin typeface="Times New Roman" panose="02020603050405020304" pitchFamily="18" charset="0"/>
                <a:cs typeface="Times New Roman" panose="02020603050405020304" pitchFamily="18" charset="0"/>
              </a:rPr>
              <a:t>NLP</a:t>
            </a:r>
            <a:r>
              <a:rPr lang="zh-CN" altLang="en-US" sz="1200" dirty="0">
                <a:latin typeface="Times New Roman" panose="02020603050405020304" pitchFamily="18" charset="0"/>
                <a:cs typeface="Times New Roman" panose="02020603050405020304" pitchFamily="18" charset="0"/>
              </a:rPr>
              <a:t>中的提示学习技术近期被广泛应用到</a:t>
            </a: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领域</a:t>
            </a:r>
          </a:p>
        </p:txBody>
      </p:sp>
      <p:sp>
        <p:nvSpPr>
          <p:cNvPr id="15" name="箭头: 右 14">
            <a:extLst>
              <a:ext uri="{FF2B5EF4-FFF2-40B4-BE49-F238E27FC236}">
                <a16:creationId xmlns:a16="http://schemas.microsoft.com/office/drawing/2014/main" id="{32C2B439-13EB-113B-4D21-824B925070C4}"/>
              </a:ext>
            </a:extLst>
          </p:cNvPr>
          <p:cNvSpPr/>
          <p:nvPr/>
        </p:nvSpPr>
        <p:spPr>
          <a:xfrm rot="10800000">
            <a:off x="9541748"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370EFFE9-E957-3315-DCD2-DAEB3F0865FC}"/>
              </a:ext>
            </a:extLst>
          </p:cNvPr>
          <p:cNvSpPr/>
          <p:nvPr/>
        </p:nvSpPr>
        <p:spPr>
          <a:xfrm>
            <a:off x="6886136" y="2870334"/>
            <a:ext cx="2476175" cy="1325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受图提示学习的启发，我们提出了一个图提示学习驱动，考虑嵌入相似性和分布相似性的高隐蔽性数据集权属保护方法，在验证阶段配合假设检验实现数据集权属验证的同时，避免后门引起的安全隐患</a:t>
            </a:r>
          </a:p>
        </p:txBody>
      </p:sp>
      <p:sp>
        <p:nvSpPr>
          <p:cNvPr id="17" name="箭头: 右 16">
            <a:extLst>
              <a:ext uri="{FF2B5EF4-FFF2-40B4-BE49-F238E27FC236}">
                <a16:creationId xmlns:a16="http://schemas.microsoft.com/office/drawing/2014/main" id="{4D32BDF2-66D9-6E3E-458C-B5B52796D071}"/>
              </a:ext>
            </a:extLst>
          </p:cNvPr>
          <p:cNvSpPr/>
          <p:nvPr/>
        </p:nvSpPr>
        <p:spPr>
          <a:xfrm rot="10800000">
            <a:off x="6151986" y="340547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B9A73611-4BBC-AD61-F596-1DB957586EA4}"/>
              </a:ext>
            </a:extLst>
          </p:cNvPr>
          <p:cNvSpPr/>
          <p:nvPr/>
        </p:nvSpPr>
        <p:spPr>
          <a:xfrm>
            <a:off x="3989913" y="3075173"/>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对比分析，常见的后门水印技术与我们方案，突出方案的优越性</a:t>
            </a:r>
          </a:p>
        </p:txBody>
      </p:sp>
      <p:sp>
        <p:nvSpPr>
          <p:cNvPr id="19" name="矩形: 圆角 18">
            <a:extLst>
              <a:ext uri="{FF2B5EF4-FFF2-40B4-BE49-F238E27FC236}">
                <a16:creationId xmlns:a16="http://schemas.microsoft.com/office/drawing/2014/main" id="{FB524FB3-6FE3-0D45-CD9B-2A51C6BE6688}"/>
              </a:ext>
            </a:extLst>
          </p:cNvPr>
          <p:cNvSpPr/>
          <p:nvPr/>
        </p:nvSpPr>
        <p:spPr>
          <a:xfrm>
            <a:off x="914776" y="3161682"/>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总结方案贡献</a:t>
            </a:r>
          </a:p>
        </p:txBody>
      </p:sp>
      <p:sp>
        <p:nvSpPr>
          <p:cNvPr id="20" name="箭头: 右 19">
            <a:extLst>
              <a:ext uri="{FF2B5EF4-FFF2-40B4-BE49-F238E27FC236}">
                <a16:creationId xmlns:a16="http://schemas.microsoft.com/office/drawing/2014/main" id="{444B2241-AE07-DFC0-A553-8FEC054CA62C}"/>
              </a:ext>
            </a:extLst>
          </p:cNvPr>
          <p:cNvSpPr/>
          <p:nvPr/>
        </p:nvSpPr>
        <p:spPr>
          <a:xfrm rot="10800000">
            <a:off x="3298390"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590F3D8-74E2-D41B-63DB-CB7DCACA609A}"/>
              </a:ext>
            </a:extLst>
          </p:cNvPr>
          <p:cNvSpPr txBox="1"/>
          <p:nvPr/>
        </p:nvSpPr>
        <p:spPr>
          <a:xfrm>
            <a:off x="7889097" y="197996"/>
            <a:ext cx="3904920" cy="369332"/>
          </a:xfrm>
          <a:prstGeom prst="rect">
            <a:avLst/>
          </a:prstGeom>
          <a:noFill/>
        </p:spPr>
        <p:txBody>
          <a:bodyPr wrap="square" rtlCol="0">
            <a:spAutoFit/>
          </a:bodyPr>
          <a:lstStyle/>
          <a:p>
            <a:r>
              <a:rPr lang="en-US" altLang="zh-CN" dirty="0"/>
              <a:t>Signature </a:t>
            </a:r>
            <a:r>
              <a:rPr lang="zh-CN" altLang="en-US" dirty="0"/>
              <a:t>签名   指纹 触发器 水印</a:t>
            </a:r>
          </a:p>
        </p:txBody>
      </p:sp>
      <p:sp>
        <p:nvSpPr>
          <p:cNvPr id="23" name="文本框 22">
            <a:extLst>
              <a:ext uri="{FF2B5EF4-FFF2-40B4-BE49-F238E27FC236}">
                <a16:creationId xmlns:a16="http://schemas.microsoft.com/office/drawing/2014/main" id="{16A270D0-1D34-C874-93C8-179D2F452501}"/>
              </a:ext>
            </a:extLst>
          </p:cNvPr>
          <p:cNvSpPr txBox="1"/>
          <p:nvPr/>
        </p:nvSpPr>
        <p:spPr>
          <a:xfrm>
            <a:off x="7511291" y="953032"/>
            <a:ext cx="3904920" cy="369332"/>
          </a:xfrm>
          <a:prstGeom prst="rect">
            <a:avLst/>
          </a:prstGeom>
          <a:noFill/>
        </p:spPr>
        <p:txBody>
          <a:bodyPr wrap="square">
            <a:spAutoFit/>
          </a:bodyPr>
          <a:lstStyle/>
          <a:p>
            <a:r>
              <a:rPr lang="en-US" altLang="zh-CN" dirty="0"/>
              <a:t>Activatable subgraph  </a:t>
            </a:r>
            <a:r>
              <a:rPr lang="zh-CN" altLang="en-US" dirty="0"/>
              <a:t>可激活的子图</a:t>
            </a:r>
            <a:endParaRPr lang="en-US" altLang="zh-CN" dirty="0"/>
          </a:p>
        </p:txBody>
      </p:sp>
      <p:sp>
        <p:nvSpPr>
          <p:cNvPr id="24" name="文本框 23">
            <a:extLst>
              <a:ext uri="{FF2B5EF4-FFF2-40B4-BE49-F238E27FC236}">
                <a16:creationId xmlns:a16="http://schemas.microsoft.com/office/drawing/2014/main" id="{725C9A13-1144-80B4-7B9C-BB08EB087A64}"/>
              </a:ext>
            </a:extLst>
          </p:cNvPr>
          <p:cNvSpPr txBox="1"/>
          <p:nvPr/>
        </p:nvSpPr>
        <p:spPr>
          <a:xfrm>
            <a:off x="4199207" y="314680"/>
            <a:ext cx="2218877" cy="369332"/>
          </a:xfrm>
          <a:prstGeom prst="rect">
            <a:avLst/>
          </a:prstGeom>
          <a:noFill/>
        </p:spPr>
        <p:txBody>
          <a:bodyPr wrap="none" rtlCol="0">
            <a:spAutoFit/>
          </a:bodyPr>
          <a:lstStyle/>
          <a:p>
            <a:r>
              <a:rPr lang="zh-CN" altLang="en-US" dirty="0"/>
              <a:t>代表性节点   有歧义</a:t>
            </a:r>
          </a:p>
        </p:txBody>
      </p:sp>
      <p:sp>
        <p:nvSpPr>
          <p:cNvPr id="25" name="文本框 24">
            <a:extLst>
              <a:ext uri="{FF2B5EF4-FFF2-40B4-BE49-F238E27FC236}">
                <a16:creationId xmlns:a16="http://schemas.microsoft.com/office/drawing/2014/main" id="{01A979C6-52C6-5545-B233-48CB9B80C90B}"/>
              </a:ext>
            </a:extLst>
          </p:cNvPr>
          <p:cNvSpPr txBox="1"/>
          <p:nvPr/>
        </p:nvSpPr>
        <p:spPr>
          <a:xfrm>
            <a:off x="2356925" y="310990"/>
            <a:ext cx="1569660" cy="369332"/>
          </a:xfrm>
          <a:prstGeom prst="rect">
            <a:avLst/>
          </a:prstGeom>
          <a:noFill/>
        </p:spPr>
        <p:txBody>
          <a:bodyPr wrap="none" rtlCol="0">
            <a:spAutoFit/>
          </a:bodyPr>
          <a:lstStyle/>
          <a:p>
            <a:r>
              <a:rPr lang="zh-CN" altLang="en-US" dirty="0">
                <a:solidFill>
                  <a:srgbClr val="FF0000"/>
                </a:solidFill>
              </a:rPr>
              <a:t>扰动子图结构</a:t>
            </a:r>
          </a:p>
        </p:txBody>
      </p:sp>
      <p:cxnSp>
        <p:nvCxnSpPr>
          <p:cNvPr id="27" name="直接箭头连接符 26">
            <a:extLst>
              <a:ext uri="{FF2B5EF4-FFF2-40B4-BE49-F238E27FC236}">
                <a16:creationId xmlns:a16="http://schemas.microsoft.com/office/drawing/2014/main" id="{90A9B972-B19C-085A-984A-91FBB7CCAF97}"/>
              </a:ext>
            </a:extLst>
          </p:cNvPr>
          <p:cNvCxnSpPr>
            <a:cxnSpLocks/>
            <a:stCxn id="25" idx="3"/>
            <a:endCxn id="24" idx="1"/>
          </p:cNvCxnSpPr>
          <p:nvPr/>
        </p:nvCxnSpPr>
        <p:spPr>
          <a:xfrm>
            <a:off x="3926585" y="495656"/>
            <a:ext cx="272622" cy="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6822CE92-6878-1370-7AE1-7928B4D01105}"/>
              </a:ext>
            </a:extLst>
          </p:cNvPr>
          <p:cNvSpPr txBox="1"/>
          <p:nvPr/>
        </p:nvSpPr>
        <p:spPr>
          <a:xfrm>
            <a:off x="6629318" y="440646"/>
            <a:ext cx="881973" cy="369332"/>
          </a:xfrm>
          <a:prstGeom prst="rect">
            <a:avLst/>
          </a:prstGeom>
          <a:noFill/>
        </p:spPr>
        <p:txBody>
          <a:bodyPr wrap="none" rtlCol="0">
            <a:spAutoFit/>
          </a:bodyPr>
          <a:lstStyle/>
          <a:p>
            <a:r>
              <a:rPr lang="en-US" altLang="zh-CN" dirty="0">
                <a:solidFill>
                  <a:srgbClr val="FF0000"/>
                </a:solidFill>
              </a:rPr>
              <a:t>KL</a:t>
            </a:r>
            <a:r>
              <a:rPr lang="zh-CN" altLang="en-US" dirty="0">
                <a:solidFill>
                  <a:srgbClr val="FF0000"/>
                </a:solidFill>
              </a:rPr>
              <a:t>散度</a:t>
            </a:r>
          </a:p>
        </p:txBody>
      </p:sp>
      <p:sp>
        <p:nvSpPr>
          <p:cNvPr id="31" name="文本框 30">
            <a:extLst>
              <a:ext uri="{FF2B5EF4-FFF2-40B4-BE49-F238E27FC236}">
                <a16:creationId xmlns:a16="http://schemas.microsoft.com/office/drawing/2014/main" id="{E977E02E-D47B-4ECC-E6A4-C0B9AE490513}"/>
              </a:ext>
            </a:extLst>
          </p:cNvPr>
          <p:cNvSpPr txBox="1"/>
          <p:nvPr/>
        </p:nvSpPr>
        <p:spPr>
          <a:xfrm>
            <a:off x="4136328" y="830584"/>
            <a:ext cx="2492990" cy="369332"/>
          </a:xfrm>
          <a:prstGeom prst="rect">
            <a:avLst/>
          </a:prstGeom>
          <a:noFill/>
        </p:spPr>
        <p:txBody>
          <a:bodyPr wrap="none" rtlCol="0">
            <a:spAutoFit/>
          </a:bodyPr>
          <a:lstStyle/>
          <a:p>
            <a:r>
              <a:rPr lang="zh-CN" altLang="en-US" dirty="0">
                <a:solidFill>
                  <a:srgbClr val="FF0000"/>
                </a:solidFill>
              </a:rPr>
              <a:t>对模型影响较小的节点</a:t>
            </a:r>
          </a:p>
        </p:txBody>
      </p:sp>
      <p:sp>
        <p:nvSpPr>
          <p:cNvPr id="32" name="文本框 31">
            <a:extLst>
              <a:ext uri="{FF2B5EF4-FFF2-40B4-BE49-F238E27FC236}">
                <a16:creationId xmlns:a16="http://schemas.microsoft.com/office/drawing/2014/main" id="{881AE152-2BB4-5E63-B148-FCA4D08F4140}"/>
              </a:ext>
            </a:extLst>
          </p:cNvPr>
          <p:cNvSpPr txBox="1"/>
          <p:nvPr/>
        </p:nvSpPr>
        <p:spPr>
          <a:xfrm>
            <a:off x="1062111" y="5725551"/>
            <a:ext cx="2848857" cy="369332"/>
          </a:xfrm>
          <a:prstGeom prst="rect">
            <a:avLst/>
          </a:prstGeom>
          <a:noFill/>
        </p:spPr>
        <p:txBody>
          <a:bodyPr wrap="none" rtlCol="0">
            <a:spAutoFit/>
          </a:bodyPr>
          <a:lstStyle/>
          <a:p>
            <a:r>
              <a:rPr lang="zh-CN" altLang="en-US" dirty="0"/>
              <a:t>分四段或者五段  列小标题</a:t>
            </a:r>
          </a:p>
        </p:txBody>
      </p:sp>
    </p:spTree>
    <p:extLst>
      <p:ext uri="{BB962C8B-B14F-4D97-AF65-F5344CB8AC3E}">
        <p14:creationId xmlns:p14="http://schemas.microsoft.com/office/powerpoint/2010/main" val="2215770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82EC7-2A5C-E0CC-3517-E3F8E2F84C6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C73659A1-FAA9-E28A-718B-172EF385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570C0ACC-B9F0-9A94-8504-65FCEEA048B7}"/>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DB96F2B-E1CA-2D03-0467-DE56682B4065}"/>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71FD2713-CA48-FA51-34C5-D45DAD010EF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B8F5317-B50E-11C3-90AC-3EBFB129C370}"/>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DF63CB17-5444-BC7B-3542-DD6551969F41}"/>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3D51E9C2-0869-3B41-8516-307EEEFD4101}"/>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19B167D0-3D6C-E8DD-3567-69E6DC7BFFC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EBAEE299-22AF-AA15-9FB6-B3C178B093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CD73D8A2-4F38-79D2-52E4-15D29566708E}"/>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0598CC6-E8A6-C3A5-5723-42C5DD0D40C7}"/>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B0598CC6-E8A6-C3A5-5723-42C5DD0D40C7}"/>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ACDAE62F-DE78-87FD-78A4-833248C10476}"/>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12E78DF-42D1-BF7A-525A-A47A4ED8A44E}"/>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812E78DF-42D1-BF7A-525A-A47A4ED8A44E}"/>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40ECF79C-39C7-03A7-A9FB-6FA3AB384E26}"/>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A3376108-7B56-293B-7566-A9DE81024EB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C9D44524-4DA1-E35E-8EB2-6C7885C6C281}"/>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EFF5B2B8-582E-6571-7439-AB6D51EE9D65}"/>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329171A4-F964-823B-5EE0-634A9ED087CB}"/>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CB879316-7F59-525B-7311-4463DF3BE31F}"/>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789AFFF5-2AC0-DB54-C504-467C8DBEBFC9}"/>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A31B9804-D395-7A82-CA80-7E707377BCA5}"/>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8914DDB-013D-CACB-5E35-E0FD8207BFF8}"/>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2A5C080-9A7A-ACFA-9F4F-F9F206473AC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819C7C5F-FD76-FF70-C003-C0972388878B}"/>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4D0AE1B-731B-81F9-8117-82339DEFEF07}"/>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59EF3BA-C608-E456-9634-4ADD5122A6CE}"/>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DE73014E-5464-6DD7-EA3D-D12DC3CE1E2C}"/>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95BC0EC3-D3C9-DD08-1726-2206B8349624}"/>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1F9A3A2C-FA0D-07DD-C197-CADFB10FD1D7}"/>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5A23AB76-2411-B86A-1FD6-CA94DCB610E5}"/>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592BA09F-587B-60C8-0FFE-F1A536A85518}"/>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E821EEFA-7D7B-BC15-3C36-E70246C8625E}"/>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D7867E07-7102-A3B4-6CE6-BAB7940FC364}"/>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5C3F72BB-9AD6-9DFB-A191-B2A6C9F4F658}"/>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E12FEB9D-0899-BA41-C5AE-E13ABB34CEF3}"/>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9CDE38E-0FBA-E221-BDDF-55C5EBBDDDDD}"/>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626B5A45-80BB-7C01-BE5E-B5ABD3BA2602}"/>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0926C1C3-FB74-0513-6D88-A60B49968E65}"/>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EC78302F-0BAE-7429-36A9-BD19F9805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4E2E5AD5-0FA7-0F88-3CDD-5C06CCD64A27}"/>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37D1098-0EE5-1C7C-86E2-28929006850E}"/>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F9AC968B-3243-53FF-E360-4798A9BE3FDA}"/>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DA8C9751-3644-354C-A07D-88B96F5C0267}"/>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2191AC98-7033-CF65-B238-79B9C75ECC0A}"/>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6A1B8A9A-AE69-D268-A385-1D14865E564E}"/>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E823251B-56E0-C97B-64FA-2A295085EBB2}"/>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E823251B-56E0-C97B-64FA-2A295085EBB2}"/>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BB846F18-C42D-9F89-304D-0331A081499D}"/>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85FF0364-C277-1B28-0309-2C93B1E3EC4C}"/>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85FF0364-C277-1B28-0309-2C93B1E3EC4C}"/>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F7AC40D3-00CE-CA5A-C4A7-5D9F518AD43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1F7FDC61-2BE8-B71B-C662-AAC06449B5EA}"/>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24A4757E-98C9-9BF3-E93C-69CC9BAF7BE9}"/>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A73700A2-D054-2849-667C-597DDA8BF0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8E329F19-A77E-AD5A-1699-2335F92A1186}"/>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71845AC6-F1AB-D761-51E4-AAC8ADF16EB2}"/>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2D157201-67A9-9E9A-9393-1DF8E7BD2F45}"/>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9450D2DD-D022-163B-EEEE-1B14CF773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D854F4E9-7D69-6D17-E430-4276D764213A}"/>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01156A39-AE0B-9E0A-1B28-D519D587627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B7E4961F-DF1F-388C-6BAB-85028618EBF2}"/>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A0EFF585-029D-D949-C520-6B9BAB0A9D9F}"/>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E8566D41-5CC4-E955-E98F-881883721295}"/>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C3B95571-AFA4-219F-715B-266009956AEB}"/>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4347F405-CF36-F8CB-559B-840627E9E74C}"/>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A537DFE5-44D1-4514-6165-2BBFF342026A}"/>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99B8F25B-CF1D-C187-2E60-A5E5C4EF1A28}"/>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A2B81EB7-46BC-3DCC-CB60-85E20A04178A}"/>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6585132F-5732-27D7-56D2-2917F08C8617}"/>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3860DADF-74D3-5D05-75C2-9889766405BB}"/>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680944C1-80E5-7039-478D-15D58BAB05FB}"/>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7B76F6CC-0AB3-1B33-5B34-AE260A0D9E04}"/>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9005AE85-2F44-7289-C430-1704B05F337A}"/>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E26D79A7-A6FD-440C-F0E4-BE738A300B65}"/>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AA64FEA9-BEFA-5896-2811-FA163112C08C}"/>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593429F9-9E77-5516-A075-024D7FB53820}"/>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7224C6C4-BB27-FFC2-93E6-F338363F102C}"/>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DCFF1AF5-4B44-07C6-30C3-7B7D6164B500}"/>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11D75AD7-15AD-8744-0CF7-2105AADDF75F}"/>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4FDA8CA7-83FB-B604-0B06-514E2C2D3208}"/>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DE11B0A3-A708-839B-B98F-0BE1BA60DF75}"/>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C51E7886-A179-1B3D-C4AE-66B998794402}"/>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93A11042-15E9-F275-633D-EC30A64BD362}"/>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D7033335-FBC8-6C21-8461-4E9978CD870B}"/>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3B792666-8FE2-B3EB-A314-B302EA00B4B0}"/>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8727CA0D-3D8C-EF9B-82D4-C53CB87E257A}"/>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FC97B2D0-FDF5-1267-8E24-CFF060AA47F8}"/>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E858E024-173E-52EC-8F3A-A256EC2158B0}"/>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20246922-0137-B05E-AE9C-8E244C723F40}"/>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A3F4C076-B7D5-23D6-2C9B-3535CD24F91F}"/>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D52CA162-5132-CBFE-705E-E833745DD8ED}"/>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7315D04-2C7F-66FE-C867-0EDDE6FBE58A}"/>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5F25B82E-AB0E-98D9-281F-901DB105C3B4}"/>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47435AD-3359-D874-5100-1E4D8AD47900}"/>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6B778B1E-37FF-9454-20A5-AD4C4807CB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8244AE38-54A4-2D04-E26D-2339AB43847A}"/>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B08DE7D0-7A91-AC0D-64D3-0BCD0B6EB9AC}"/>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1646FC8E-CB5C-3587-2499-B1FAC9D25767}"/>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38219D30-4A70-A34C-4313-9D575D6E7F6A}"/>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C2A2CDC8-100C-B2E2-B380-E5E29FC6BF75}"/>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5172B2BD-5A42-EC5A-D8F5-C30BF524E3D9}"/>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5172B2BD-5A42-EC5A-D8F5-C30BF524E3D9}"/>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789FDF76-376E-80CA-F0C8-AB7EB0258C29}"/>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789FDF76-376E-80CA-F0C8-AB7EB0258C29}"/>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04C714A7-E222-D301-D5D5-277E11ABB5E2}"/>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7D003B54-0418-A6EC-4C6E-8E13464D1398}"/>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B683034B-B47F-550C-967E-01B0D9035F06}"/>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A3501972-8AA6-4FB9-257C-C500F91003C1}"/>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03FA5394-02D5-ECC4-8D67-4993C96A59CA}"/>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FB1865-22BA-C1B6-A9B7-6AC66B8456DE}"/>
              </a:ext>
            </a:extLst>
          </p:cNvPr>
          <p:cNvSpPr txBox="1"/>
          <p:nvPr/>
        </p:nvSpPr>
        <p:spPr>
          <a:xfrm>
            <a:off x="4604357" y="626772"/>
            <a:ext cx="598433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r>
              <a:rPr lang="zh-CN" altLang="en-US" sz="1400" dirty="0">
                <a:latin typeface="Times New Roman" panose="02020603050405020304" pitchFamily="18" charset="0"/>
                <a:cs typeface="Times New Roman" panose="02020603050405020304" pitchFamily="18" charset="0"/>
              </a:rPr>
              <a:t>现有的基于</a:t>
            </a:r>
            <a:r>
              <a:rPr lang="zh-CN" altLang="en-US" sz="1400" dirty="0">
                <a:solidFill>
                  <a:srgbClr val="FF0000"/>
                </a:solidFill>
                <a:latin typeface="Times New Roman" panose="02020603050405020304" pitchFamily="18" charset="0"/>
                <a:cs typeface="Times New Roman" panose="02020603050405020304" pitchFamily="18" charset="0"/>
              </a:rPr>
              <a:t>触发</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后门的</a:t>
            </a:r>
            <a:r>
              <a:rPr lang="zh-CN" altLang="en-US" sz="1400" dirty="0">
                <a:latin typeface="Times New Roman" panose="02020603050405020304" pitchFamily="18" charset="0"/>
                <a:cs typeface="Times New Roman" panose="02020603050405020304" pitchFamily="18" charset="0"/>
              </a:rPr>
              <a:t>水印方法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60E82B8C-3DC7-0518-62A8-6B6439738E55}"/>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5AAB9F01-5505-222C-23BA-08461A69C135}"/>
              </a:ext>
            </a:extLst>
          </p:cNvPr>
          <p:cNvSpPr txBox="1"/>
          <p:nvPr/>
        </p:nvSpPr>
        <p:spPr>
          <a:xfrm>
            <a:off x="354704" y="266661"/>
            <a:ext cx="2680542" cy="369332"/>
          </a:xfrm>
          <a:prstGeom prst="rect">
            <a:avLst/>
          </a:prstGeom>
          <a:noFill/>
        </p:spPr>
        <p:txBody>
          <a:bodyPr wrap="none" rtlCol="0">
            <a:spAutoFit/>
          </a:bodyPr>
          <a:lstStyle/>
          <a:p>
            <a:r>
              <a:rPr lang="zh-CN" altLang="en-US" dirty="0">
                <a:solidFill>
                  <a:srgbClr val="FF0000"/>
                </a:solidFill>
              </a:rPr>
              <a:t>对比图 思路 流程图 指纹</a:t>
            </a:r>
          </a:p>
        </p:txBody>
      </p:sp>
      <p:pic>
        <p:nvPicPr>
          <p:cNvPr id="16" name="图片 15">
            <a:extLst>
              <a:ext uri="{FF2B5EF4-FFF2-40B4-BE49-F238E27FC236}">
                <a16:creationId xmlns:a16="http://schemas.microsoft.com/office/drawing/2014/main" id="{138C36BA-0BD0-CFA4-7D54-D7552904A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68D72CB4-8171-BFAE-3304-0D3534DEAD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3BED7C8C-6CD1-767E-5C66-30B0E248AE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112E09DB-C827-F56B-42DE-7BC583CBBB87}"/>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3588CACF-B0E6-FF00-24F5-D160FFAD63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70A86654-F9A4-B008-2B8B-1FACF72A745A}"/>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7B81D7A6-5D5A-C1E0-B7CA-28BA3880CFEC}"/>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8D81F177-CC58-FD15-E417-096954ACDB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33BBD260-B28F-46A6-F5D3-1C98497A5221}"/>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89536630-7FA0-5456-2A10-B96D5555DAF8}"/>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6848007D-BEA6-D205-F614-3C37B20966C5}"/>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61259B31-C0D4-E08A-71A9-6823FF514080}"/>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D98E545-B471-7E20-69CE-A9486F77751A}"/>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AD98E545-B471-7E20-69CE-A9486F77751A}"/>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EA11EFA2-C2C9-2742-CD57-6931292796EF}"/>
              </a:ext>
            </a:extLst>
          </p:cNvPr>
          <p:cNvSpPr txBox="1"/>
          <p:nvPr/>
        </p:nvSpPr>
        <p:spPr>
          <a:xfrm>
            <a:off x="9512047" y="3539473"/>
            <a:ext cx="1896851" cy="1477328"/>
          </a:xfrm>
          <a:prstGeom prst="rect">
            <a:avLst/>
          </a:prstGeom>
          <a:noFill/>
        </p:spPr>
        <p:txBody>
          <a:bodyPr wrap="square" rtlCol="0">
            <a:spAutoFit/>
          </a:bodyPr>
          <a:lstStyle/>
          <a:p>
            <a:r>
              <a:rPr lang="zh-CN" altLang="en-US" dirty="0">
                <a:solidFill>
                  <a:srgbClr val="FF0000"/>
                </a:solidFill>
              </a:rPr>
              <a:t>逻辑和创新型  不要公钥私钥   有待激活的结构 </a:t>
            </a:r>
            <a:endParaRPr lang="en-US" altLang="zh-CN" dirty="0">
              <a:solidFill>
                <a:srgbClr val="FF0000"/>
              </a:solidFill>
            </a:endParaRPr>
          </a:p>
          <a:p>
            <a:r>
              <a:rPr lang="zh-CN" altLang="en-US" dirty="0">
                <a:solidFill>
                  <a:srgbClr val="FF0000"/>
                </a:solidFill>
              </a:rPr>
              <a:t>扰动结构 </a:t>
            </a:r>
            <a:endParaRPr lang="en-US" altLang="zh-CN" dirty="0">
              <a:solidFill>
                <a:srgbClr val="FF0000"/>
              </a:solidFill>
            </a:endParaRPr>
          </a:p>
          <a:p>
            <a:endParaRPr lang="zh-CN" altLang="en-US" dirty="0">
              <a:solidFill>
                <a:srgbClr val="FF0000"/>
              </a:solidFill>
            </a:endParaRPr>
          </a:p>
        </p:txBody>
      </p:sp>
      <p:sp>
        <p:nvSpPr>
          <p:cNvPr id="12" name="文本框 11">
            <a:extLst>
              <a:ext uri="{FF2B5EF4-FFF2-40B4-BE49-F238E27FC236}">
                <a16:creationId xmlns:a16="http://schemas.microsoft.com/office/drawing/2014/main" id="{FDB80582-A21E-C4E4-9346-4D92E1CC434C}"/>
              </a:ext>
            </a:extLst>
          </p:cNvPr>
          <p:cNvSpPr txBox="1"/>
          <p:nvPr/>
        </p:nvSpPr>
        <p:spPr>
          <a:xfrm>
            <a:off x="1834987" y="5638233"/>
            <a:ext cx="5717010" cy="1200329"/>
          </a:xfrm>
          <a:prstGeom prst="rect">
            <a:avLst/>
          </a:prstGeom>
          <a:noFill/>
        </p:spPr>
        <p:txBody>
          <a:bodyPr wrap="square" rtlCol="0">
            <a:spAutoFit/>
          </a:bodyPr>
          <a:lstStyle/>
          <a:p>
            <a:r>
              <a:rPr lang="zh-CN" altLang="en-US" dirty="0">
                <a:solidFill>
                  <a:srgbClr val="FF0000"/>
                </a:solidFill>
              </a:rPr>
              <a:t>找到固有的子图结构  </a:t>
            </a:r>
            <a:r>
              <a:rPr lang="en-US" altLang="zh-CN" dirty="0">
                <a:solidFill>
                  <a:srgbClr val="FF0000"/>
                </a:solidFill>
              </a:rPr>
              <a:t>– </a:t>
            </a:r>
            <a:r>
              <a:rPr lang="zh-CN" altLang="en-US" dirty="0">
                <a:solidFill>
                  <a:srgbClr val="FF0000"/>
                </a:solidFill>
              </a:rPr>
              <a:t>指纹 </a:t>
            </a:r>
            <a:endParaRPr lang="en-US" altLang="zh-CN" dirty="0">
              <a:solidFill>
                <a:srgbClr val="FF0000"/>
              </a:solidFill>
            </a:endParaRPr>
          </a:p>
          <a:p>
            <a:r>
              <a:rPr lang="zh-CN" altLang="en-US" dirty="0">
                <a:solidFill>
                  <a:srgbClr val="FF0000"/>
                </a:solidFill>
              </a:rPr>
              <a:t>找到一个局部的子结构 ，使插入的结构对原始数据集的影响尽可能的小 替换在单个节点上插入结构  </a:t>
            </a:r>
            <a:endParaRPr lang="en-US" altLang="zh-CN" dirty="0">
              <a:solidFill>
                <a:srgbClr val="FF0000"/>
              </a:solidFill>
            </a:endParaRPr>
          </a:p>
          <a:p>
            <a:r>
              <a:rPr lang="zh-CN" altLang="en-US" dirty="0">
                <a:solidFill>
                  <a:srgbClr val="FF0000"/>
                </a:solidFill>
              </a:rPr>
              <a:t>体现 选中的局部子图结构  以及 插入的子图结构</a:t>
            </a:r>
            <a:endParaRPr lang="en-US" altLang="zh-CN" dirty="0">
              <a:solidFill>
                <a:srgbClr val="FF0000"/>
              </a:solidFill>
            </a:endParaRPr>
          </a:p>
        </p:txBody>
      </p:sp>
      <p:sp>
        <p:nvSpPr>
          <p:cNvPr id="14" name="文本框 13">
            <a:extLst>
              <a:ext uri="{FF2B5EF4-FFF2-40B4-BE49-F238E27FC236}">
                <a16:creationId xmlns:a16="http://schemas.microsoft.com/office/drawing/2014/main" id="{318A5E36-BB7E-470E-2DAD-44243DE90663}"/>
              </a:ext>
            </a:extLst>
          </p:cNvPr>
          <p:cNvSpPr txBox="1"/>
          <p:nvPr/>
        </p:nvSpPr>
        <p:spPr>
          <a:xfrm>
            <a:off x="7432480" y="5647448"/>
            <a:ext cx="4511171" cy="369332"/>
          </a:xfrm>
          <a:prstGeom prst="rect">
            <a:avLst/>
          </a:prstGeom>
          <a:noFill/>
        </p:spPr>
        <p:txBody>
          <a:bodyPr wrap="none" rtlCol="0">
            <a:spAutoFit/>
          </a:bodyPr>
          <a:lstStyle/>
          <a:p>
            <a:r>
              <a:rPr lang="zh-CN" altLang="en-US" dirty="0"/>
              <a:t>代理提示和扰动提示的生成过程要有体现</a:t>
            </a:r>
          </a:p>
        </p:txBody>
      </p:sp>
    </p:spTree>
    <p:extLst>
      <p:ext uri="{BB962C8B-B14F-4D97-AF65-F5344CB8AC3E}">
        <p14:creationId xmlns:p14="http://schemas.microsoft.com/office/powerpoint/2010/main" val="1942971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863C8-F254-41C7-E571-D07761293AF7}"/>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054CDE0-63CE-8657-2928-D6964DFE1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A4201000-8592-C506-0AC6-AE0F88E0AC32}"/>
              </a:ext>
            </a:extLst>
          </p:cNvPr>
          <p:cNvSpPr/>
          <p:nvPr/>
        </p:nvSpPr>
        <p:spPr>
          <a:xfrm>
            <a:off x="2019356" y="991496"/>
            <a:ext cx="7232070" cy="2039130"/>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96AEDA8-43C8-41CB-D4C0-B15C491D0CA1}"/>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3F2475F5-AE7A-067C-A83C-2FB186D2C358}"/>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FDCEA61-4CE1-C2F5-4E03-39BBA0E96BEB}"/>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F650E5B-568E-6490-B482-8B4B352F8DB5}"/>
              </a:ext>
            </a:extLst>
          </p:cNvPr>
          <p:cNvSpPr/>
          <p:nvPr/>
        </p:nvSpPr>
        <p:spPr>
          <a:xfrm>
            <a:off x="3184635" y="1176826"/>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24EBD2D-2E66-22A1-3BBB-5B3F4CF09C4F}"/>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34C4EBC-A064-253E-B572-81388FEB5366}"/>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C83BBEC4-2F2C-48EF-57F8-96D4380AF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03131FE-D4C6-90F3-B4EE-F7D9E0B3738C}"/>
              </a:ext>
            </a:extLst>
          </p:cNvPr>
          <p:cNvSpPr txBox="1"/>
          <p:nvPr/>
        </p:nvSpPr>
        <p:spPr>
          <a:xfrm>
            <a:off x="3262018" y="2159769"/>
            <a:ext cx="646331" cy="830997"/>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class</a:t>
            </a:r>
            <a:endParaRPr lang="en-US" altLang="zh-CN" sz="1200" i="1" dirty="0">
              <a:latin typeface="Cambria Math" panose="02040503050406030204" pitchFamily="18" charset="0"/>
              <a:cs typeface="Times New Roman" panose="02020603050405020304" pitchFamily="18" charset="0"/>
            </a:endParaRPr>
          </a:p>
          <a:p>
            <a:pPr algn="ct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073D36AF-23A4-7AA9-1F0D-5E9BF55FD749}"/>
                  </a:ext>
                </a:extLst>
              </p:cNvPr>
              <p:cNvSpPr txBox="1"/>
              <p:nvPr/>
            </p:nvSpPr>
            <p:spPr>
              <a:xfrm>
                <a:off x="3898795" y="2369770"/>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20" name="文本框 19">
                <a:extLst>
                  <a:ext uri="{FF2B5EF4-FFF2-40B4-BE49-F238E27FC236}">
                    <a16:creationId xmlns:a16="http://schemas.microsoft.com/office/drawing/2014/main" id="{073D36AF-23A4-7AA9-1F0D-5E9BF55FD749}"/>
                  </a:ext>
                </a:extLst>
              </p:cNvPr>
              <p:cNvSpPr txBox="1">
                <a:spLocks noRot="1" noChangeAspect="1" noMove="1" noResize="1" noEditPoints="1" noAdjustHandles="1" noChangeArrowheads="1" noChangeShapeType="1" noTextEdit="1"/>
              </p:cNvSpPr>
              <p:nvPr/>
            </p:nvSpPr>
            <p:spPr>
              <a:xfrm>
                <a:off x="3898795" y="2369770"/>
                <a:ext cx="393826" cy="307777"/>
              </a:xfrm>
              <a:prstGeom prst="rect">
                <a:avLst/>
              </a:prstGeom>
              <a:blipFill>
                <a:blip r:embed="rId5"/>
                <a:stretch>
                  <a:fillRect b="-2000"/>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7BBBD9E6-04B7-4322-B22D-4D0C2A69BBFC}"/>
              </a:ext>
            </a:extLst>
          </p:cNvPr>
          <p:cNvCxnSpPr>
            <a:cxnSpLocks/>
          </p:cNvCxnSpPr>
          <p:nvPr/>
        </p:nvCxnSpPr>
        <p:spPr>
          <a:xfrm>
            <a:off x="4205776" y="2558828"/>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B49300C4-625A-0347-CEA2-D908A6153966}"/>
                  </a:ext>
                </a:extLst>
              </p:cNvPr>
              <p:cNvSpPr txBox="1"/>
              <p:nvPr/>
            </p:nvSpPr>
            <p:spPr>
              <a:xfrm>
                <a:off x="4484104" y="2369770"/>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26" name="文本框 25">
                <a:extLst>
                  <a:ext uri="{FF2B5EF4-FFF2-40B4-BE49-F238E27FC236}">
                    <a16:creationId xmlns:a16="http://schemas.microsoft.com/office/drawing/2014/main" id="{B49300C4-625A-0347-CEA2-D908A6153966}"/>
                  </a:ext>
                </a:extLst>
              </p:cNvPr>
              <p:cNvSpPr txBox="1">
                <a:spLocks noRot="1" noChangeAspect="1" noMove="1" noResize="1" noEditPoints="1" noAdjustHandles="1" noChangeArrowheads="1" noChangeShapeType="1" noTextEdit="1"/>
              </p:cNvSpPr>
              <p:nvPr/>
            </p:nvSpPr>
            <p:spPr>
              <a:xfrm>
                <a:off x="4484104" y="2369770"/>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27" name="椭圆 26">
            <a:extLst>
              <a:ext uri="{FF2B5EF4-FFF2-40B4-BE49-F238E27FC236}">
                <a16:creationId xmlns:a16="http://schemas.microsoft.com/office/drawing/2014/main" id="{94DF6133-1AE1-7E3F-5A45-D95A1F4A6717}"/>
              </a:ext>
            </a:extLst>
          </p:cNvPr>
          <p:cNvSpPr/>
          <p:nvPr/>
        </p:nvSpPr>
        <p:spPr>
          <a:xfrm>
            <a:off x="4132869" y="168278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8" name="椭圆 27">
            <a:extLst>
              <a:ext uri="{FF2B5EF4-FFF2-40B4-BE49-F238E27FC236}">
                <a16:creationId xmlns:a16="http://schemas.microsoft.com/office/drawing/2014/main" id="{13B54A31-1489-9C62-37E2-28F4043489CC}"/>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id="{64C4F702-6A6C-BD22-D64A-43C05289718A}"/>
              </a:ext>
            </a:extLst>
          </p:cNvPr>
          <p:cNvSpPr/>
          <p:nvPr/>
        </p:nvSpPr>
        <p:spPr>
          <a:xfrm>
            <a:off x="4355516" y="2071337"/>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843189F-02E0-0B5E-6845-3F0273A1EE81}"/>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1B15096E-1A94-6434-FFD6-B40E208CA91F}"/>
              </a:ext>
            </a:extLst>
          </p:cNvPr>
          <p:cNvSpPr/>
          <p:nvPr/>
        </p:nvSpPr>
        <p:spPr>
          <a:xfrm>
            <a:off x="5012744" y="135100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51372F02-2EFC-3E08-25AC-CEB6824D35BF}"/>
              </a:ext>
            </a:extLst>
          </p:cNvPr>
          <p:cNvSpPr/>
          <p:nvPr/>
        </p:nvSpPr>
        <p:spPr>
          <a:xfrm>
            <a:off x="4991881" y="19864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 name="椭圆 32">
            <a:extLst>
              <a:ext uri="{FF2B5EF4-FFF2-40B4-BE49-F238E27FC236}">
                <a16:creationId xmlns:a16="http://schemas.microsoft.com/office/drawing/2014/main" id="{EC46D82E-9546-EFFB-0EAD-766B3A35EEFB}"/>
              </a:ext>
            </a:extLst>
          </p:cNvPr>
          <p:cNvSpPr/>
          <p:nvPr/>
        </p:nvSpPr>
        <p:spPr>
          <a:xfrm>
            <a:off x="5225774" y="179443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5A9CE56-C13C-289C-7D01-D76CBE6CE08B}"/>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E9F7B6D1-547D-1CE7-C48A-540B2FC8A603}"/>
              </a:ext>
            </a:extLst>
          </p:cNvPr>
          <p:cNvCxnSpPr>
            <a:cxnSpLocks/>
            <a:stCxn id="28" idx="3"/>
            <a:endCxn id="27" idx="0"/>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0556FC2-42D9-EA91-A0CC-B3E40A7E137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86FEF47-9B62-356A-13F6-8B5462F13963}"/>
              </a:ext>
            </a:extLst>
          </p:cNvPr>
          <p:cNvCxnSpPr>
            <a:cxnSpLocks/>
            <a:stCxn id="27" idx="5"/>
            <a:endCxn id="29" idx="1"/>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911700F-CD88-A0AF-35D4-292A8E55948A}"/>
              </a:ext>
            </a:extLst>
          </p:cNvPr>
          <p:cNvCxnSpPr>
            <a:cxnSpLocks/>
            <a:stCxn id="30" idx="3"/>
            <a:endCxn id="29" idx="7"/>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DCEB6B5F-7019-B4CC-7268-D667F79EF1D0}"/>
              </a:ext>
            </a:extLst>
          </p:cNvPr>
          <p:cNvCxnSpPr>
            <a:cxnSpLocks/>
            <a:stCxn id="31" idx="3"/>
            <a:endCxn id="30" idx="6"/>
          </p:cNvCxnSpPr>
          <p:nvPr/>
        </p:nvCxnSpPr>
        <p:spPr>
          <a:xfrm flipH="1">
            <a:off x="4853198" y="146686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7666825E-7AA2-591A-17A3-DA99404E88EC}"/>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ADBFB59D-F9C0-307B-9F26-D17E54E52724}"/>
              </a:ext>
            </a:extLst>
          </p:cNvPr>
          <p:cNvCxnSpPr>
            <a:cxnSpLocks/>
            <a:stCxn id="32" idx="1"/>
            <a:endCxn id="30" idx="5"/>
          </p:cNvCxnSpPr>
          <p:nvPr/>
        </p:nvCxnSpPr>
        <p:spPr>
          <a:xfrm flipH="1" flipV="1">
            <a:off x="4834367" y="1818511"/>
            <a:ext cx="176345" cy="187810"/>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877B5903-9A65-7EC8-4486-418366A6240D}"/>
              </a:ext>
            </a:extLst>
          </p:cNvPr>
          <p:cNvCxnSpPr>
            <a:cxnSpLocks/>
            <a:endCxn id="33" idx="1"/>
          </p:cNvCxnSpPr>
          <p:nvPr/>
        </p:nvCxnSpPr>
        <p:spPr>
          <a:xfrm>
            <a:off x="5122415" y="147648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8E08E285-44B4-09E9-A955-ED3A61E0384B}"/>
              </a:ext>
            </a:extLst>
          </p:cNvPr>
          <p:cNvCxnSpPr>
            <a:cxnSpLocks/>
            <a:stCxn id="28" idx="4"/>
            <a:endCxn id="29" idx="0"/>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6C14677-7CF1-B9C1-27A3-8821041FE40E}"/>
              </a:ext>
            </a:extLst>
          </p:cNvPr>
          <p:cNvCxnSpPr>
            <a:stCxn id="29" idx="5"/>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cxnSp>
        <p:nvCxnSpPr>
          <p:cNvPr id="48" name="直接箭头连接符 47">
            <a:extLst>
              <a:ext uri="{FF2B5EF4-FFF2-40B4-BE49-F238E27FC236}">
                <a16:creationId xmlns:a16="http://schemas.microsoft.com/office/drawing/2014/main" id="{40F8EC51-2A07-537D-385C-BE7A156929D8}"/>
              </a:ext>
            </a:extLst>
          </p:cNvPr>
          <p:cNvCxnSpPr>
            <a:cxnSpLocks/>
            <a:stCxn id="29" idx="3"/>
          </p:cNvCxnSpPr>
          <p:nvPr/>
        </p:nvCxnSpPr>
        <p:spPr>
          <a:xfrm flipH="1">
            <a:off x="4102786" y="2187191"/>
            <a:ext cx="271561" cy="252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文本框 54">
            <a:extLst>
              <a:ext uri="{FF2B5EF4-FFF2-40B4-BE49-F238E27FC236}">
                <a16:creationId xmlns:a16="http://schemas.microsoft.com/office/drawing/2014/main" id="{87D35D43-4667-6485-BFB6-B1E00B3F57D5}"/>
              </a:ext>
            </a:extLst>
          </p:cNvPr>
          <p:cNvSpPr txBox="1"/>
          <p:nvPr/>
        </p:nvSpPr>
        <p:spPr>
          <a:xfrm>
            <a:off x="5275788" y="1702501"/>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4BA21DE-42A3-A9B4-DB1E-371CBCA62469}"/>
              </a:ext>
            </a:extLst>
          </p:cNvPr>
          <p:cNvSpPr txBox="1"/>
          <p:nvPr/>
        </p:nvSpPr>
        <p:spPr>
          <a:xfrm>
            <a:off x="6744263"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975DF19E-2797-ADB2-D644-CB021AF645B8}"/>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15E081FC-1F60-0EDE-DC13-519C5AB53935}"/>
              </a:ext>
            </a:extLst>
          </p:cNvPr>
          <p:cNvSpPr/>
          <p:nvPr/>
        </p:nvSpPr>
        <p:spPr>
          <a:xfrm>
            <a:off x="7068915"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文本框 71">
            <a:extLst>
              <a:ext uri="{FF2B5EF4-FFF2-40B4-BE49-F238E27FC236}">
                <a16:creationId xmlns:a16="http://schemas.microsoft.com/office/drawing/2014/main" id="{83579B7E-441C-4471-0B83-F0D13188AF53}"/>
              </a:ext>
            </a:extLst>
          </p:cNvPr>
          <p:cNvSpPr txBox="1"/>
          <p:nvPr/>
        </p:nvSpPr>
        <p:spPr>
          <a:xfrm>
            <a:off x="7432480" y="204599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73" name="直接箭头连接符 72">
            <a:extLst>
              <a:ext uri="{FF2B5EF4-FFF2-40B4-BE49-F238E27FC236}">
                <a16:creationId xmlns:a16="http://schemas.microsoft.com/office/drawing/2014/main" id="{2EBA5F73-3601-8A3E-841E-81AE347366EE}"/>
              </a:ext>
            </a:extLst>
          </p:cNvPr>
          <p:cNvCxnSpPr>
            <a:cxnSpLocks/>
            <a:stCxn id="72" idx="2"/>
          </p:cNvCxnSpPr>
          <p:nvPr/>
        </p:nvCxnSpPr>
        <p:spPr>
          <a:xfrm>
            <a:off x="7753754" y="2376603"/>
            <a:ext cx="5254" cy="137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7" name="图片 86">
            <a:extLst>
              <a:ext uri="{FF2B5EF4-FFF2-40B4-BE49-F238E27FC236}">
                <a16:creationId xmlns:a16="http://schemas.microsoft.com/office/drawing/2014/main" id="{D882F4D4-C2BF-E19C-7C2F-423FFC2A2E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698" y="1108053"/>
            <a:ext cx="319069" cy="319069"/>
          </a:xfrm>
          <a:prstGeom prst="rect">
            <a:avLst/>
          </a:prstGeom>
        </p:spPr>
      </p:pic>
      <p:pic>
        <p:nvPicPr>
          <p:cNvPr id="89" name="图片 88">
            <a:extLst>
              <a:ext uri="{FF2B5EF4-FFF2-40B4-BE49-F238E27FC236}">
                <a16:creationId xmlns:a16="http://schemas.microsoft.com/office/drawing/2014/main" id="{CA81F84C-059A-ED5A-A4E5-76EF1E2F4C26}"/>
              </a:ext>
            </a:extLst>
          </p:cNvPr>
          <p:cNvPicPr>
            <a:picLocks noChangeAspect="1"/>
          </p:cNvPicPr>
          <p:nvPr/>
        </p:nvPicPr>
        <p:blipFill>
          <a:blip r:embed="rId7"/>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4484388D-8F33-F06A-5BB8-20DE7B21CCB9}"/>
              </a:ext>
            </a:extLst>
          </p:cNvPr>
          <p:cNvCxnSpPr>
            <a:cxnSpLocks/>
          </p:cNvCxnSpPr>
          <p:nvPr/>
        </p:nvCxnSpPr>
        <p:spPr>
          <a:xfrm>
            <a:off x="6878351" y="1439488"/>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90" name="等腰三角形 89">
            <a:extLst>
              <a:ext uri="{FF2B5EF4-FFF2-40B4-BE49-F238E27FC236}">
                <a16:creationId xmlns:a16="http://schemas.microsoft.com/office/drawing/2014/main" id="{5433AFB6-89BE-857D-BEFD-C68B1D1E3A8C}"/>
              </a:ext>
            </a:extLst>
          </p:cNvPr>
          <p:cNvSpPr/>
          <p:nvPr/>
        </p:nvSpPr>
        <p:spPr>
          <a:xfrm rot="10800000">
            <a:off x="7562402" y="1739575"/>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68587499-0E0E-8276-E9EE-485EA8008443}"/>
              </a:ext>
            </a:extLst>
          </p:cNvPr>
          <p:cNvSpPr/>
          <p:nvPr/>
        </p:nvSpPr>
        <p:spPr>
          <a:xfrm rot="453782">
            <a:off x="7676063" y="1987183"/>
            <a:ext cx="128588" cy="135731"/>
          </a:xfrm>
          <a:prstGeom prst="ellipse">
            <a:avLst/>
          </a:prstGeom>
          <a:solidFill>
            <a:srgbClr val="F444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4" name="椭圆 93">
            <a:extLst>
              <a:ext uri="{FF2B5EF4-FFF2-40B4-BE49-F238E27FC236}">
                <a16:creationId xmlns:a16="http://schemas.microsoft.com/office/drawing/2014/main" id="{9836E3E3-0125-08AA-AC43-37E73458B8E9}"/>
              </a:ext>
            </a:extLst>
          </p:cNvPr>
          <p:cNvSpPr/>
          <p:nvPr/>
        </p:nvSpPr>
        <p:spPr>
          <a:xfrm>
            <a:off x="7830854" y="164066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 name="椭圆 94">
            <a:extLst>
              <a:ext uri="{FF2B5EF4-FFF2-40B4-BE49-F238E27FC236}">
                <a16:creationId xmlns:a16="http://schemas.microsoft.com/office/drawing/2014/main" id="{B4E03AA9-8FB2-4E28-9213-2C8D7EFA9BEA}"/>
              </a:ext>
            </a:extLst>
          </p:cNvPr>
          <p:cNvSpPr/>
          <p:nvPr/>
        </p:nvSpPr>
        <p:spPr>
          <a:xfrm>
            <a:off x="7508811" y="165341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D29445AA-7B36-DB40-4B21-764680CDFABF}"/>
                  </a:ext>
                </a:extLst>
              </p:cNvPr>
              <p:cNvSpPr txBox="1"/>
              <p:nvPr/>
            </p:nvSpPr>
            <p:spPr>
              <a:xfrm>
                <a:off x="7343521" y="2396723"/>
                <a:ext cx="393826"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96" name="文本框 95">
                <a:extLst>
                  <a:ext uri="{FF2B5EF4-FFF2-40B4-BE49-F238E27FC236}">
                    <a16:creationId xmlns:a16="http://schemas.microsoft.com/office/drawing/2014/main" id="{D29445AA-7B36-DB40-4B21-764680CDFABF}"/>
                  </a:ext>
                </a:extLst>
              </p:cNvPr>
              <p:cNvSpPr txBox="1">
                <a:spLocks noRot="1" noChangeAspect="1" noMove="1" noResize="1" noEditPoints="1" noAdjustHandles="1" noChangeArrowheads="1" noChangeShapeType="1" noTextEdit="1"/>
              </p:cNvSpPr>
              <p:nvPr/>
            </p:nvSpPr>
            <p:spPr>
              <a:xfrm>
                <a:off x="7343521" y="2396723"/>
                <a:ext cx="393826" cy="307777"/>
              </a:xfrm>
              <a:prstGeom prst="rect">
                <a:avLst/>
              </a:prstGeom>
              <a:blipFill>
                <a:blip r:embed="rId8"/>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E7DE03CC-7D51-F58C-2597-36DF83B268FC}"/>
              </a:ext>
            </a:extLst>
          </p:cNvPr>
          <p:cNvCxnSpPr>
            <a:cxnSpLocks/>
          </p:cNvCxnSpPr>
          <p:nvPr/>
        </p:nvCxnSpPr>
        <p:spPr>
          <a:xfrm>
            <a:off x="7650502" y="2585781"/>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C4C0F6DF-F905-5114-8FE0-67F6B1810EEB}"/>
                  </a:ext>
                </a:extLst>
              </p:cNvPr>
              <p:cNvSpPr txBox="1"/>
              <p:nvPr/>
            </p:nvSpPr>
            <p:spPr>
              <a:xfrm>
                <a:off x="7928864" y="2425945"/>
                <a:ext cx="39857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𝑦</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98" name="文本框 97">
                <a:extLst>
                  <a:ext uri="{FF2B5EF4-FFF2-40B4-BE49-F238E27FC236}">
                    <a16:creationId xmlns:a16="http://schemas.microsoft.com/office/drawing/2014/main" id="{C4C0F6DF-F905-5114-8FE0-67F6B1810EEB}"/>
                  </a:ext>
                </a:extLst>
              </p:cNvPr>
              <p:cNvSpPr txBox="1">
                <a:spLocks noRot="1" noChangeAspect="1" noMove="1" noResize="1" noEditPoints="1" noAdjustHandles="1" noChangeArrowheads="1" noChangeShapeType="1" noTextEdit="1"/>
              </p:cNvSpPr>
              <p:nvPr/>
            </p:nvSpPr>
            <p:spPr>
              <a:xfrm>
                <a:off x="7928864" y="2425945"/>
                <a:ext cx="398571" cy="307777"/>
              </a:xfrm>
              <a:prstGeom prst="rect">
                <a:avLst/>
              </a:prstGeom>
              <a:blipFill>
                <a:blip r:embed="rId6"/>
                <a:stretch>
                  <a:fillRect b="-2000"/>
                </a:stretch>
              </a:blipFill>
            </p:spPr>
            <p:txBody>
              <a:bodyPr/>
              <a:lstStyle/>
              <a:p>
                <a:r>
                  <a:rPr lang="zh-CN" altLang="en-US">
                    <a:noFill/>
                  </a:rPr>
                  <a:t> </a:t>
                </a:r>
              </a:p>
            </p:txBody>
          </p:sp>
        </mc:Fallback>
      </mc:AlternateContent>
      <p:sp>
        <p:nvSpPr>
          <p:cNvPr id="107" name="文本框 106">
            <a:extLst>
              <a:ext uri="{FF2B5EF4-FFF2-40B4-BE49-F238E27FC236}">
                <a16:creationId xmlns:a16="http://schemas.microsoft.com/office/drawing/2014/main" id="{B2A0FFDD-8F05-FFCD-9629-17899C4F9311}"/>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BDAAE1C7-AB0C-8A09-55E0-03150FDAEE3D}"/>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F44444"/>
                </a:solidFill>
                <a:latin typeface="Times New Roman" panose="02020603050405020304" pitchFamily="18" charset="0"/>
                <a:cs typeface="Times New Roman" panose="02020603050405020304" pitchFamily="18" charset="0"/>
              </a:rPr>
              <a:t>(U</a:t>
            </a:r>
            <a:r>
              <a:rPr lang="en-US" altLang="zh-CN" sz="1200" i="0" dirty="0">
                <a:solidFill>
                  <a:srgbClr val="F44444"/>
                </a:solidFill>
                <a:effectLst/>
                <a:latin typeface="Times New Roman" panose="02020603050405020304" pitchFamily="18" charset="0"/>
                <a:cs typeface="Times New Roman" panose="02020603050405020304" pitchFamily="18" charset="0"/>
              </a:rPr>
              <a:t>nreliable)</a:t>
            </a:r>
            <a:endParaRPr lang="zh-CN" altLang="en-US" sz="1200" dirty="0">
              <a:solidFill>
                <a:srgbClr val="F44444"/>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B6869F80-BC8A-E252-64D3-AF45B76F0D31}"/>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2A0FCAAB-DF56-6267-8759-9AE529C951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4A71EFCA-07C8-DA05-45B2-6CE37C0640C2}"/>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B9F85042-9E66-8210-EFD3-7C8C7D4D5657}"/>
              </a:ext>
            </a:extLst>
          </p:cNvPr>
          <p:cNvCxnSpPr>
            <a:stCxn id="118" idx="0"/>
            <a:endCxn id="87" idx="3"/>
          </p:cNvCxnSpPr>
          <p:nvPr/>
        </p:nvCxnSpPr>
        <p:spPr>
          <a:xfrm rot="16200000" flipV="1">
            <a:off x="7664747" y="646608"/>
            <a:ext cx="484836" cy="1726795"/>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2B5AA41C-61EF-3D02-5A28-ACA775B918E5}"/>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ED73BB3E-F8BA-0444-88E2-0BF6DCFAA6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7" name="矩形 126">
            <a:extLst>
              <a:ext uri="{FF2B5EF4-FFF2-40B4-BE49-F238E27FC236}">
                <a16:creationId xmlns:a16="http://schemas.microsoft.com/office/drawing/2014/main" id="{25FCD8DC-4B92-7A0E-9A08-7F0E07CEBDA5}"/>
              </a:ext>
            </a:extLst>
          </p:cNvPr>
          <p:cNvSpPr/>
          <p:nvPr/>
        </p:nvSpPr>
        <p:spPr>
          <a:xfrm>
            <a:off x="2049867" y="3326096"/>
            <a:ext cx="7201560" cy="2197056"/>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文本框 127">
            <a:extLst>
              <a:ext uri="{FF2B5EF4-FFF2-40B4-BE49-F238E27FC236}">
                <a16:creationId xmlns:a16="http://schemas.microsoft.com/office/drawing/2014/main" id="{2F4782C9-0171-3784-1196-97FBC6A507C4}"/>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E791655E-4029-AA09-22F2-D26219D3FC1B}"/>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CCCD531F-9E7D-23DD-BF9A-4CF5035AE16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100B580F-8FE3-0F93-9771-E30913B1C52B}"/>
              </a:ext>
            </a:extLst>
          </p:cNvPr>
          <p:cNvSpPr/>
          <p:nvPr/>
        </p:nvSpPr>
        <p:spPr>
          <a:xfrm>
            <a:off x="3103939" y="3554806"/>
            <a:ext cx="2368393" cy="1836333"/>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2" name="直接箭头连接符 131">
            <a:extLst>
              <a:ext uri="{FF2B5EF4-FFF2-40B4-BE49-F238E27FC236}">
                <a16:creationId xmlns:a16="http://schemas.microsoft.com/office/drawing/2014/main" id="{4E019ADA-19E7-3F2D-00AA-C6FDD1C5D42B}"/>
              </a:ext>
            </a:extLst>
          </p:cNvPr>
          <p:cNvCxnSpPr>
            <a:cxnSpLocks/>
          </p:cNvCxnSpPr>
          <p:nvPr/>
        </p:nvCxnSpPr>
        <p:spPr>
          <a:xfrm>
            <a:off x="3218162" y="419810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9" name="椭圆 138">
            <a:extLst>
              <a:ext uri="{FF2B5EF4-FFF2-40B4-BE49-F238E27FC236}">
                <a16:creationId xmlns:a16="http://schemas.microsoft.com/office/drawing/2014/main" id="{680EAB82-3FA1-B36A-E064-151258C41D8D}"/>
              </a:ext>
            </a:extLst>
          </p:cNvPr>
          <p:cNvSpPr/>
          <p:nvPr/>
        </p:nvSpPr>
        <p:spPr>
          <a:xfrm>
            <a:off x="4052174" y="406076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0" name="椭圆 139">
            <a:extLst>
              <a:ext uri="{FF2B5EF4-FFF2-40B4-BE49-F238E27FC236}">
                <a16:creationId xmlns:a16="http://schemas.microsoft.com/office/drawing/2014/main" id="{824A724B-54D0-1620-E473-4A8AC192EB36}"/>
              </a:ext>
            </a:extLst>
          </p:cNvPr>
          <p:cNvSpPr/>
          <p:nvPr/>
        </p:nvSpPr>
        <p:spPr>
          <a:xfrm>
            <a:off x="4339115" y="3707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1" name="椭圆 140">
            <a:extLst>
              <a:ext uri="{FF2B5EF4-FFF2-40B4-BE49-F238E27FC236}">
                <a16:creationId xmlns:a16="http://schemas.microsoft.com/office/drawing/2014/main" id="{9A00C390-A8C2-45DA-7529-E588FFE1EDBB}"/>
              </a:ext>
            </a:extLst>
          </p:cNvPr>
          <p:cNvSpPr/>
          <p:nvPr/>
        </p:nvSpPr>
        <p:spPr>
          <a:xfrm>
            <a:off x="4274821" y="444931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2" name="椭圆 141">
            <a:extLst>
              <a:ext uri="{FF2B5EF4-FFF2-40B4-BE49-F238E27FC236}">
                <a16:creationId xmlns:a16="http://schemas.microsoft.com/office/drawing/2014/main" id="{66ACA231-539F-FCA3-3CFA-55AA1CFD23C0}"/>
              </a:ext>
            </a:extLst>
          </p:cNvPr>
          <p:cNvSpPr/>
          <p:nvPr/>
        </p:nvSpPr>
        <p:spPr>
          <a:xfrm>
            <a:off x="4643915" y="4080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3" name="椭圆 142">
            <a:extLst>
              <a:ext uri="{FF2B5EF4-FFF2-40B4-BE49-F238E27FC236}">
                <a16:creationId xmlns:a16="http://schemas.microsoft.com/office/drawing/2014/main" id="{3C0383E8-18BD-73AD-3CEC-6E1DD013B122}"/>
              </a:ext>
            </a:extLst>
          </p:cNvPr>
          <p:cNvSpPr/>
          <p:nvPr/>
        </p:nvSpPr>
        <p:spPr>
          <a:xfrm>
            <a:off x="4932049" y="37289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4" name="椭圆 143">
            <a:extLst>
              <a:ext uri="{FF2B5EF4-FFF2-40B4-BE49-F238E27FC236}">
                <a16:creationId xmlns:a16="http://schemas.microsoft.com/office/drawing/2014/main" id="{FFC08AA9-005E-0142-B299-9242E9ECB0C4}"/>
              </a:ext>
            </a:extLst>
          </p:cNvPr>
          <p:cNvSpPr/>
          <p:nvPr/>
        </p:nvSpPr>
        <p:spPr>
          <a:xfrm>
            <a:off x="5065402" y="44191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45" name="椭圆 144">
            <a:extLst>
              <a:ext uri="{FF2B5EF4-FFF2-40B4-BE49-F238E27FC236}">
                <a16:creationId xmlns:a16="http://schemas.microsoft.com/office/drawing/2014/main" id="{93802539-AB16-F826-3301-79EF42B82D2A}"/>
              </a:ext>
            </a:extLst>
          </p:cNvPr>
          <p:cNvSpPr/>
          <p:nvPr/>
        </p:nvSpPr>
        <p:spPr>
          <a:xfrm>
            <a:off x="5145165" y="4162788"/>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46" name="椭圆 145">
            <a:extLst>
              <a:ext uri="{FF2B5EF4-FFF2-40B4-BE49-F238E27FC236}">
                <a16:creationId xmlns:a16="http://schemas.microsoft.com/office/drawing/2014/main" id="{7C125002-D620-7C17-05D7-73FDF5772452}"/>
              </a:ext>
            </a:extLst>
          </p:cNvPr>
          <p:cNvSpPr/>
          <p:nvPr/>
        </p:nvSpPr>
        <p:spPr>
          <a:xfrm>
            <a:off x="4776071" y="463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47" name="直接连接符 146">
            <a:extLst>
              <a:ext uri="{FF2B5EF4-FFF2-40B4-BE49-F238E27FC236}">
                <a16:creationId xmlns:a16="http://schemas.microsoft.com/office/drawing/2014/main" id="{5AE663CC-7F18-933E-165D-B6852EA51562}"/>
              </a:ext>
            </a:extLst>
          </p:cNvPr>
          <p:cNvCxnSpPr>
            <a:cxnSpLocks/>
            <a:stCxn id="140" idx="3"/>
            <a:endCxn id="139" idx="0"/>
          </p:cNvCxnSpPr>
          <p:nvPr/>
        </p:nvCxnSpPr>
        <p:spPr>
          <a:xfrm flipH="1">
            <a:off x="4116468" y="38232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48" name="直接连接符 147">
            <a:extLst>
              <a:ext uri="{FF2B5EF4-FFF2-40B4-BE49-F238E27FC236}">
                <a16:creationId xmlns:a16="http://schemas.microsoft.com/office/drawing/2014/main" id="{75409743-EEF5-7F0A-89D3-7701E36B1499}"/>
              </a:ext>
            </a:extLst>
          </p:cNvPr>
          <p:cNvCxnSpPr>
            <a:cxnSpLocks/>
            <a:stCxn id="140" idx="5"/>
            <a:endCxn id="142" idx="1"/>
          </p:cNvCxnSpPr>
          <p:nvPr/>
        </p:nvCxnSpPr>
        <p:spPr>
          <a:xfrm>
            <a:off x="4448872" y="38232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49" name="直接连接符 148">
            <a:extLst>
              <a:ext uri="{FF2B5EF4-FFF2-40B4-BE49-F238E27FC236}">
                <a16:creationId xmlns:a16="http://schemas.microsoft.com/office/drawing/2014/main" id="{18B1DDA4-6F7E-28AD-A363-67B4E6DBCBFD}"/>
              </a:ext>
            </a:extLst>
          </p:cNvPr>
          <p:cNvCxnSpPr>
            <a:cxnSpLocks/>
            <a:stCxn id="139" idx="5"/>
            <a:endCxn id="141" idx="1"/>
          </p:cNvCxnSpPr>
          <p:nvPr/>
        </p:nvCxnSpPr>
        <p:spPr>
          <a:xfrm>
            <a:off x="4161931" y="41766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58FD07B1-3A37-7F8E-116C-96BD8FABE9A2}"/>
              </a:ext>
            </a:extLst>
          </p:cNvPr>
          <p:cNvCxnSpPr>
            <a:cxnSpLocks/>
            <a:stCxn id="142" idx="3"/>
            <a:endCxn id="141" idx="7"/>
          </p:cNvCxnSpPr>
          <p:nvPr/>
        </p:nvCxnSpPr>
        <p:spPr>
          <a:xfrm flipH="1">
            <a:off x="4384578" y="41964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51" name="直接连接符 150">
            <a:extLst>
              <a:ext uri="{FF2B5EF4-FFF2-40B4-BE49-F238E27FC236}">
                <a16:creationId xmlns:a16="http://schemas.microsoft.com/office/drawing/2014/main" id="{CEAE692E-3D21-92ED-C40F-1AA08DD58F5D}"/>
              </a:ext>
            </a:extLst>
          </p:cNvPr>
          <p:cNvCxnSpPr>
            <a:cxnSpLocks/>
            <a:stCxn id="143" idx="3"/>
            <a:endCxn id="142" idx="6"/>
          </p:cNvCxnSpPr>
          <p:nvPr/>
        </p:nvCxnSpPr>
        <p:spPr>
          <a:xfrm flipH="1">
            <a:off x="4772503" y="3844841"/>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152" name="直接连接符 151">
            <a:extLst>
              <a:ext uri="{FF2B5EF4-FFF2-40B4-BE49-F238E27FC236}">
                <a16:creationId xmlns:a16="http://schemas.microsoft.com/office/drawing/2014/main" id="{6484FC29-BF09-E700-E8CA-2C70DD0D172F}"/>
              </a:ext>
            </a:extLst>
          </p:cNvPr>
          <p:cNvCxnSpPr>
            <a:cxnSpLocks/>
            <a:stCxn id="146" idx="0"/>
            <a:endCxn id="142" idx="4"/>
          </p:cNvCxnSpPr>
          <p:nvPr/>
        </p:nvCxnSpPr>
        <p:spPr>
          <a:xfrm flipH="1" flipV="1">
            <a:off x="4708209" y="42163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153" name="直接连接符 152">
            <a:extLst>
              <a:ext uri="{FF2B5EF4-FFF2-40B4-BE49-F238E27FC236}">
                <a16:creationId xmlns:a16="http://schemas.microsoft.com/office/drawing/2014/main" id="{63AB5FDF-222A-6A2E-D06C-D2D8FE4E6D10}"/>
              </a:ext>
            </a:extLst>
          </p:cNvPr>
          <p:cNvCxnSpPr>
            <a:cxnSpLocks/>
            <a:stCxn id="144" idx="1"/>
            <a:endCxn id="142" idx="5"/>
          </p:cNvCxnSpPr>
          <p:nvPr/>
        </p:nvCxnSpPr>
        <p:spPr>
          <a:xfrm flipH="1" flipV="1">
            <a:off x="4753672" y="4196491"/>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154" name="直接连接符 153">
            <a:extLst>
              <a:ext uri="{FF2B5EF4-FFF2-40B4-BE49-F238E27FC236}">
                <a16:creationId xmlns:a16="http://schemas.microsoft.com/office/drawing/2014/main" id="{03FF21A7-AB04-30CB-B2D7-C8AC106F8322}"/>
              </a:ext>
            </a:extLst>
          </p:cNvPr>
          <p:cNvCxnSpPr>
            <a:cxnSpLocks/>
            <a:stCxn id="143" idx="5"/>
            <a:endCxn id="145" idx="1"/>
          </p:cNvCxnSpPr>
          <p:nvPr/>
        </p:nvCxnSpPr>
        <p:spPr>
          <a:xfrm>
            <a:off x="5041806" y="3844841"/>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55" name="直接连接符 154">
            <a:extLst>
              <a:ext uri="{FF2B5EF4-FFF2-40B4-BE49-F238E27FC236}">
                <a16:creationId xmlns:a16="http://schemas.microsoft.com/office/drawing/2014/main" id="{7699DDDE-CAFF-3D29-95A2-BE5410F4EE86}"/>
              </a:ext>
            </a:extLst>
          </p:cNvPr>
          <p:cNvCxnSpPr>
            <a:cxnSpLocks/>
            <a:stCxn id="140" idx="4"/>
            <a:endCxn id="141" idx="0"/>
          </p:cNvCxnSpPr>
          <p:nvPr/>
        </p:nvCxnSpPr>
        <p:spPr>
          <a:xfrm flipH="1">
            <a:off x="4339115" y="38431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56" name="直接连接符 155">
            <a:extLst>
              <a:ext uri="{FF2B5EF4-FFF2-40B4-BE49-F238E27FC236}">
                <a16:creationId xmlns:a16="http://schemas.microsoft.com/office/drawing/2014/main" id="{978C20DA-E511-FBAB-6C2F-24DFA910A79E}"/>
              </a:ext>
            </a:extLst>
          </p:cNvPr>
          <p:cNvCxnSpPr>
            <a:stCxn id="141" idx="5"/>
            <a:endCxn id="146" idx="2"/>
          </p:cNvCxnSpPr>
          <p:nvPr/>
        </p:nvCxnSpPr>
        <p:spPr>
          <a:xfrm>
            <a:off x="4384578" y="45651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58" name="文本框 157">
            <a:extLst>
              <a:ext uri="{FF2B5EF4-FFF2-40B4-BE49-F238E27FC236}">
                <a16:creationId xmlns:a16="http://schemas.microsoft.com/office/drawing/2014/main" id="{49B9A268-9881-410D-740F-07D444C0DB95}"/>
              </a:ext>
            </a:extLst>
          </p:cNvPr>
          <p:cNvSpPr txBox="1"/>
          <p:nvPr/>
        </p:nvSpPr>
        <p:spPr>
          <a:xfrm>
            <a:off x="5425254" y="4038423"/>
            <a:ext cx="56133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0908A67A-4CD8-F746-14F6-57D367E8ADFC}"/>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0" name="箭头: 右 159">
            <a:extLst>
              <a:ext uri="{FF2B5EF4-FFF2-40B4-BE49-F238E27FC236}">
                <a16:creationId xmlns:a16="http://schemas.microsoft.com/office/drawing/2014/main" id="{37B5E2F5-BD62-87B2-6EDE-2391B1AEB239}"/>
              </a:ext>
            </a:extLst>
          </p:cNvPr>
          <p:cNvSpPr/>
          <p:nvPr/>
        </p:nvSpPr>
        <p:spPr>
          <a:xfrm>
            <a:off x="5543661" y="428094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箭头: 右 160">
            <a:extLst>
              <a:ext uri="{FF2B5EF4-FFF2-40B4-BE49-F238E27FC236}">
                <a16:creationId xmlns:a16="http://schemas.microsoft.com/office/drawing/2014/main" id="{00BE93A9-2848-EC34-42B3-ED2ED4597FFA}"/>
              </a:ext>
            </a:extLst>
          </p:cNvPr>
          <p:cNvSpPr/>
          <p:nvPr/>
        </p:nvSpPr>
        <p:spPr>
          <a:xfrm>
            <a:off x="6967868" y="423296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等腰三角形 166">
            <a:extLst>
              <a:ext uri="{FF2B5EF4-FFF2-40B4-BE49-F238E27FC236}">
                <a16:creationId xmlns:a16="http://schemas.microsoft.com/office/drawing/2014/main" id="{48679F28-9CD0-7262-DA64-A482263AE65B}"/>
              </a:ext>
            </a:extLst>
          </p:cNvPr>
          <p:cNvSpPr/>
          <p:nvPr/>
        </p:nvSpPr>
        <p:spPr>
          <a:xfrm rot="10800000">
            <a:off x="7526224" y="4345311"/>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4C2758EA-A748-72AA-998F-68406D2AF909}"/>
              </a:ext>
            </a:extLst>
          </p:cNvPr>
          <p:cNvSpPr/>
          <p:nvPr/>
        </p:nvSpPr>
        <p:spPr>
          <a:xfrm rot="453782">
            <a:off x="7639885" y="45929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69" name="椭圆 168">
            <a:extLst>
              <a:ext uri="{FF2B5EF4-FFF2-40B4-BE49-F238E27FC236}">
                <a16:creationId xmlns:a16="http://schemas.microsoft.com/office/drawing/2014/main" id="{1BE5185F-203E-1297-61FD-3CF3AA83A88F}"/>
              </a:ext>
            </a:extLst>
          </p:cNvPr>
          <p:cNvSpPr/>
          <p:nvPr/>
        </p:nvSpPr>
        <p:spPr>
          <a:xfrm>
            <a:off x="7794676" y="42464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0" name="椭圆 169">
            <a:extLst>
              <a:ext uri="{FF2B5EF4-FFF2-40B4-BE49-F238E27FC236}">
                <a16:creationId xmlns:a16="http://schemas.microsoft.com/office/drawing/2014/main" id="{D9DADB36-001E-14B6-02FD-523785EB354F}"/>
              </a:ext>
            </a:extLst>
          </p:cNvPr>
          <p:cNvSpPr/>
          <p:nvPr/>
        </p:nvSpPr>
        <p:spPr>
          <a:xfrm>
            <a:off x="7472633" y="4259150"/>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5" name="文本框 174">
            <a:extLst>
              <a:ext uri="{FF2B5EF4-FFF2-40B4-BE49-F238E27FC236}">
                <a16:creationId xmlns:a16="http://schemas.microsoft.com/office/drawing/2014/main" id="{45178CBC-5700-102B-E87F-21E955C9936A}"/>
              </a:ext>
            </a:extLst>
          </p:cNvPr>
          <p:cNvSpPr txBox="1"/>
          <p:nvPr/>
        </p:nvSpPr>
        <p:spPr>
          <a:xfrm>
            <a:off x="5503027" y="4768611"/>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944955F4-4E3C-29FF-EBAC-3C46A4435B37}"/>
              </a:ext>
            </a:extLst>
          </p:cNvPr>
          <p:cNvSpPr txBox="1"/>
          <p:nvPr/>
        </p:nvSpPr>
        <p:spPr>
          <a:xfrm>
            <a:off x="5912825" y="4998916"/>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F6E3C71A-F00B-2004-67A7-856AE167F418}"/>
              </a:ext>
            </a:extLst>
          </p:cNvPr>
          <p:cNvSpPr/>
          <p:nvPr/>
        </p:nvSpPr>
        <p:spPr>
          <a:xfrm>
            <a:off x="7976978"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016A7A7-339A-D93C-FA7D-B8AF9B65E2D7}"/>
              </a:ext>
            </a:extLst>
          </p:cNvPr>
          <p:cNvSpPr txBox="1"/>
          <p:nvPr/>
        </p:nvSpPr>
        <p:spPr>
          <a:xfrm>
            <a:off x="7580908" y="3864755"/>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43CB7165-C37C-B411-925E-B6565EFF3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6726" y="4048389"/>
            <a:ext cx="638207" cy="638207"/>
          </a:xfrm>
          <a:prstGeom prst="rect">
            <a:avLst/>
          </a:prstGeom>
        </p:spPr>
      </p:pic>
      <p:sp>
        <p:nvSpPr>
          <p:cNvPr id="180" name="文本框 179">
            <a:extLst>
              <a:ext uri="{FF2B5EF4-FFF2-40B4-BE49-F238E27FC236}">
                <a16:creationId xmlns:a16="http://schemas.microsoft.com/office/drawing/2014/main" id="{0AAEF2C7-1BB9-6C65-BED9-9C00B220ACD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81" name="连接符: 肘形 180">
            <a:extLst>
              <a:ext uri="{FF2B5EF4-FFF2-40B4-BE49-F238E27FC236}">
                <a16:creationId xmlns:a16="http://schemas.microsoft.com/office/drawing/2014/main" id="{9FF91F2C-D3C4-C948-82C1-7B42DA1778F4}"/>
              </a:ext>
            </a:extLst>
          </p:cNvPr>
          <p:cNvCxnSpPr>
            <a:cxnSpLocks/>
            <a:stCxn id="179" idx="0"/>
          </p:cNvCxnSpPr>
          <p:nvPr/>
        </p:nvCxnSpPr>
        <p:spPr>
          <a:xfrm rot="16200000" flipV="1">
            <a:off x="7524543" y="2807102"/>
            <a:ext cx="453064" cy="2029510"/>
          </a:xfrm>
          <a:prstGeom prst="bentConnector2">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182" name="文本框 181">
            <a:extLst>
              <a:ext uri="{FF2B5EF4-FFF2-40B4-BE49-F238E27FC236}">
                <a16:creationId xmlns:a16="http://schemas.microsoft.com/office/drawing/2014/main" id="{0C5482AE-B918-A8C1-96F8-FC5C7970B6EC}"/>
              </a:ext>
            </a:extLst>
          </p:cNvPr>
          <p:cNvSpPr txBox="1"/>
          <p:nvPr/>
        </p:nvSpPr>
        <p:spPr>
          <a:xfrm>
            <a:off x="7285697" y="3340623"/>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AC2C662F-6004-DF9E-5AD7-EC20823F6BC7}"/>
              </a:ext>
            </a:extLst>
          </p:cNvPr>
          <p:cNvSpPr txBox="1"/>
          <p:nvPr/>
        </p:nvSpPr>
        <p:spPr>
          <a:xfrm>
            <a:off x="4412019" y="4748734"/>
            <a:ext cx="108575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Modify </a:t>
            </a:r>
          </a:p>
          <a:p>
            <a:pPr algn="ctr"/>
            <a:r>
              <a:rPr lang="en-US" altLang="zh-CN" sz="1200" dirty="0">
                <a:latin typeface="Times New Roman" panose="02020603050405020304" pitchFamily="18" charset="0"/>
                <a:cs typeface="Times New Roman" panose="02020603050405020304" pitchFamily="18" charset="0"/>
              </a:rPr>
              <a:t>Probability distribution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E1939DE2-9A89-B771-28BA-4ABA0CA43AEE}"/>
              </a:ext>
            </a:extLst>
          </p:cNvPr>
          <p:cNvSpPr txBox="1"/>
          <p:nvPr/>
        </p:nvSpPr>
        <p:spPr>
          <a:xfrm>
            <a:off x="3779168" y="1957040"/>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7" name="文本框 196">
                <a:extLst>
                  <a:ext uri="{FF2B5EF4-FFF2-40B4-BE49-F238E27FC236}">
                    <a16:creationId xmlns:a16="http://schemas.microsoft.com/office/drawing/2014/main" id="{EEFBEE47-35DE-09B7-F176-DDF4DF61A9C9}"/>
                  </a:ext>
                </a:extLst>
              </p:cNvPr>
              <p:cNvSpPr txBox="1"/>
              <p:nvPr/>
            </p:nvSpPr>
            <p:spPr>
              <a:xfrm>
                <a:off x="3894125" y="4723484"/>
                <a:ext cx="40100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𝑠</m:t>
                          </m:r>
                        </m:sub>
                      </m:sSub>
                    </m:oMath>
                  </m:oMathPara>
                </a14:m>
                <a:endParaRPr lang="zh-CN" altLang="en-US" sz="1400" dirty="0"/>
              </a:p>
            </p:txBody>
          </p:sp>
        </mc:Choice>
        <mc:Fallback xmlns="">
          <p:sp>
            <p:nvSpPr>
              <p:cNvPr id="197" name="文本框 196">
                <a:extLst>
                  <a:ext uri="{FF2B5EF4-FFF2-40B4-BE49-F238E27FC236}">
                    <a16:creationId xmlns:a16="http://schemas.microsoft.com/office/drawing/2014/main" id="{EEFBEE47-35DE-09B7-F176-DDF4DF61A9C9}"/>
                  </a:ext>
                </a:extLst>
              </p:cNvPr>
              <p:cNvSpPr txBox="1">
                <a:spLocks noRot="1" noChangeAspect="1" noMove="1" noResize="1" noEditPoints="1" noAdjustHandles="1" noChangeArrowheads="1" noChangeShapeType="1" noTextEdit="1"/>
              </p:cNvSpPr>
              <p:nvPr/>
            </p:nvSpPr>
            <p:spPr>
              <a:xfrm>
                <a:off x="3894125" y="4723484"/>
                <a:ext cx="401007" cy="307777"/>
              </a:xfrm>
              <a:prstGeom prst="rect">
                <a:avLst/>
              </a:prstGeom>
              <a:blipFill>
                <a:blip r:embed="rId10"/>
                <a:stretch>
                  <a:fillRect b="-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5DE91184-8841-24B6-A53E-76B56355707B}"/>
                  </a:ext>
                </a:extLst>
              </p:cNvPr>
              <p:cNvSpPr txBox="1"/>
              <p:nvPr/>
            </p:nvSpPr>
            <p:spPr>
              <a:xfrm>
                <a:off x="4389717" y="472903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198" name="文本框 197">
                <a:extLst>
                  <a:ext uri="{FF2B5EF4-FFF2-40B4-BE49-F238E27FC236}">
                    <a16:creationId xmlns:a16="http://schemas.microsoft.com/office/drawing/2014/main" id="{5DE91184-8841-24B6-A53E-76B56355707B}"/>
                  </a:ext>
                </a:extLst>
              </p:cNvPr>
              <p:cNvSpPr txBox="1">
                <a:spLocks noRot="1" noChangeAspect="1" noMove="1" noResize="1" noEditPoints="1" noAdjustHandles="1" noChangeArrowheads="1" noChangeShapeType="1" noTextEdit="1"/>
              </p:cNvSpPr>
              <p:nvPr/>
            </p:nvSpPr>
            <p:spPr>
              <a:xfrm>
                <a:off x="4389717" y="4729038"/>
                <a:ext cx="396711" cy="307777"/>
              </a:xfrm>
              <a:prstGeom prst="rect">
                <a:avLst/>
              </a:prstGeom>
              <a:blipFill>
                <a:blip r:embed="rId11"/>
                <a:stretch>
                  <a:fillRect b="-2000"/>
                </a:stretch>
              </a:blipFill>
            </p:spPr>
            <p:txBody>
              <a:bodyPr/>
              <a:lstStyle/>
              <a:p>
                <a:r>
                  <a:rPr lang="zh-CN" altLang="en-US">
                    <a:noFill/>
                  </a:rPr>
                  <a:t> </a:t>
                </a:r>
              </a:p>
            </p:txBody>
          </p:sp>
        </mc:Fallback>
      </mc:AlternateContent>
      <p:cxnSp>
        <p:nvCxnSpPr>
          <p:cNvPr id="199" name="直接箭头连接符 198">
            <a:extLst>
              <a:ext uri="{FF2B5EF4-FFF2-40B4-BE49-F238E27FC236}">
                <a16:creationId xmlns:a16="http://schemas.microsoft.com/office/drawing/2014/main" id="{AF8574AE-3035-A97F-6AD5-6C16113B685C}"/>
              </a:ext>
            </a:extLst>
          </p:cNvPr>
          <p:cNvCxnSpPr>
            <a:cxnSpLocks/>
          </p:cNvCxnSpPr>
          <p:nvPr/>
        </p:nvCxnSpPr>
        <p:spPr>
          <a:xfrm flipH="1">
            <a:off x="4049784" y="4587149"/>
            <a:ext cx="261231" cy="226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2" name="直接箭头连接符 201">
            <a:extLst>
              <a:ext uri="{FF2B5EF4-FFF2-40B4-BE49-F238E27FC236}">
                <a16:creationId xmlns:a16="http://schemas.microsoft.com/office/drawing/2014/main" id="{2DE6A006-17D6-7C1E-7306-09BDFED6C461}"/>
              </a:ext>
            </a:extLst>
          </p:cNvPr>
          <p:cNvCxnSpPr>
            <a:cxnSpLocks/>
          </p:cNvCxnSpPr>
          <p:nvPr/>
        </p:nvCxnSpPr>
        <p:spPr>
          <a:xfrm>
            <a:off x="4176523" y="4923203"/>
            <a:ext cx="3108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0" name="图片 219">
            <a:extLst>
              <a:ext uri="{FF2B5EF4-FFF2-40B4-BE49-F238E27FC236}">
                <a16:creationId xmlns:a16="http://schemas.microsoft.com/office/drawing/2014/main" id="{EE87ABA6-526E-1DDC-9935-733580A52058}"/>
              </a:ext>
            </a:extLst>
          </p:cNvPr>
          <p:cNvPicPr>
            <a:picLocks noChangeAspect="1"/>
          </p:cNvPicPr>
          <p:nvPr/>
        </p:nvPicPr>
        <p:blipFill>
          <a:blip r:embed="rId12"/>
          <a:stretch>
            <a:fillRect/>
          </a:stretch>
        </p:blipFill>
        <p:spPr>
          <a:xfrm>
            <a:off x="5910997" y="3896240"/>
            <a:ext cx="940564" cy="895908"/>
          </a:xfrm>
          <a:prstGeom prst="rect">
            <a:avLst/>
          </a:prstGeom>
        </p:spPr>
      </p:pic>
      <p:cxnSp>
        <p:nvCxnSpPr>
          <p:cNvPr id="166" name="直接箭头连接符 165">
            <a:extLst>
              <a:ext uri="{FF2B5EF4-FFF2-40B4-BE49-F238E27FC236}">
                <a16:creationId xmlns:a16="http://schemas.microsoft.com/office/drawing/2014/main" id="{84FD9BE7-495A-C8BF-A635-537FF57465F1}"/>
              </a:ext>
            </a:extLst>
          </p:cNvPr>
          <p:cNvCxnSpPr>
            <a:cxnSpLocks/>
          </p:cNvCxnSpPr>
          <p:nvPr/>
        </p:nvCxnSpPr>
        <p:spPr>
          <a:xfrm>
            <a:off x="6511714" y="3830388"/>
            <a:ext cx="0" cy="310250"/>
          </a:xfrm>
          <a:prstGeom prst="straightConnector1">
            <a:avLst/>
          </a:prstGeom>
          <a:ln>
            <a:solidFill>
              <a:srgbClr val="4FB1E5"/>
            </a:solidFill>
            <a:tailEnd type="triangle"/>
          </a:ln>
        </p:spPr>
        <p:style>
          <a:lnRef idx="3">
            <a:schemeClr val="dk1"/>
          </a:lnRef>
          <a:fillRef idx="0">
            <a:schemeClr val="dk1"/>
          </a:fillRef>
          <a:effectRef idx="2">
            <a:schemeClr val="dk1"/>
          </a:effectRef>
          <a:fontRef idx="minor">
            <a:schemeClr val="tx1"/>
          </a:fontRef>
        </p:style>
      </p:cxnSp>
      <p:sp>
        <p:nvSpPr>
          <p:cNvPr id="237" name="文本框 236">
            <a:extLst>
              <a:ext uri="{FF2B5EF4-FFF2-40B4-BE49-F238E27FC236}">
                <a16:creationId xmlns:a16="http://schemas.microsoft.com/office/drawing/2014/main" id="{9922CB0B-8AA1-60AA-9F6D-AC72E73A2E03}"/>
              </a:ext>
            </a:extLst>
          </p:cNvPr>
          <p:cNvSpPr txBox="1"/>
          <p:nvPr/>
        </p:nvSpPr>
        <p:spPr>
          <a:xfrm>
            <a:off x="7650433" y="1523052"/>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13585B5-DC21-F583-4B7B-9581DEE22581}"/>
              </a:ext>
            </a:extLst>
          </p:cNvPr>
          <p:cNvSpPr txBox="1"/>
          <p:nvPr/>
        </p:nvSpPr>
        <p:spPr>
          <a:xfrm>
            <a:off x="4604357" y="626772"/>
            <a:ext cx="5984331"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 watermark methods  </a:t>
            </a:r>
            <a:r>
              <a:rPr lang="zh-CN" altLang="en-US" sz="1400" dirty="0">
                <a:latin typeface="Times New Roman" panose="02020603050405020304" pitchFamily="18" charset="0"/>
                <a:cs typeface="Times New Roman" panose="02020603050405020304" pitchFamily="18" charset="0"/>
              </a:rPr>
              <a:t>现有的基于</a:t>
            </a:r>
            <a:r>
              <a:rPr lang="zh-CN" altLang="en-US" sz="1400" dirty="0">
                <a:solidFill>
                  <a:srgbClr val="FF0000"/>
                </a:solidFill>
                <a:latin typeface="Times New Roman" panose="02020603050405020304" pitchFamily="18" charset="0"/>
                <a:cs typeface="Times New Roman" panose="02020603050405020304" pitchFamily="18" charset="0"/>
              </a:rPr>
              <a:t>触发</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后门的</a:t>
            </a:r>
            <a:r>
              <a:rPr lang="zh-CN" altLang="en-US" sz="1400" dirty="0">
                <a:latin typeface="Times New Roman" panose="02020603050405020304" pitchFamily="18" charset="0"/>
                <a:cs typeface="Times New Roman" panose="02020603050405020304" pitchFamily="18" charset="0"/>
              </a:rPr>
              <a:t>水印方法  </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CAC3D36-E970-AA11-CF06-F7A2CED363F4}"/>
              </a:ext>
            </a:extLst>
          </p:cNvPr>
          <p:cNvSpPr txBox="1"/>
          <p:nvPr/>
        </p:nvSpPr>
        <p:spPr>
          <a:xfrm>
            <a:off x="4645303" y="3048032"/>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36230F1-D037-93D0-AFB5-6459D7DC9A44}"/>
              </a:ext>
            </a:extLst>
          </p:cNvPr>
          <p:cNvSpPr txBox="1"/>
          <p:nvPr/>
        </p:nvSpPr>
        <p:spPr>
          <a:xfrm>
            <a:off x="354704" y="266661"/>
            <a:ext cx="2680542" cy="369332"/>
          </a:xfrm>
          <a:prstGeom prst="rect">
            <a:avLst/>
          </a:prstGeom>
          <a:noFill/>
        </p:spPr>
        <p:txBody>
          <a:bodyPr wrap="none" rtlCol="0">
            <a:spAutoFit/>
          </a:bodyPr>
          <a:lstStyle/>
          <a:p>
            <a:r>
              <a:rPr lang="zh-CN" altLang="en-US" dirty="0">
                <a:solidFill>
                  <a:srgbClr val="FF0000"/>
                </a:solidFill>
              </a:rPr>
              <a:t>对比图 思路 流程图 指纹</a:t>
            </a:r>
          </a:p>
        </p:txBody>
      </p:sp>
      <p:pic>
        <p:nvPicPr>
          <p:cNvPr id="16" name="图片 15">
            <a:extLst>
              <a:ext uri="{FF2B5EF4-FFF2-40B4-BE49-F238E27FC236}">
                <a16:creationId xmlns:a16="http://schemas.microsoft.com/office/drawing/2014/main" id="{BCF9BDE3-5386-F73A-60E1-0124315C440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26053" y="4230988"/>
            <a:ext cx="354617" cy="354617"/>
          </a:xfrm>
          <a:prstGeom prst="rect">
            <a:avLst/>
          </a:prstGeom>
        </p:spPr>
      </p:pic>
      <p:pic>
        <p:nvPicPr>
          <p:cNvPr id="23" name="图片 22">
            <a:extLst>
              <a:ext uri="{FF2B5EF4-FFF2-40B4-BE49-F238E27FC236}">
                <a16:creationId xmlns:a16="http://schemas.microsoft.com/office/drawing/2014/main" id="{5CC3A99B-5CDF-5E3C-6EAF-D446EC7A1C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77512" y="3468613"/>
            <a:ext cx="354617" cy="354617"/>
          </a:xfrm>
          <a:prstGeom prst="rect">
            <a:avLst/>
          </a:prstGeom>
        </p:spPr>
      </p:pic>
      <p:pic>
        <p:nvPicPr>
          <p:cNvPr id="47" name="图片 46">
            <a:extLst>
              <a:ext uri="{FF2B5EF4-FFF2-40B4-BE49-F238E27FC236}">
                <a16:creationId xmlns:a16="http://schemas.microsoft.com/office/drawing/2014/main" id="{EB5B66DA-612E-1F87-63D4-1787998569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4907" y="3670345"/>
            <a:ext cx="384726" cy="384726"/>
          </a:xfrm>
          <a:prstGeom prst="rect">
            <a:avLst/>
          </a:prstGeom>
        </p:spPr>
      </p:pic>
      <p:sp>
        <p:nvSpPr>
          <p:cNvPr id="57" name="文本框 56">
            <a:extLst>
              <a:ext uri="{FF2B5EF4-FFF2-40B4-BE49-F238E27FC236}">
                <a16:creationId xmlns:a16="http://schemas.microsoft.com/office/drawing/2014/main" id="{1EA70BCD-F72B-1682-46D2-FF339B7C21A8}"/>
              </a:ext>
            </a:extLst>
          </p:cNvPr>
          <p:cNvSpPr txBox="1"/>
          <p:nvPr/>
        </p:nvSpPr>
        <p:spPr>
          <a:xfrm>
            <a:off x="3173997" y="3707376"/>
            <a:ext cx="1005572" cy="523220"/>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Generated </a:t>
            </a:r>
          </a:p>
          <a:p>
            <a:r>
              <a:rPr lang="en-US" altLang="zh-CN" sz="1400" dirty="0">
                <a:latin typeface="Times New Roman" panose="02020603050405020304" pitchFamily="18" charset="0"/>
                <a:cs typeface="Times New Roman" panose="02020603050405020304" pitchFamily="18" charset="0"/>
              </a:rPr>
              <a:t>key pair</a:t>
            </a:r>
            <a:endParaRPr lang="zh-CN" altLang="en-US" sz="1400" dirty="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3453DCAF-A9BF-E475-5CD4-F36FF1B8A3D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2632" y="4784432"/>
            <a:ext cx="384726" cy="384726"/>
          </a:xfrm>
          <a:prstGeom prst="rect">
            <a:avLst/>
          </a:prstGeom>
        </p:spPr>
      </p:pic>
      <p:sp>
        <p:nvSpPr>
          <p:cNvPr id="60" name="文本框 59">
            <a:extLst>
              <a:ext uri="{FF2B5EF4-FFF2-40B4-BE49-F238E27FC236}">
                <a16:creationId xmlns:a16="http://schemas.microsoft.com/office/drawing/2014/main" id="{E01B1EA3-7A16-4D2D-57DE-2C3EF6DBE879}"/>
              </a:ext>
            </a:extLst>
          </p:cNvPr>
          <p:cNvSpPr txBox="1"/>
          <p:nvPr/>
        </p:nvSpPr>
        <p:spPr>
          <a:xfrm>
            <a:off x="3139356" y="4531476"/>
            <a:ext cx="1114517" cy="307777"/>
          </a:xfrm>
          <a:prstGeom prst="rect">
            <a:avLst/>
          </a:prstGeom>
          <a:noFill/>
        </p:spPr>
        <p:txBody>
          <a:bodyPr wrap="square">
            <a:spAutoFit/>
          </a:bodyPr>
          <a:lstStyle/>
          <a:p>
            <a:r>
              <a:rPr lang="en-US" altLang="zh-CN" sz="1400" b="0" i="0" dirty="0">
                <a:solidFill>
                  <a:srgbClr val="2C2C36"/>
                </a:solidFill>
                <a:effectLst/>
                <a:latin typeface="Times New Roman" panose="02020603050405020304" pitchFamily="18" charset="0"/>
                <a:cs typeface="Times New Roman" panose="02020603050405020304" pitchFamily="18" charset="0"/>
              </a:rPr>
              <a:t>Public key </a:t>
            </a:r>
            <a:endParaRPr lang="zh-CN" altLang="en-US" sz="1400" dirty="0">
              <a:latin typeface="Times New Roman" panose="02020603050405020304" pitchFamily="18" charset="0"/>
              <a:cs typeface="Times New Roman" panose="02020603050405020304" pitchFamily="18" charset="0"/>
            </a:endParaRPr>
          </a:p>
        </p:txBody>
      </p:sp>
      <p:sp>
        <p:nvSpPr>
          <p:cNvPr id="61" name="文本框 60">
            <a:extLst>
              <a:ext uri="{FF2B5EF4-FFF2-40B4-BE49-F238E27FC236}">
                <a16:creationId xmlns:a16="http://schemas.microsoft.com/office/drawing/2014/main" id="{A237C572-F0A1-4198-E69F-D5BBD7715A76}"/>
              </a:ext>
            </a:extLst>
          </p:cNvPr>
          <p:cNvSpPr txBox="1"/>
          <p:nvPr/>
        </p:nvSpPr>
        <p:spPr>
          <a:xfrm>
            <a:off x="3143374" y="5064081"/>
            <a:ext cx="1674063" cy="307777"/>
          </a:xfrm>
          <a:prstGeom prst="rect">
            <a:avLst/>
          </a:prstGeom>
          <a:noFill/>
        </p:spPr>
        <p:txBody>
          <a:bodyPr wrap="square">
            <a:spAutoFit/>
          </a:bodyPr>
          <a:lstStyle/>
          <a:p>
            <a:r>
              <a:rPr lang="en-US" altLang="zh-CN" sz="1400" dirty="0">
                <a:solidFill>
                  <a:srgbClr val="2C2C36"/>
                </a:solidFill>
                <a:latin typeface="Times New Roman" panose="02020603050405020304" pitchFamily="18" charset="0"/>
                <a:cs typeface="Times New Roman" panose="02020603050405020304" pitchFamily="18" charset="0"/>
              </a:rPr>
              <a:t>P</a:t>
            </a:r>
            <a:r>
              <a:rPr lang="en-US" altLang="zh-CN" sz="1400" b="0" i="0" dirty="0">
                <a:solidFill>
                  <a:srgbClr val="2C2C36"/>
                </a:solidFill>
                <a:effectLst/>
                <a:latin typeface="Times New Roman" panose="02020603050405020304" pitchFamily="18" charset="0"/>
                <a:cs typeface="Times New Roman" panose="02020603050405020304" pitchFamily="18" charset="0"/>
              </a:rPr>
              <a:t>rompt  key </a:t>
            </a:r>
            <a:endParaRPr lang="zh-CN" altLang="en-US" sz="1400" dirty="0">
              <a:latin typeface="Times New Roman" panose="02020603050405020304" pitchFamily="18" charset="0"/>
              <a:cs typeface="Times New Roman" panose="02020603050405020304" pitchFamily="18" charset="0"/>
            </a:endParaRPr>
          </a:p>
        </p:txBody>
      </p:sp>
      <p:pic>
        <p:nvPicPr>
          <p:cNvPr id="65" name="图片 64">
            <a:extLst>
              <a:ext uri="{FF2B5EF4-FFF2-40B4-BE49-F238E27FC236}">
                <a16:creationId xmlns:a16="http://schemas.microsoft.com/office/drawing/2014/main" id="{AB1FD441-997E-D269-B6F7-7ABAF8E922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94915" y="4069915"/>
            <a:ext cx="196362" cy="196362"/>
          </a:xfrm>
          <a:prstGeom prst="rect">
            <a:avLst/>
          </a:prstGeom>
        </p:spPr>
      </p:pic>
      <p:sp>
        <p:nvSpPr>
          <p:cNvPr id="67" name="文本框 66">
            <a:extLst>
              <a:ext uri="{FF2B5EF4-FFF2-40B4-BE49-F238E27FC236}">
                <a16:creationId xmlns:a16="http://schemas.microsoft.com/office/drawing/2014/main" id="{DA2DED33-DE26-35B2-C05C-20C7E5442A79}"/>
              </a:ext>
            </a:extLst>
          </p:cNvPr>
          <p:cNvSpPr txBox="1"/>
          <p:nvPr/>
        </p:nvSpPr>
        <p:spPr>
          <a:xfrm>
            <a:off x="7174944" y="4671455"/>
            <a:ext cx="148775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(0.2 0.9 … 0.1)</a:t>
            </a:r>
          </a:p>
        </p:txBody>
      </p:sp>
      <p:sp>
        <p:nvSpPr>
          <p:cNvPr id="70" name="文本框 69">
            <a:extLst>
              <a:ext uri="{FF2B5EF4-FFF2-40B4-BE49-F238E27FC236}">
                <a16:creationId xmlns:a16="http://schemas.microsoft.com/office/drawing/2014/main" id="{DA5DA529-270F-00FF-3628-D8D48E8E11EF}"/>
              </a:ext>
            </a:extLst>
          </p:cNvPr>
          <p:cNvSpPr txBox="1"/>
          <p:nvPr/>
        </p:nvSpPr>
        <p:spPr>
          <a:xfrm>
            <a:off x="7171280" y="5211554"/>
            <a:ext cx="113213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 0.2)</a:t>
            </a:r>
          </a:p>
        </p:txBody>
      </p:sp>
      <p:cxnSp>
        <p:nvCxnSpPr>
          <p:cNvPr id="71" name="直接箭头连接符 70">
            <a:extLst>
              <a:ext uri="{FF2B5EF4-FFF2-40B4-BE49-F238E27FC236}">
                <a16:creationId xmlns:a16="http://schemas.microsoft.com/office/drawing/2014/main" id="{F1F8AD4C-9B7C-ABB5-C1D4-1CA74021F914}"/>
              </a:ext>
            </a:extLst>
          </p:cNvPr>
          <p:cNvCxnSpPr>
            <a:cxnSpLocks/>
          </p:cNvCxnSpPr>
          <p:nvPr/>
        </p:nvCxnSpPr>
        <p:spPr>
          <a:xfrm>
            <a:off x="7568820" y="4914029"/>
            <a:ext cx="0" cy="304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4" name="文本框 73">
            <a:extLst>
              <a:ext uri="{FF2B5EF4-FFF2-40B4-BE49-F238E27FC236}">
                <a16:creationId xmlns:a16="http://schemas.microsoft.com/office/drawing/2014/main" id="{A704BA3B-57B2-47AD-0C88-95DBBEF0C805}"/>
              </a:ext>
            </a:extLst>
          </p:cNvPr>
          <p:cNvSpPr txBox="1"/>
          <p:nvPr/>
        </p:nvSpPr>
        <p:spPr>
          <a:xfrm>
            <a:off x="7281460" y="4840502"/>
            <a:ext cx="134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hypothesis </a:t>
            </a:r>
          </a:p>
          <a:p>
            <a:pPr algn="ctr"/>
            <a:r>
              <a:rPr lang="en-US" altLang="zh-CN" sz="1200" dirty="0">
                <a:latin typeface="Times New Roman" panose="02020603050405020304" pitchFamily="18" charset="0"/>
                <a:cs typeface="Times New Roman" panose="02020603050405020304" pitchFamily="18" charset="0"/>
              </a:rPr>
              <a:t>testing</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9543FD17-22C7-79DA-6AD7-EB428D7BA265}"/>
                  </a:ext>
                </a:extLst>
              </p:cNvPr>
              <p:cNvSpPr txBox="1"/>
              <p:nvPr/>
            </p:nvSpPr>
            <p:spPr>
              <a:xfrm>
                <a:off x="8150941" y="5148278"/>
                <a:ext cx="3967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cs typeface="Times New Roman" panose="02020603050405020304" pitchFamily="18" charset="0"/>
                            </a:rPr>
                          </m:ctrlPr>
                        </m:sSubPr>
                        <m:e>
                          <m:r>
                            <a:rPr lang="en-US" altLang="zh-CN" sz="1400" b="0" i="1" smtClean="0">
                              <a:latin typeface="Cambria Math" panose="02040503050406030204" pitchFamily="18" charset="0"/>
                              <a:cs typeface="Times New Roman" panose="02020603050405020304" pitchFamily="18" charset="0"/>
                            </a:rPr>
                            <m:t>𝑝</m:t>
                          </m:r>
                        </m:e>
                        <m:sub>
                          <m:r>
                            <a:rPr lang="en-US" altLang="zh-CN" sz="1400" b="0" i="1" smtClean="0">
                              <a:latin typeface="Cambria Math" panose="02040503050406030204" pitchFamily="18" charset="0"/>
                              <a:cs typeface="Times New Roman" panose="02020603050405020304" pitchFamily="18" charset="0"/>
                            </a:rPr>
                            <m:t>𝑡</m:t>
                          </m:r>
                        </m:sub>
                      </m:sSub>
                    </m:oMath>
                  </m:oMathPara>
                </a14:m>
                <a:endParaRPr lang="zh-CN" altLang="en-US" sz="1400" dirty="0"/>
              </a:p>
            </p:txBody>
          </p:sp>
        </mc:Choice>
        <mc:Fallback xmlns="">
          <p:sp>
            <p:nvSpPr>
              <p:cNvPr id="75" name="文本框 74">
                <a:extLst>
                  <a:ext uri="{FF2B5EF4-FFF2-40B4-BE49-F238E27FC236}">
                    <a16:creationId xmlns:a16="http://schemas.microsoft.com/office/drawing/2014/main" id="{9543FD17-22C7-79DA-6AD7-EB428D7BA265}"/>
                  </a:ext>
                </a:extLst>
              </p:cNvPr>
              <p:cNvSpPr txBox="1">
                <a:spLocks noRot="1" noChangeAspect="1" noMove="1" noResize="1" noEditPoints="1" noAdjustHandles="1" noChangeArrowheads="1" noChangeShapeType="1" noTextEdit="1"/>
              </p:cNvSpPr>
              <p:nvPr/>
            </p:nvSpPr>
            <p:spPr>
              <a:xfrm>
                <a:off x="8150941" y="5148278"/>
                <a:ext cx="396711" cy="307777"/>
              </a:xfrm>
              <a:prstGeom prst="rect">
                <a:avLst/>
              </a:prstGeom>
              <a:blipFill>
                <a:blip r:embed="rId11"/>
                <a:stretch>
                  <a:fillRect b="-200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5AB3941F-64F0-6C3F-BA58-24FAA0CCC428}"/>
              </a:ext>
            </a:extLst>
          </p:cNvPr>
          <p:cNvSpPr txBox="1"/>
          <p:nvPr/>
        </p:nvSpPr>
        <p:spPr>
          <a:xfrm>
            <a:off x="1834987" y="5638233"/>
            <a:ext cx="5717010" cy="1200329"/>
          </a:xfrm>
          <a:prstGeom prst="rect">
            <a:avLst/>
          </a:prstGeom>
          <a:noFill/>
        </p:spPr>
        <p:txBody>
          <a:bodyPr wrap="square" rtlCol="0">
            <a:spAutoFit/>
          </a:bodyPr>
          <a:lstStyle/>
          <a:p>
            <a:r>
              <a:rPr lang="zh-CN" altLang="en-US" dirty="0">
                <a:solidFill>
                  <a:srgbClr val="FF0000"/>
                </a:solidFill>
              </a:rPr>
              <a:t>找到固有的子图结构  </a:t>
            </a:r>
            <a:r>
              <a:rPr lang="en-US" altLang="zh-CN" dirty="0">
                <a:solidFill>
                  <a:srgbClr val="FF0000"/>
                </a:solidFill>
              </a:rPr>
              <a:t>– </a:t>
            </a:r>
            <a:r>
              <a:rPr lang="zh-CN" altLang="en-US" dirty="0">
                <a:solidFill>
                  <a:srgbClr val="FF0000"/>
                </a:solidFill>
              </a:rPr>
              <a:t>指纹 </a:t>
            </a:r>
            <a:endParaRPr lang="en-US" altLang="zh-CN" dirty="0">
              <a:solidFill>
                <a:srgbClr val="FF0000"/>
              </a:solidFill>
            </a:endParaRPr>
          </a:p>
          <a:p>
            <a:r>
              <a:rPr lang="zh-CN" altLang="en-US" dirty="0">
                <a:solidFill>
                  <a:srgbClr val="FF0000"/>
                </a:solidFill>
              </a:rPr>
              <a:t>找到一个局部的子结构 ，使插入的结构对原始数据集的影响尽可能的小 替换在单个节点上插入结构  </a:t>
            </a:r>
            <a:endParaRPr lang="en-US" altLang="zh-CN" dirty="0">
              <a:solidFill>
                <a:srgbClr val="FF0000"/>
              </a:solidFill>
            </a:endParaRPr>
          </a:p>
          <a:p>
            <a:r>
              <a:rPr lang="zh-CN" altLang="en-US" dirty="0">
                <a:solidFill>
                  <a:srgbClr val="FF0000"/>
                </a:solidFill>
              </a:rPr>
              <a:t>体现 选中的局部子图结构  以及 插入的子图结构</a:t>
            </a:r>
            <a:endParaRPr lang="en-US" altLang="zh-CN" dirty="0">
              <a:solidFill>
                <a:srgbClr val="FF0000"/>
              </a:solidFill>
            </a:endParaRPr>
          </a:p>
        </p:txBody>
      </p:sp>
      <p:sp>
        <p:nvSpPr>
          <p:cNvPr id="14" name="文本框 13">
            <a:extLst>
              <a:ext uri="{FF2B5EF4-FFF2-40B4-BE49-F238E27FC236}">
                <a16:creationId xmlns:a16="http://schemas.microsoft.com/office/drawing/2014/main" id="{80F76ED1-FD65-F3CB-C3FA-9481BC1C965C}"/>
              </a:ext>
            </a:extLst>
          </p:cNvPr>
          <p:cNvSpPr txBox="1"/>
          <p:nvPr/>
        </p:nvSpPr>
        <p:spPr>
          <a:xfrm>
            <a:off x="7432480" y="5647448"/>
            <a:ext cx="4511171" cy="369332"/>
          </a:xfrm>
          <a:prstGeom prst="rect">
            <a:avLst/>
          </a:prstGeom>
          <a:noFill/>
        </p:spPr>
        <p:txBody>
          <a:bodyPr wrap="none" rtlCol="0">
            <a:spAutoFit/>
          </a:bodyPr>
          <a:lstStyle/>
          <a:p>
            <a:r>
              <a:rPr lang="zh-CN" altLang="en-US" dirty="0"/>
              <a:t>代理提示和扰动提示的生成过程要有体现</a:t>
            </a:r>
          </a:p>
        </p:txBody>
      </p:sp>
    </p:spTree>
    <p:extLst>
      <p:ext uri="{BB962C8B-B14F-4D97-AF65-F5344CB8AC3E}">
        <p14:creationId xmlns:p14="http://schemas.microsoft.com/office/powerpoint/2010/main" val="871277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8978-497D-DDE3-854C-F5BBAC95E2B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DF09694-A0AB-95C7-1AC7-B270B5B0F8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9615E2A7-E70B-8215-7A94-965A5BC5BAE5}"/>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72DE98C-C78D-4A42-530B-46E61599B91B}"/>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CE1BC745-8BEA-8163-62B3-E7EFFA30250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94FFF87-8DCA-A93D-9622-5CAB379AA390}"/>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9C7629CA-491E-5D66-02D4-57D01862A887}"/>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8704E1DB-3743-E67C-7EC8-5C59D72B1676}"/>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3926514-A72D-3843-EDC0-B58176180524}"/>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B4106C6D-B726-A304-CC73-C721B1622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19E9036A-BAEA-7C5D-19F7-87AD0B8FCDE9}"/>
              </a:ext>
            </a:extLst>
          </p:cNvPr>
          <p:cNvSpPr txBox="1"/>
          <p:nvPr/>
        </p:nvSpPr>
        <p:spPr>
          <a:xfrm>
            <a:off x="3244653" y="2149704"/>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nodes</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E6D0327A-FD09-BD52-3A97-F6ACC259E3F1}"/>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A90B2867-EA9D-63C7-9372-999CE5BBF217}"/>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09703AA6-3C08-361A-A0F0-49032BE12E6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6C59602B-9E9F-9B6F-A1C5-DA3A11D8FFFF}"/>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F20E793E-F1FC-A48F-A554-77068AAAD220}"/>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8AF5EEC-4D6B-1E2D-B9E1-D7AC1773E4FA}"/>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FB238C52-74C1-6115-25E5-BE0CFE438BAF}"/>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249CB69E-C445-9B58-8AAA-8F762226AECB}"/>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55BF4D92-2FE5-6EDC-883C-8B16873459EA}"/>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E0A2CCD6-A10E-291B-375B-C022ECE108C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7FACE7D3-7E64-68C3-1286-D2CD9495418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6EDF8EDB-CAEE-631C-CFF5-79E2E34E0912}"/>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93B86F1B-FD9D-182C-DC9A-5FA04BA46D87}"/>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7E586559-B0FD-C516-B197-83A74AB937D1}"/>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0A3580F1-AC4B-C271-7111-26D90EA13316}"/>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43B23561-8D5B-203B-C810-4D1FF4A0059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CCE63628-2A01-E5D6-E470-261A0D8156EB}"/>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5DBCC63D-B322-06C2-DE85-41CAE553E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CB30D7B6-506A-C392-A176-A1EEB856212B}"/>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E900DAFC-D4A1-955C-7600-28FC6C56A1A8}"/>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E01575F2-9B82-E247-787F-8DF81284E2B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4A9E2C72-4BA1-06FC-28B4-6BC8A4D4CCD3}"/>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EF2677D8-F84A-4A92-8823-ACCC2D251075}"/>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2D8F3596-D721-C4ED-A28E-036EE987BA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3A4BEFA-12A4-A8D8-63C5-290DD75FB988}"/>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04BA70B-650F-A992-E6F9-12933DE5C003}"/>
              </a:ext>
            </a:extLst>
          </p:cNvPr>
          <p:cNvCxnSpPr>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3663A45F-A295-D21E-53AB-A8689ED7DD30}"/>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D3AC3D98-80D8-8B84-A010-5AC5D2DB4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FF93727A-7448-6566-F0F3-AF8413A0724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D6BE785C-9775-9926-51EB-C39C8948A7A8}"/>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8AFD5BD3-A6DA-B49D-DD62-BDAA90C8A77A}"/>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7806CA76-3ADC-2E7B-D8AF-4F506D4864AF}"/>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7FBCDEEB-9B01-DB5D-0C46-92BC81A4FA31}"/>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0B65758F-AF1C-6A55-BCBA-212CBE9B8D34}"/>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411AFFE1-1E6E-CC6F-CEAA-58CB965FAFFE}"/>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C1AC8606-1BC9-16A1-E40D-E901F9378CC1}"/>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D18787AD-A402-3A78-9215-97968F5B0DF7}"/>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808D436F-4C8C-D69D-CAEA-3A58BFAA1799}"/>
              </a:ext>
            </a:extLst>
          </p:cNvPr>
          <p:cNvSpPr txBox="1"/>
          <p:nvPr/>
        </p:nvSpPr>
        <p:spPr>
          <a:xfrm>
            <a:off x="7595103" y="3864839"/>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8A72510B-A270-A918-AD48-0B84F75B86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56ABDF6-DF5D-3E8C-34D5-E6295F0C14FB}"/>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C734B3DA-A225-5D7E-0120-51E3E9D7D9D6}"/>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8C180663-5D4C-ADC1-C2F1-F38C55833CA7}"/>
              </a:ext>
            </a:extLst>
          </p:cNvPr>
          <p:cNvSpPr txBox="1"/>
          <p:nvPr/>
        </p:nvSpPr>
        <p:spPr>
          <a:xfrm>
            <a:off x="4290581" y="2328647"/>
            <a:ext cx="86805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Watermark</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C3C4A124-2BE5-B9C3-4A9A-3021F0C0D2F7}"/>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1F89210D-59C7-CAA5-743E-D78C28F5D490}"/>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8F3A86E-A9D5-F64D-B216-C346B3C8FA6C}"/>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56EDCFC-97E6-5C7F-5A37-D91F2546B87D}"/>
              </a:ext>
            </a:extLst>
          </p:cNvPr>
          <p:cNvCxnSpPr>
            <a:cxnSpLocks/>
            <a:stCxn id="192" idx="2"/>
            <a:endCxn id="174" idx="6"/>
          </p:cNvCxnSpPr>
          <p:nvPr/>
        </p:nvCxnSpPr>
        <p:spPr>
          <a:xfrm flipH="1">
            <a:off x="4148472" y="2408746"/>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0718325-023C-ADD4-9496-914531B67F25}"/>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01A8CA8-C87A-EB37-280B-05CD8627E673}"/>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44CF1D94-3A9C-115E-27E2-E0C0109F3837}"/>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2C5ED3BB-83FB-2634-3BF6-28105DF77C38}"/>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6E044071-4DA6-7248-2433-D6CD634C7EC7}"/>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C58E6F1-01F1-5ED1-3D61-8C8A3EFACCBD}"/>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071BB8D0-E91E-D3A8-B50D-83668B6540FE}"/>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8CB71F7E-FDF0-855A-FB48-4D8757A4526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B6E1444D-FFF4-3A0B-45CF-CACA9B49CFE8}"/>
              </a:ext>
            </a:extLst>
          </p:cNvPr>
          <p:cNvSpPr txBox="1"/>
          <p:nvPr/>
        </p:nvSpPr>
        <p:spPr>
          <a:xfrm flipH="1">
            <a:off x="4274585" y="1995574"/>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5F96893-F530-C9F0-C1D6-2877A7CEAD03}"/>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0CB38313-72C6-BB5B-4DB7-1F75D562C3DB}"/>
              </a:ext>
            </a:extLst>
          </p:cNvPr>
          <p:cNvSpPr/>
          <p:nvPr/>
        </p:nvSpPr>
        <p:spPr>
          <a:xfrm>
            <a:off x="4070500" y="2377017"/>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6A46D2CE-E7C0-58E2-F51C-7455D521E306}"/>
              </a:ext>
            </a:extLst>
          </p:cNvPr>
          <p:cNvCxnSpPr>
            <a:cxnSpLocks/>
            <a:stCxn id="192" idx="0"/>
            <a:endCxn id="191" idx="5"/>
          </p:cNvCxnSpPr>
          <p:nvPr/>
        </p:nvCxnSpPr>
        <p:spPr>
          <a:xfrm flipH="1" flipV="1">
            <a:off x="4187399" y="2305453"/>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3D2978E0-DE35-746F-EBC1-5283B238BC05}"/>
              </a:ext>
            </a:extLst>
          </p:cNvPr>
          <p:cNvSpPr/>
          <p:nvPr/>
        </p:nvSpPr>
        <p:spPr>
          <a:xfrm>
            <a:off x="4120846" y="2238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1291ECE-8A06-6C3B-ADA0-5DE1A2A9B9BA}"/>
              </a:ext>
            </a:extLst>
          </p:cNvPr>
          <p:cNvSpPr/>
          <p:nvPr/>
        </p:nvSpPr>
        <p:spPr>
          <a:xfrm>
            <a:off x="4235916" y="236976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9949D4F-402B-CE27-11F3-885F0B639EC7}"/>
              </a:ext>
            </a:extLst>
          </p:cNvPr>
          <p:cNvSpPr/>
          <p:nvPr/>
        </p:nvSpPr>
        <p:spPr>
          <a:xfrm>
            <a:off x="4004194" y="2209348"/>
            <a:ext cx="350418" cy="32716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4" name="直接连接符 213">
            <a:extLst>
              <a:ext uri="{FF2B5EF4-FFF2-40B4-BE49-F238E27FC236}">
                <a16:creationId xmlns:a16="http://schemas.microsoft.com/office/drawing/2014/main" id="{A14A89C6-1A47-1836-EDC4-E7B7D2E3EDB0}"/>
              </a:ext>
            </a:extLst>
          </p:cNvPr>
          <p:cNvCxnSpPr>
            <a:cxnSpLocks/>
            <a:stCxn id="49" idx="3"/>
            <a:endCxn id="191" idx="0"/>
          </p:cNvCxnSpPr>
          <p:nvPr/>
        </p:nvCxnSpPr>
        <p:spPr>
          <a:xfrm flipH="1">
            <a:off x="4159832" y="2190662"/>
            <a:ext cx="209271" cy="48238"/>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3" name="直接箭头连接符 222">
            <a:extLst>
              <a:ext uri="{FF2B5EF4-FFF2-40B4-BE49-F238E27FC236}">
                <a16:creationId xmlns:a16="http://schemas.microsoft.com/office/drawing/2014/main" id="{0B34FF1C-3709-40DE-1A57-81D987AB2C29}"/>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E84B1AC-AA23-4D35-FD00-24D00D16646B}"/>
              </a:ext>
            </a:extLst>
          </p:cNvPr>
          <p:cNvSpPr txBox="1"/>
          <p:nvPr/>
        </p:nvSpPr>
        <p:spPr>
          <a:xfrm>
            <a:off x="3956901" y="2530043"/>
            <a:ext cx="147697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to label</a:t>
            </a:r>
            <a:endParaRPr lang="zh-CN" altLang="en-US" sz="1200" dirty="0">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14FFEF0C-36D7-CE69-F4FF-BC5978B453E1}"/>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CEAE8199-3B94-DD09-302E-70AB9B7F58A1}"/>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FBE86F8C-0345-D03A-731D-9935A4F0DB3F}"/>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5D7E1264-85BA-AEF8-2804-F9F66403C763}"/>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6FD214FC-F649-0F32-0869-1F416E1291E1}"/>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15DD8112-97A9-B514-1F22-7B6E870BAA2C}"/>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20C77C16-C953-52D2-9601-92BAD58E10ED}"/>
              </a:ext>
            </a:extLst>
          </p:cNvPr>
          <p:cNvSpPr txBox="1"/>
          <p:nvPr/>
        </p:nvSpPr>
        <p:spPr>
          <a:xfrm>
            <a:off x="2313154" y="770884"/>
            <a:ext cx="1090363"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Watermark graph</a:t>
            </a:r>
            <a:endParaRPr lang="zh-CN" altLang="en-US" sz="10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D8D80E9A-5AE4-C06B-BD25-733D739DBCF8}"/>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58A12336-4E5E-E8EB-E051-F3F9AD364500}"/>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F375B1B8-37D5-DE48-31DD-07D45A81C477}"/>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24B460C-A5D7-E2C3-B585-59E14C6BEC41}"/>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04D0DAE4-F9E5-D400-B780-CB4031350C9D}"/>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AF95A82C-90AD-3764-956E-AB8263330A02}"/>
              </a:ext>
            </a:extLst>
          </p:cNvPr>
          <p:cNvSpPr txBox="1"/>
          <p:nvPr/>
        </p:nvSpPr>
        <p:spPr>
          <a:xfrm>
            <a:off x="2344537" y="965492"/>
            <a:ext cx="59984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Labeled</a:t>
            </a:r>
            <a:endParaRPr lang="zh-CN" altLang="en-US" sz="10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79AA25BB-30BC-1466-04D5-6E60049716E8}"/>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BC1CE88-6B7B-9221-F388-D8F8111199CF}"/>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ECF44165-1877-4843-7C33-E1C0FF08F466}"/>
              </a:ext>
            </a:extLst>
          </p:cNvPr>
          <p:cNvSpPr txBox="1"/>
          <p:nvPr/>
        </p:nvSpPr>
        <p:spPr>
          <a:xfrm>
            <a:off x="2330993" y="1110381"/>
            <a:ext cx="71365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Unlabeled</a:t>
            </a:r>
            <a:endParaRPr lang="zh-CN" altLang="en-US" sz="10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88D7F14B-C02A-0381-3F38-57F478650A5E}"/>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BD2EC4CD-9B1B-DE6E-420B-964C13943893}"/>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B2730BAF-8A81-2BBE-95B3-4D443EB14869}"/>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E4297E9B-FD98-25EE-732F-F4874967416A}"/>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89CC25CC-84D6-A904-B3D4-D76EA1C606F5}"/>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746C6A6C-04BB-05C6-DF4B-8572A15635F4}"/>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4080BAE6-FF4C-44A8-D33A-C500AE0E0CC5}"/>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350E8605-889D-2BCB-4E87-54FF27D681F3}"/>
              </a:ext>
            </a:extLst>
          </p:cNvPr>
          <p:cNvSpPr/>
          <p:nvPr/>
        </p:nvSpPr>
        <p:spPr>
          <a:xfrm>
            <a:off x="7455964" y="1330231"/>
            <a:ext cx="350418" cy="32716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EEBFBF7-5D76-29DC-9421-B6541504055B}"/>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45C7842-852E-85D2-9B52-BF33961DE163}"/>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FF61E6E7-779C-FE39-0BBC-6D3D40043775}"/>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A1BE7FC-6A23-1D6B-8102-C1BEFB9AEE96}"/>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21CEFB4F-415B-2845-7681-51F2BD10740C}"/>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5C90345-84D9-636E-AF54-D58776F06A1C}"/>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F2B4926-1E96-43D5-200A-D9EA4DBF457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89433688-B798-CD9E-8D53-64CAA1AB2745}"/>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5CA39F87-A9BF-5DAB-BCFA-1070953611FC}"/>
              </a:ext>
            </a:extLst>
          </p:cNvPr>
          <p:cNvSpPr txBox="1"/>
          <p:nvPr/>
        </p:nvSpPr>
        <p:spPr>
          <a:xfrm>
            <a:off x="7173574" y="2090498"/>
            <a:ext cx="1206292"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node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D52D3B49-70AA-0FFE-D89F-E3961F6F713A}"/>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784CCBF6-72F1-DA60-861B-66112F5F7C3F}"/>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116E267-C541-C601-3DDB-8369098641FC}"/>
              </a:ext>
            </a:extLst>
          </p:cNvPr>
          <p:cNvSpPr txBox="1"/>
          <p:nvPr/>
        </p:nvSpPr>
        <p:spPr>
          <a:xfrm>
            <a:off x="7423017" y="2502531"/>
            <a:ext cx="1155621"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7D764A97-50B9-D802-0F5D-E83AE8BA9E3C}"/>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0D5E440E-710A-B221-4CED-BAED86EB49E4}"/>
              </a:ext>
            </a:extLst>
          </p:cNvPr>
          <p:cNvSpPr txBox="1"/>
          <p:nvPr/>
        </p:nvSpPr>
        <p:spPr>
          <a:xfrm>
            <a:off x="7144476" y="2715420"/>
            <a:ext cx="1705672"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classification</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214C68D8-C788-54AB-84FC-07D89D8FDE1E}"/>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E6F8F192-8B79-E88E-69A8-AF47B9B356D5}"/>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024DCF32-4087-0556-3E81-CA6A4BAA5F23}"/>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BDFC6645-256B-61CB-02AF-3AC475DF0265}"/>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08527D5-D193-EFBB-BE27-1F5B5B3A5406}"/>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85A312CB-C771-929E-1F3C-9A6AA45D2BC0}"/>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58F1299-3E05-35F7-5EF9-552358CE26E5}"/>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008E4CB9-7628-EAFE-E44B-6BB830A95F4D}"/>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54E5523A-7E84-463C-A78A-36C42E29A8CD}"/>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BAC817FF-3BD6-9A26-4CC1-AD6535A61969}"/>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8D00F950-65B7-ED88-1A3F-598FA72B0F16}"/>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6354D7A-9263-1DB9-BF0E-A79FA40C766B}"/>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EC01E722-C9F2-0AF7-1C33-74AA17098137}"/>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82EDF51F-4B81-A101-59BE-1F135011C065}"/>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656E1420-4FCC-4413-D6D2-42CF0881578D}"/>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4C622006-522C-196B-BFB5-DE609BA21C99}"/>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076FDA25-0A13-2C72-00A0-7A71CF4C56A2}"/>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6D1E03F2-2514-5D30-5C1E-F0626D08926B}"/>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FEB80BFE-EE3E-A7AB-83CC-BBD008846B57}"/>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1E93535E-B8C6-0DBB-FF11-3FA875FE10E9}"/>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0EFE4BB9-529A-B0DB-8746-4872992DE8AF}"/>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E5BFA5AB-9CCF-BA22-D328-875EC729FB41}"/>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884C0CCD-F84E-1E84-D8D0-2B151E06B2EC}"/>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D4692A2-E35E-4D25-529D-B4B1D82A3CFE}"/>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2D232A9C-8942-4391-2386-35C9F2E0A0B9}"/>
              </a:ext>
            </a:extLst>
          </p:cNvPr>
          <p:cNvCxnSpPr>
            <a:cxnSpLocks/>
            <a:stCxn id="366" idx="2"/>
            <a:endCxn id="363" idx="6"/>
          </p:cNvCxnSpPr>
          <p:nvPr/>
        </p:nvCxnSpPr>
        <p:spPr>
          <a:xfrm flipH="1">
            <a:off x="4414500" y="4093742"/>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1E7C6098-535A-9082-ECCE-83056FB19E5A}"/>
              </a:ext>
            </a:extLst>
          </p:cNvPr>
          <p:cNvSpPr/>
          <p:nvPr/>
        </p:nvSpPr>
        <p:spPr>
          <a:xfrm>
            <a:off x="4336528" y="4062013"/>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D32CA258-171B-4EC1-AC68-38EAACD69AE5}"/>
              </a:ext>
            </a:extLst>
          </p:cNvPr>
          <p:cNvCxnSpPr>
            <a:cxnSpLocks/>
            <a:stCxn id="366" idx="0"/>
            <a:endCxn id="365" idx="5"/>
          </p:cNvCxnSpPr>
          <p:nvPr/>
        </p:nvCxnSpPr>
        <p:spPr>
          <a:xfrm flipH="1" flipV="1">
            <a:off x="4453427" y="3990449"/>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8A4E05DD-836C-5AFA-551E-D217E3309757}"/>
              </a:ext>
            </a:extLst>
          </p:cNvPr>
          <p:cNvSpPr/>
          <p:nvPr/>
        </p:nvSpPr>
        <p:spPr>
          <a:xfrm>
            <a:off x="4386874" y="3923896"/>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6EC83CFA-7A0D-1B57-6515-730A7DE00FA1}"/>
              </a:ext>
            </a:extLst>
          </p:cNvPr>
          <p:cNvSpPr/>
          <p:nvPr/>
        </p:nvSpPr>
        <p:spPr>
          <a:xfrm>
            <a:off x="4501944" y="4054756"/>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3365585-4DCD-7988-C534-04FE8BDA6557}"/>
              </a:ext>
            </a:extLst>
          </p:cNvPr>
          <p:cNvCxnSpPr>
            <a:cxnSpLocks/>
            <a:stCxn id="363" idx="4"/>
            <a:endCxn id="349" idx="7"/>
          </p:cNvCxnSpPr>
          <p:nvPr/>
        </p:nvCxnSpPr>
        <p:spPr>
          <a:xfrm flipH="1">
            <a:off x="4302439" y="4139985"/>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B94B3C39-D6EB-7C89-D87B-C686E6DC5A00}"/>
              </a:ext>
            </a:extLst>
          </p:cNvPr>
          <p:cNvCxnSpPr>
            <a:cxnSpLocks/>
            <a:stCxn id="365" idx="2"/>
            <a:endCxn id="350" idx="7"/>
          </p:cNvCxnSpPr>
          <p:nvPr/>
        </p:nvCxnSpPr>
        <p:spPr>
          <a:xfrm flipH="1">
            <a:off x="4227632" y="3962882"/>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B7AA4AB-4518-083D-9A3B-A3E444E0E6F4}"/>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A25CD95-E2B7-26EF-6172-DFF1E2A34B21}"/>
              </a:ext>
            </a:extLst>
          </p:cNvPr>
          <p:cNvCxnSpPr>
            <a:cxnSpLocks/>
            <a:stCxn id="366" idx="4"/>
            <a:endCxn id="383" idx="0"/>
          </p:cNvCxnSpPr>
          <p:nvPr/>
        </p:nvCxnSpPr>
        <p:spPr>
          <a:xfrm flipH="1">
            <a:off x="4533971" y="4132728"/>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DDEE37FF-E798-CC1F-B245-A49C394C2F73}"/>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456EC28-4E45-8C74-161E-9B5CAA8F4D6F}"/>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98C0A437-3257-A257-325F-B5AFFF676E5D}"/>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16C8949-8F6C-E187-F62A-AFE0F12B9D42}"/>
              </a:ext>
            </a:extLst>
          </p:cNvPr>
          <p:cNvSpPr/>
          <p:nvPr/>
        </p:nvSpPr>
        <p:spPr>
          <a:xfrm>
            <a:off x="3934503" y="3837371"/>
            <a:ext cx="781104" cy="763257"/>
          </a:xfrm>
          <a:prstGeom prst="ellipse">
            <a:avLst/>
          </a:prstGeom>
          <a:no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B5A84A8A-688B-21C1-49E4-DA19C9AD5443}"/>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v</a:t>
            </a:r>
            <a:r>
              <a:rPr lang="en-US" altLang="zh-CN" sz="1200" b="0" i="0" dirty="0">
                <a:solidFill>
                  <a:srgbClr val="2C2C36"/>
                </a:solidFill>
                <a:effectLst/>
                <a:latin typeface="Times New Roman" panose="02020603050405020304" pitchFamily="18" charset="0"/>
                <a:cs typeface="Times New Roman" panose="02020603050405020304" pitchFamily="18" charset="0"/>
              </a:rPr>
              <a:t>ulnerable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C84D382C-E297-C379-9580-D2847E2982A3}"/>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587144AA-0442-11A1-9CAE-32ACF9DF3048}"/>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324E97B3-9E58-7A7E-0E7E-CF6B93980142}"/>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4CF05048-9D28-556D-8EE1-CC943BAC99CE}"/>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6B1F4883-A77B-1E02-87F3-D4D3A632A77C}"/>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6B2F01F1-F5A8-F623-BCBC-52F939DF1D55}"/>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92760E6B-650B-693E-AB46-7B057EFC304B}"/>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D4796F9C-DB17-AFB9-5000-6904C9146764}"/>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19B6F25C-7ACE-A344-F460-0CF27C77E75E}"/>
              </a:ext>
            </a:extLst>
          </p:cNvPr>
          <p:cNvSpPr txBox="1"/>
          <p:nvPr/>
        </p:nvSpPr>
        <p:spPr>
          <a:xfrm>
            <a:off x="3683605" y="4881300"/>
            <a:ext cx="84250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Inactive   </a:t>
            </a:r>
          </a:p>
          <a:p>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ABD72EAC-0590-D640-1CDC-67089261F87D}"/>
              </a:ext>
            </a:extLst>
          </p:cNvPr>
          <p:cNvSpPr txBox="1"/>
          <p:nvPr/>
        </p:nvSpPr>
        <p:spPr>
          <a:xfrm>
            <a:off x="4722928" y="3879719"/>
            <a:ext cx="90849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Assist in classifying hard nodes</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2A4F94FE-219E-220B-E941-A6AE65F6E4B6}"/>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t</a:t>
            </a:r>
            <a:r>
              <a:rPr lang="en-US" altLang="zh-CN" sz="1200" b="0" i="0" dirty="0">
                <a:solidFill>
                  <a:srgbClr val="2C2C36"/>
                </a:solidFill>
                <a:effectLst/>
                <a:latin typeface="Times New Roman" panose="02020603050405020304" pitchFamily="18" charset="0"/>
                <a:cs typeface="Times New Roman" panose="02020603050405020304" pitchFamily="18" charset="0"/>
              </a:rPr>
              <a:t>rustworthy  datasets</a:t>
            </a:r>
            <a:endParaRPr lang="zh-CN" altLang="en-US" sz="1200" dirty="0">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2B848A0A-43A5-6A52-4084-D262782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365" y="4976875"/>
            <a:ext cx="308501" cy="308501"/>
          </a:xfrm>
          <a:prstGeom prst="rect">
            <a:avLst/>
          </a:prstGeom>
        </p:spPr>
      </p:pic>
      <p:sp>
        <p:nvSpPr>
          <p:cNvPr id="475" name="文本框 474">
            <a:extLst>
              <a:ext uri="{FF2B5EF4-FFF2-40B4-BE49-F238E27FC236}">
                <a16:creationId xmlns:a16="http://schemas.microsoft.com/office/drawing/2014/main" id="{BFD8EED0-1446-E5D1-9743-8BC503B1D620}"/>
              </a:ext>
            </a:extLst>
          </p:cNvPr>
          <p:cNvSpPr txBox="1"/>
          <p:nvPr/>
        </p:nvSpPr>
        <p:spPr>
          <a:xfrm>
            <a:off x="4734060" y="4888388"/>
            <a:ext cx="815388" cy="461665"/>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Assistive </a:t>
            </a:r>
          </a:p>
          <a:p>
            <a:r>
              <a:rPr lang="en-US" altLang="zh-CN" sz="1200" i="0" dirty="0">
                <a:solidFill>
                  <a:srgbClr val="2C2C36"/>
                </a:solidFill>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8BE88F1C-EA80-24F0-23E8-72BC5898A68C}"/>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0E464152-8F91-F6F5-18FE-4CBC70E87995}"/>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CF2464B3-11FC-8DA3-4418-5C1F872CA73A}"/>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3637AFC3-77D1-35CA-07CC-84E5BF10286F}"/>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4E0F4332-FCBF-4A3C-E8A8-230D206673F7}"/>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518A82F7-D3B3-9A1D-9F98-3A5ECCDD83D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0B9CF192-CB7E-4331-AA36-309D30F4F35E}"/>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4EC9D98-7127-1CFE-DB93-A9C2FE747A0A}"/>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5DB808E1-FED2-93E3-FDB8-CD5CAE4F10DF}"/>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F6EA307F-5B06-91E0-8D30-CEB6D8DC9F4A}"/>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48803E8C-9A08-1612-AE8D-4726261AC8E0}"/>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A6679435-AF32-9E8D-3AD8-371FB70D1F86}"/>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B2BF1208-E2A0-9DF8-1009-A494511700A4}"/>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84996C33-C7D1-42F3-6C2A-13703AAFF2B9}"/>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3D1DD705-1562-60AD-8FEC-FF6B22871BF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5089FBAB-846B-ADC5-9EAD-BCA125AB9825}"/>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02EAE3B7-422A-97C0-6D34-67083FC3335E}"/>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63818EA7-F5D9-FB77-A84F-B315144F3140}"/>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E839C195-8238-4DF8-D6AC-4A0D5FA641CA}"/>
              </a:ext>
            </a:extLst>
          </p:cNvPr>
          <p:cNvSpPr txBox="1"/>
          <p:nvPr/>
        </p:nvSpPr>
        <p:spPr>
          <a:xfrm>
            <a:off x="7223901" y="4486249"/>
            <a:ext cx="7970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F7F610D2-CDC6-9334-F1A2-9ACA13F9C573}"/>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11EA0A7-B7E9-F8DC-ADE3-621FD7C88E87}"/>
              </a:ext>
            </a:extLst>
          </p:cNvPr>
          <p:cNvSpPr txBox="1"/>
          <p:nvPr/>
        </p:nvSpPr>
        <p:spPr>
          <a:xfrm>
            <a:off x="7608268" y="4679805"/>
            <a:ext cx="94363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B894DC85-5012-80FE-C2C2-1E42B6C346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B306AA6-CA47-F065-5409-849BC277E2BB}"/>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537D1B93-FB89-B7B8-C5B5-2E5D67A3B5E4}"/>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2373806A-4C53-C44C-ED03-0E4FF3642D89}"/>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63F68095-A4A5-BE7E-DCF9-C88987072F4D}"/>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BC153237-1F65-0AC1-DEEE-00E915E0392F}"/>
              </a:ext>
            </a:extLst>
          </p:cNvPr>
          <p:cNvSpPr txBox="1"/>
          <p:nvPr/>
        </p:nvSpPr>
        <p:spPr>
          <a:xfrm>
            <a:off x="7332279" y="5020136"/>
            <a:ext cx="183575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E4EB86C5-1369-C692-A74E-B0C5775ED883}"/>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519" name="矩形 518">
            <a:extLst>
              <a:ext uri="{FF2B5EF4-FFF2-40B4-BE49-F238E27FC236}">
                <a16:creationId xmlns:a16="http://schemas.microsoft.com/office/drawing/2014/main" id="{A4E55635-8B88-6CB6-19EC-0894C6FB872E}"/>
              </a:ext>
            </a:extLst>
          </p:cNvPr>
          <p:cNvSpPr/>
          <p:nvPr/>
        </p:nvSpPr>
        <p:spPr>
          <a:xfrm>
            <a:off x="7187609" y="2735070"/>
            <a:ext cx="1511145" cy="266161"/>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1" name="矩形 520">
            <a:extLst>
              <a:ext uri="{FF2B5EF4-FFF2-40B4-BE49-F238E27FC236}">
                <a16:creationId xmlns:a16="http://schemas.microsoft.com/office/drawing/2014/main" id="{4795F589-EDC4-5D53-26F4-7B3E8F83BAAC}"/>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59D1996-F443-2DB0-0BA2-877BDAEC8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4" name="文本框 3">
            <a:extLst>
              <a:ext uri="{FF2B5EF4-FFF2-40B4-BE49-F238E27FC236}">
                <a16:creationId xmlns:a16="http://schemas.microsoft.com/office/drawing/2014/main" id="{BAE6056F-BA6D-3749-B396-E01D625D7BB6}"/>
              </a:ext>
            </a:extLst>
          </p:cNvPr>
          <p:cNvSpPr txBox="1"/>
          <p:nvPr/>
        </p:nvSpPr>
        <p:spPr>
          <a:xfrm>
            <a:off x="10002044" y="2038656"/>
            <a:ext cx="1107996" cy="369332"/>
          </a:xfrm>
          <a:prstGeom prst="rect">
            <a:avLst/>
          </a:prstGeom>
          <a:noFill/>
        </p:spPr>
        <p:txBody>
          <a:bodyPr wrap="none" rtlCol="0">
            <a:spAutoFit/>
          </a:bodyPr>
          <a:lstStyle/>
          <a:p>
            <a:r>
              <a:rPr lang="zh-CN" altLang="en-US" dirty="0"/>
              <a:t>合法模型</a:t>
            </a:r>
          </a:p>
        </p:txBody>
      </p:sp>
      <p:sp>
        <p:nvSpPr>
          <p:cNvPr id="12" name="文本框 11">
            <a:extLst>
              <a:ext uri="{FF2B5EF4-FFF2-40B4-BE49-F238E27FC236}">
                <a16:creationId xmlns:a16="http://schemas.microsoft.com/office/drawing/2014/main" id="{B24874B0-55CF-AC3F-3572-C639643D2302}"/>
              </a:ext>
            </a:extLst>
          </p:cNvPr>
          <p:cNvSpPr txBox="1"/>
          <p:nvPr/>
        </p:nvSpPr>
        <p:spPr>
          <a:xfrm>
            <a:off x="10064045" y="2355842"/>
            <a:ext cx="1125629" cy="369332"/>
          </a:xfrm>
          <a:prstGeom prst="rect">
            <a:avLst/>
          </a:prstGeom>
          <a:noFill/>
        </p:spPr>
        <p:txBody>
          <a:bodyPr wrap="none" rtlCol="0">
            <a:spAutoFit/>
          </a:bodyPr>
          <a:lstStyle/>
          <a:p>
            <a:r>
              <a:rPr lang="zh-CN" altLang="en-US" dirty="0"/>
              <a:t>可疑模型</a:t>
            </a:r>
          </a:p>
        </p:txBody>
      </p:sp>
      <p:sp>
        <p:nvSpPr>
          <p:cNvPr id="14" name="文本框 13">
            <a:extLst>
              <a:ext uri="{FF2B5EF4-FFF2-40B4-BE49-F238E27FC236}">
                <a16:creationId xmlns:a16="http://schemas.microsoft.com/office/drawing/2014/main" id="{7A909FCA-F48B-66A0-8F74-FA043B10E7B1}"/>
              </a:ext>
            </a:extLst>
          </p:cNvPr>
          <p:cNvSpPr txBox="1"/>
          <p:nvPr/>
        </p:nvSpPr>
        <p:spPr>
          <a:xfrm>
            <a:off x="10019171" y="1353202"/>
            <a:ext cx="1170513" cy="369332"/>
          </a:xfrm>
          <a:prstGeom prst="rect">
            <a:avLst/>
          </a:prstGeom>
          <a:noFill/>
        </p:spPr>
        <p:txBody>
          <a:bodyPr wrap="none" rtlCol="0">
            <a:spAutoFit/>
          </a:bodyPr>
          <a:lstStyle/>
          <a:p>
            <a:r>
              <a:rPr lang="zh-CN" altLang="en-US" dirty="0"/>
              <a:t>全局提示 </a:t>
            </a:r>
          </a:p>
        </p:txBody>
      </p:sp>
      <p:sp>
        <p:nvSpPr>
          <p:cNvPr id="16" name="文本框 15">
            <a:extLst>
              <a:ext uri="{FF2B5EF4-FFF2-40B4-BE49-F238E27FC236}">
                <a16:creationId xmlns:a16="http://schemas.microsoft.com/office/drawing/2014/main" id="{C095D9EC-9D9A-6217-033E-E7986351C4C3}"/>
              </a:ext>
            </a:extLst>
          </p:cNvPr>
          <p:cNvSpPr txBox="1"/>
          <p:nvPr/>
        </p:nvSpPr>
        <p:spPr>
          <a:xfrm>
            <a:off x="10010203" y="1651092"/>
            <a:ext cx="1556836" cy="369332"/>
          </a:xfrm>
          <a:prstGeom prst="rect">
            <a:avLst/>
          </a:prstGeom>
          <a:noFill/>
        </p:spPr>
        <p:txBody>
          <a:bodyPr wrap="none" rtlCol="0">
            <a:spAutoFit/>
          </a:bodyPr>
          <a:lstStyle/>
          <a:p>
            <a:r>
              <a:rPr lang="zh-CN" altLang="en-US" dirty="0"/>
              <a:t>局部聚焦提示</a:t>
            </a:r>
          </a:p>
        </p:txBody>
      </p:sp>
    </p:spTree>
    <p:extLst>
      <p:ext uri="{BB962C8B-B14F-4D97-AF65-F5344CB8AC3E}">
        <p14:creationId xmlns:p14="http://schemas.microsoft.com/office/powerpoint/2010/main" val="20509427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738A5-0555-F248-0A7E-1BB5C449B47C}"/>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70AC5375-C400-6389-D6CF-70059E458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C519C0F4-C52C-6EC4-7A93-213225D3146B}"/>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6DDB73F-28E0-AC29-5DEA-8298C4EDB636}"/>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1A8192AD-A2D3-4F6C-5BA5-A40203181B91}"/>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9C0BD6D-D852-DC29-DB15-E5AD841102CF}"/>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4B39D3E-FEB3-301F-1D66-76104BE41253}"/>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27317336-7D9F-D49E-DAD0-18405A4B5B74}"/>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2ADF7C1-8289-8F83-0636-F010545928AA}"/>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E40C5CB-A03F-B706-8B4F-3DDEBEA3A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EE32A1C1-05CB-9819-4E8D-B68C66C7A80D}"/>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3C47207B-27AA-D20D-30C2-E12FCA87FB8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1D9AA065-E35C-4E55-1D29-69AE3754EAAF}"/>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F0644E2-2D83-C730-0016-66275718BF84}"/>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D61D44F-4F0D-84F8-B553-C544FD3EC37B}"/>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2BB2442-0FBB-CE9B-CBDB-A4FED6E468D1}"/>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559245D-44B7-9364-5858-2401ABE487E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F678D55C-63BC-F01E-5E56-7D322A946E53}"/>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42CBEDAB-3B29-D6D9-B98D-73C213CB973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EAD6E8A8-8707-BEBA-63A1-B3B0D61C6DD6}"/>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6BE814A7-6FBA-29A0-331C-1E7B704A1D5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251C350C-BDB5-D73E-79BF-4A6D9F1741C7}"/>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3A424563-2170-A9DA-8EBB-0949B3E4A382}"/>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47F1286-0BF8-6815-585B-33E09084932D}"/>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8D27F300-2D10-BE91-91AF-8E29BFCD6786}"/>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BCEE40D-F16E-BC8E-3881-808BD3FE834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2D7D436-BD57-A399-7D35-08393796426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06A2732A-FDDE-6051-E9C3-971786FBBD2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8A470089-24B1-EDE1-F58C-20D8291A1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3DD397B5-6CBC-9A94-B673-1482492435C7}"/>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776AD1F0-A74E-9B9C-DFE8-8F30548AD3A2}"/>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BB4D56E1-CF58-4845-1829-30006025D79F}"/>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1D4971BA-9D9D-32BD-B62A-74AAB1CC2176}"/>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9C626A94-D238-FC4F-9DD6-E3CEEBA1AACE}"/>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526B89B3-AE88-3415-8CD2-422C23C7F8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5D088503-ECFD-115A-578D-C7A87C708A50}"/>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F8EEDFBE-6DE4-6678-701B-D3D612D283D9}"/>
              </a:ext>
            </a:extLst>
          </p:cNvPr>
          <p:cNvCxnSpPr>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8986CC84-40B6-A07A-F0AB-62B22101CFF2}"/>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BD637CA6-40CB-C63E-C020-054F6DBB5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A3584660-A048-8B3D-2C3B-485ED95DBD4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7C11FB0D-6722-976E-9D9B-C7457635DAEC}"/>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376AAE02-A473-AEAA-95FE-07F5D37BE71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6EBFBF6F-6F50-E8E7-B169-B855C48F80B0}"/>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9CE5CB17-AC0E-EA6C-A829-FB45742CCAA2}"/>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1F4A2728-A6E2-A1E1-6351-C921B78D6EB8}"/>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10E34FAC-E80C-FE05-BA59-D5E93358B062}"/>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D2CCFD7E-5E49-3EB6-C97C-24DDE39A3405}"/>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336125AB-F409-4115-23A5-A00050B1F0CF}"/>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78AE505A-3AF2-ED06-575C-E0CEC37204EC}"/>
              </a:ext>
            </a:extLst>
          </p:cNvPr>
          <p:cNvSpPr txBox="1"/>
          <p:nvPr/>
        </p:nvSpPr>
        <p:spPr>
          <a:xfrm>
            <a:off x="7595103" y="3864839"/>
            <a:ext cx="1107538"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leak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1B957828-AE36-4F92-2F27-CCD80F288E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2470109-4E10-D1BA-C880-A1BF9134A13A}"/>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456D3194-A2A6-BD80-70C2-32185A9BB4CA}"/>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F7DFE438-ED39-2D70-0DE9-862736566C2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41641C2A-847D-D0D3-2D0A-EA70E9A0681B}"/>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8E73D261-3B93-BBDF-233C-83F7A056885A}"/>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ADC9F37-AAD4-6AB6-A3DC-E2E9B07FC420}"/>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1B84949D-CA84-C776-3DC4-BABB8B155925}"/>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86DA2BED-7314-DD23-6124-6A3C609EB1F6}"/>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7E7921B-D396-1687-CF43-81E17A3569E1}"/>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90607E1A-CD8F-02BF-6BD6-3905BE62049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358BD786-192D-0FDE-517F-615BD78D8AD2}"/>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79BAB897-C3DC-A9B1-620E-4A2C1574778F}"/>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9E5FC8E-6C8A-58B0-B113-CDBACECA953D}"/>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502BFD87-98AE-41EE-8D33-790DA76F7EC5}"/>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E044DEB-F930-AD65-CE26-59D3105756ED}"/>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BC1D2BCA-3DA6-4C0D-60AB-612C99F07578}"/>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37C7FDA-7134-5863-0C45-BB80866DDFBB}"/>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5EF5AF9-9652-8954-88F2-63D6713C3069}"/>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EA32D97D-2B80-CD11-4A69-E8E323A19D40}"/>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697310CF-1D2B-C9C8-E3F8-839D9CEFAE00}"/>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719FD7FA-950D-FCB9-B202-142CF0D5E637}"/>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2F198BC-88C5-D0D5-A0C9-B3A5A8881C4D}"/>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0A99BAB4-4266-AB5E-4C64-76D809B0D621}"/>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A2D10A2-A49A-EF4A-B84E-05F32C366D4E}"/>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34F50DF9-3F50-84E0-1B36-353A71695F91}"/>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56E27F4D-0014-6670-78A3-DCF00EB0566C}"/>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AC3878C7-789C-0ADC-BF60-ED7942972BF4}"/>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397B7DF0-4603-2915-DA2B-543D6F10E80E}"/>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71C7CC5A-358B-FEE7-3348-2A586F6B0F0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FD462082-68A0-BFFE-5D3F-2F12151D3D1F}"/>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622F897F-2AE2-2F63-3B0E-FD2E9073C08D}"/>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E43EB9CF-36DB-FDF6-BF48-AF6D3AB9891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C3A2E439-1080-84A1-84D2-32A50C53A6B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55AA58E2-7CE6-FF0A-03AC-51062A14026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A9899DB-668A-EB5B-CAA6-E9B70C2B6C5B}"/>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24CCD7B-F324-B23B-5FBA-46008BC74EA3}"/>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232CF97E-30FE-B229-6492-F1453BB69E58}"/>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A2B145E4-C65F-3528-26E0-EEE978212A5D}"/>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003241EC-B723-608A-2795-69F7B39EC84D}"/>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05A731C9-AC85-B164-5A20-5DE95F5E2785}"/>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C4C9E83B-EA3B-9CF9-EA6E-5A203023E717}"/>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D619602-C07D-C1B8-2DD7-CD42A731591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BF1318B5-0676-C80E-4409-5C62FEF2C535}"/>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B9F3505D-ABC9-100D-9604-6CB0821611A8}"/>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F412974-E5B3-6458-C160-73EF048E4D2A}"/>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2F06C692-DB11-B5B5-90E5-F55DEF334919}"/>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7FBEC8D6-20D5-5737-8B43-8E5D826AAD2E}"/>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C978061-26AC-F49E-149E-5B013C8D6453}"/>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4D56D25D-892D-C6CD-59AA-24E6DDCCD426}"/>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E9C5AE7-DA03-03E7-8126-128A98761B3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BC2B36B3-78AB-DC00-9351-0571F0B73020}"/>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A36E6E5B-AFD3-6D91-38AF-1FC0AAEEE67E}"/>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11643FC5-682C-2D9B-440E-C2AA10DD3054}"/>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C2B5D00D-BE8F-18EF-584E-1D76FFB59FEF}"/>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BBBF46C6-E887-0038-534D-51E566BF970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5E76709F-6708-64C2-6625-F9D65341DDCE}"/>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A437CB54-321A-F65B-87F3-A065CDAB005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1633182D-898E-F6D8-8987-EF7CA5A1D591}"/>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4BC9FD58-E2D6-7E30-F207-A6CB4451EF66}"/>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733FB38-B984-8594-BF3C-544A894FBA8F}"/>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E89D1A77-81F5-4EED-C951-4AE1AD7983A8}"/>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6DCFA7B5-76A9-3C83-2E3A-364F095AA171}"/>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D9B2F43F-3ECF-94B4-63D9-2E157DA7D3B4}"/>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C6A4BC6C-94C4-37B9-4EA2-63BCD4950EE5}"/>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02A1D9BA-9646-2750-EB81-4822DFC9E7E6}"/>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8811E564-35E7-53B1-28FA-B3E7AE3BF96A}"/>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061CCBC-F544-9FE7-D0CD-E5CA0AD5C4EB}"/>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FE70080-80BD-0968-A001-99F2FB69A3A4}"/>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8839E4B-6BAC-0E85-F112-2BBF3F6DAC22}"/>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584D4E2-BA16-8240-7647-8F7D2E51878B}"/>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E60FEC6D-75CE-1BC0-526C-B20C0ADA4389}"/>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1F6A026C-082A-8C3D-3352-F13209A3323C}"/>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6A9254CE-8BA6-8F75-B6C3-B68A090B856A}"/>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03417ED-480E-A02E-D9E5-EF2B0ADBE412}"/>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C0EBA7A9-E739-B605-9116-CD5D4CBB37D9}"/>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5885936D-BBA2-1E74-4484-A9BF6BB835FF}"/>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48398627-1A49-5CB5-E831-178C8A10201C}"/>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46E7C818-D507-926A-1571-8B166B49D6BA}"/>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EDB78AC7-AD1C-087F-55E0-AD7D066CCDBC}"/>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74626743-928E-46F0-7117-871A7255CFB4}"/>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51D26865-46A2-6D6A-63FE-ED33EC7886F4}"/>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C5624854-F085-7603-C6B5-AEBDFB9BE4A3}"/>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F3F5FA8F-C9F4-6019-0C97-657D46B8F44B}"/>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3FC8D612-E08E-45D7-0FE8-DD2869522459}"/>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4EFE8D39-FA6A-933C-83B1-F36F2899222E}"/>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645A7457-0311-F503-6062-80AFD0895CBE}"/>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0707E256-7045-0C27-1103-8D9642241EDC}"/>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EC69D39E-740E-A2DA-40C4-AFF7DB5FB7C4}"/>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F9953303-F2BF-CCCD-430E-76692E98DE09}"/>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080006D8-DDCA-050E-5DDC-EA52D8E27FC2}"/>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A928C29F-55D7-FA5C-9CF0-CC5AB67B723C}"/>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7134FDE1-058C-516A-D0F7-3CC614807665}"/>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63A344D7-CA46-E62A-CCD4-EE966F2748EE}"/>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9B749E1A-03F3-8902-E3CA-CD80C22527C7}"/>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E86913B-8FE8-FC77-5A46-4E46DA7D6AFA}"/>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5AE8CC33-CF41-7BFC-7323-B29C2C9A8819}"/>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C75C2309-13AB-C536-C0A5-971E3887B368}"/>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FEA566AE-37E1-B683-83B7-843B06026916}"/>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651755B-9A00-010B-D0B4-4F41F2C62981}"/>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D1BD2D1B-3703-ED54-1F79-6F6F9EC04DAD}"/>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v</a:t>
            </a:r>
            <a:r>
              <a:rPr lang="en-US" altLang="zh-CN" sz="1200" b="0" i="0" dirty="0">
                <a:solidFill>
                  <a:srgbClr val="2C2C36"/>
                </a:solidFill>
                <a:effectLst/>
                <a:latin typeface="Times New Roman" panose="02020603050405020304" pitchFamily="18" charset="0"/>
                <a:cs typeface="Times New Roman" panose="02020603050405020304" pitchFamily="18" charset="0"/>
              </a:rPr>
              <a:t>ulnerable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7647B2F3-E6C0-0BB0-0652-859B3122ABB4}"/>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26098602-9488-F62C-4077-58745DC585AC}"/>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9E0F6553-4A93-2DA5-23E4-3F9025399FB2}"/>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1CDF8D39-DE95-29CB-FF53-F5E8D5993146}"/>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ADE43443-0204-5A34-62FF-C6115AED52B1}"/>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EBD0F4F3-86B5-E9E1-A96D-E9AC4BF28611}"/>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266FAB44-0C0B-0A79-5804-FBAC2115CB8E}"/>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8CD1B20D-46EA-FF25-7581-CE104E767199}"/>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4224FA03-344A-08AD-308A-63D5D87F71F9}"/>
              </a:ext>
            </a:extLst>
          </p:cNvPr>
          <p:cNvSpPr txBox="1"/>
          <p:nvPr/>
        </p:nvSpPr>
        <p:spPr>
          <a:xfrm>
            <a:off x="3683605" y="4881300"/>
            <a:ext cx="84250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Inactive   </a:t>
            </a:r>
          </a:p>
          <a:p>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B4CA03C9-2FF9-0242-5A2F-9A4CC3E6619C}"/>
              </a:ext>
            </a:extLst>
          </p:cNvPr>
          <p:cNvSpPr txBox="1"/>
          <p:nvPr/>
        </p:nvSpPr>
        <p:spPr>
          <a:xfrm>
            <a:off x="4722928" y="3879719"/>
            <a:ext cx="908496"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Assist in classifying hard nodes</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DE74455A-C201-B50C-2E4B-A3BA86A3F40A}"/>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Release </a:t>
            </a:r>
            <a:r>
              <a:rPr lang="en-US" altLang="zh-CN" sz="1200" dirty="0">
                <a:solidFill>
                  <a:srgbClr val="2C2C36"/>
                </a:solidFill>
                <a:latin typeface="Times New Roman" panose="02020603050405020304" pitchFamily="18" charset="0"/>
                <a:cs typeface="Times New Roman" panose="02020603050405020304" pitchFamily="18" charset="0"/>
              </a:rPr>
              <a:t>t</a:t>
            </a:r>
            <a:r>
              <a:rPr lang="en-US" altLang="zh-CN" sz="1200" b="0" i="0" dirty="0">
                <a:solidFill>
                  <a:srgbClr val="2C2C36"/>
                </a:solidFill>
                <a:effectLst/>
                <a:latin typeface="Times New Roman" panose="02020603050405020304" pitchFamily="18" charset="0"/>
                <a:cs typeface="Times New Roman" panose="02020603050405020304" pitchFamily="18" charset="0"/>
              </a:rPr>
              <a:t>rustworthy  datasets</a:t>
            </a:r>
            <a:endParaRPr lang="zh-CN" altLang="en-US" sz="1200" dirty="0">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DA5D706A-6113-36F4-D4B6-3AEF941D8E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0365" y="4976875"/>
            <a:ext cx="308501" cy="308501"/>
          </a:xfrm>
          <a:prstGeom prst="rect">
            <a:avLst/>
          </a:prstGeom>
        </p:spPr>
      </p:pic>
      <p:sp>
        <p:nvSpPr>
          <p:cNvPr id="475" name="文本框 474">
            <a:extLst>
              <a:ext uri="{FF2B5EF4-FFF2-40B4-BE49-F238E27FC236}">
                <a16:creationId xmlns:a16="http://schemas.microsoft.com/office/drawing/2014/main" id="{58FB81E7-B351-E668-38AE-5E3AAE539253}"/>
              </a:ext>
            </a:extLst>
          </p:cNvPr>
          <p:cNvSpPr txBox="1"/>
          <p:nvPr/>
        </p:nvSpPr>
        <p:spPr>
          <a:xfrm>
            <a:off x="4734060" y="4888388"/>
            <a:ext cx="815388" cy="461665"/>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Assistive </a:t>
            </a:r>
          </a:p>
          <a:p>
            <a:r>
              <a:rPr lang="en-US" altLang="zh-CN" sz="1200" i="0" dirty="0">
                <a:solidFill>
                  <a:srgbClr val="2C2C36"/>
                </a:solidFill>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589B98BE-B00C-3BC0-6DAA-D25FD798E318}"/>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00F1478-A01A-F7ED-E602-0E2969AF0942}"/>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2918B815-58C7-038A-9969-A8F798159B07}"/>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6B263ED2-E841-7130-37FA-8799E43A2E79}"/>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A8301D38-C91E-F78D-9A74-9293815AE05A}"/>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E781CFF5-A3F2-146B-4DC2-A43FA9530443}"/>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694629BF-0833-4CEE-3443-91359B602D05}"/>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299B64EB-C83B-B691-5C1B-493812DE5419}"/>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2BB1C5F5-21D8-2519-E18B-A32AA36D1C1F}"/>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21432CC3-3818-2FAA-0DDE-5886F6EA5FFE}"/>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883A2E18-FEB4-F5AF-720C-F66D33C46056}"/>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F13CFB4-CEB8-BA4C-ACA0-0A48DC2B4A08}"/>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F21E2000-650A-0C00-F9E2-886196D2DD62}"/>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7D1B6B1D-D371-82A3-B28D-442E442C7213}"/>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76934023-A7C1-1F82-FD0B-55A01429547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72BA1AC2-C308-8DA2-D847-22644426DB61}"/>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DB6E9493-ED5F-B720-6D1A-12DCC3A369AE}"/>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4EAAF4AC-2EA6-E7B2-C913-8C414DD51E28}"/>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6FB2FCBB-0D9A-C498-9ED9-2C6112D524EC}"/>
              </a:ext>
            </a:extLst>
          </p:cNvPr>
          <p:cNvSpPr txBox="1"/>
          <p:nvPr/>
        </p:nvSpPr>
        <p:spPr>
          <a:xfrm>
            <a:off x="7223901" y="4486249"/>
            <a:ext cx="79701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5BAE1388-9B0F-7F4B-F8EA-E7260EE04ED2}"/>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BA03C8A8-E9A0-56DD-0688-52F1F4836643}"/>
              </a:ext>
            </a:extLst>
          </p:cNvPr>
          <p:cNvSpPr txBox="1"/>
          <p:nvPr/>
        </p:nvSpPr>
        <p:spPr>
          <a:xfrm>
            <a:off x="7608268" y="4679805"/>
            <a:ext cx="94363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a:t>
            </a:r>
          </a:p>
          <a:p>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58C37B44-D1D2-AB56-5F2C-6B21FFCB4F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5BF05A2-C48A-68A4-E645-FA4DD99C00CB}"/>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1F0C5F88-D4C4-24DC-D414-6661ACA82F64}"/>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7E444AD5-094A-84F0-C288-96E0D85C7271}"/>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2A32F242-5EED-5F58-415D-AB38DD31D5EF}"/>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F398F70C-B78A-E5D4-2480-2FC7174311B9}"/>
              </a:ext>
            </a:extLst>
          </p:cNvPr>
          <p:cNvSpPr txBox="1"/>
          <p:nvPr/>
        </p:nvSpPr>
        <p:spPr>
          <a:xfrm>
            <a:off x="7332279" y="5020136"/>
            <a:ext cx="183575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2DDCA768-CB7D-7F14-C373-FDC63D260921}"/>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AE48D2A5-B68C-A1B0-6FCF-646CD6380173}"/>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23FE212-A671-A6A6-3A90-684F714D04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E952856E-149A-D66A-4676-DE5EDB0742D5}"/>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E133BE65-EB26-3340-D302-E866CF139E5B}"/>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A3A5CC5-6806-351B-1E10-B3A955704488}"/>
              </a:ext>
            </a:extLst>
          </p:cNvPr>
          <p:cNvSpPr txBox="1"/>
          <p:nvPr/>
        </p:nvSpPr>
        <p:spPr>
          <a:xfrm>
            <a:off x="2623745" y="5886312"/>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3CE2C333-29A9-229B-D156-531DA1478DD8}"/>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859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00E57-FCF1-BABE-033D-B99E32A8E5D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2678FAA-FC5A-EFE8-66D6-272CC5360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4347BD6B-98C6-D959-185A-8E555C6D4517}"/>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3C13EA1B-7843-2DF9-E740-62B441487FAA}"/>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F4EBD39B-A989-B7A7-6B30-34E97D335509}"/>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6A190A9C-8D00-F254-CAA9-5E33FEEB9E92}"/>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0B320510-A20E-D5D0-91C6-6358861868D7}"/>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1B23B60-B28C-6155-3F30-CA44E8D8BEB2}"/>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BEF4CA8-41C1-E227-5A34-A7BE16A27456}"/>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551A996-657F-D1E4-9F30-E3A8741A4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40BA12B-A927-BB77-B9EF-E8951F2B95CE}"/>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6B9375D8-0770-D800-3BFD-15D27A60159B}"/>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A8DA291E-ABEA-8B8F-9D9A-EFF3619BD622}"/>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B04129B8-8D69-D3EA-8758-3DB1F3C7D00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4D7D3DD-DC58-DBE8-C7C7-86FD4114AD97}"/>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6F6B1AE-60D7-A611-EE84-70E7DFD5EDCD}"/>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2D5C8B5-CD4A-CC3D-0D7D-BC7204F16F50}"/>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2BD1B694-EC34-FDAC-2779-8DA429F59EA6}"/>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47A676C-F575-29C4-3ABF-7EC2C8538620}"/>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0E020680-A754-DB59-8DE1-FFE56C02924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33321EB5-CC1A-47A8-A435-E265383BF2D7}"/>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97716559-4064-9C45-2837-AAE42B25167B}"/>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CFB38FDB-9377-FCC3-49E8-831588BCE6C5}"/>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3DC3751-3E99-7145-7268-ED48E3B4C628}"/>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449134D1-A151-900A-666B-34F5F6BD0B6C}"/>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F96DA9E8-F270-453E-8302-F1F17B39376F}"/>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E692E082-4509-E63E-1CC8-20F5880F0EF4}"/>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850921E9-B3EE-696C-5CD9-14D9CA0844F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DAA623D-FDFE-8685-5AEC-162615223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D1CBDF49-8D1C-FB88-73BE-B5097EB0F372}"/>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BACE5713-E4DA-D8BA-F3BE-5DE0D255FA80}"/>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18CF6302-AE00-0D40-B4EF-2B35E080B0C3}"/>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09" name="文本框 108">
            <a:extLst>
              <a:ext uri="{FF2B5EF4-FFF2-40B4-BE49-F238E27FC236}">
                <a16:creationId xmlns:a16="http://schemas.microsoft.com/office/drawing/2014/main" id="{794A752D-2A5D-2722-D7D9-E242C424D8A0}"/>
              </a:ext>
            </a:extLst>
          </p:cNvPr>
          <p:cNvSpPr txBox="1"/>
          <p:nvPr/>
        </p:nvSpPr>
        <p:spPr>
          <a:xfrm>
            <a:off x="6050132" y="2571436"/>
            <a:ext cx="1016203"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(U</a:t>
            </a:r>
            <a:r>
              <a:rPr lang="en-US" altLang="zh-CN" sz="1200" i="0" dirty="0">
                <a:solidFill>
                  <a:srgbClr val="C00000"/>
                </a:solidFill>
                <a:effectLst/>
                <a:latin typeface="Times New Roman" panose="02020603050405020304" pitchFamily="18" charset="0"/>
                <a:cs typeface="Times New Roman" panose="02020603050405020304" pitchFamily="18" charset="0"/>
              </a:rPr>
              <a:t>nreliable)</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12" name="箭头: 右 111">
            <a:extLst>
              <a:ext uri="{FF2B5EF4-FFF2-40B4-BE49-F238E27FC236}">
                <a16:creationId xmlns:a16="http://schemas.microsoft.com/office/drawing/2014/main" id="{AF44CAF1-4D6A-982C-509A-376389594DF7}"/>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EBDACA47-7985-E378-24BC-F3AEB8CB61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97763B22-CB9F-7692-03EF-C99509B0C604}"/>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A1D9C472-C16F-31DE-2C76-DECF508F85AA}"/>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4D9E0EED-BABA-F9E4-B136-02230E794D52}"/>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4D17B20-1D90-8831-0BA0-9DCFECB4C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54657941-E894-5990-E0A2-5788F19DA0A2}"/>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4B7C9F47-1C02-668D-3F47-494435636274}"/>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7A20574A-2C6B-B0A8-987D-7F6CCDC79B46}"/>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A5509B9B-FEE6-12D3-664C-95AC711C1140}"/>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64A17483-854C-F8D3-2280-2A14B77F1273}"/>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6D4937F-F8D0-8678-648E-AEBEED9FF017}"/>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4F0ED199-16B2-A88A-6FF1-552750370519}"/>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F287D279-35BA-0F1A-F352-D2F185F7B660}"/>
              </a:ext>
            </a:extLst>
          </p:cNvPr>
          <p:cNvSpPr txBox="1"/>
          <p:nvPr/>
        </p:nvSpPr>
        <p:spPr>
          <a:xfrm>
            <a:off x="5995009" y="5019051"/>
            <a:ext cx="1016203"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(R</a:t>
            </a:r>
            <a:r>
              <a:rPr lang="en-US" altLang="zh-CN" sz="1200" i="0" dirty="0">
                <a:solidFill>
                  <a:srgbClr val="4FB1E5"/>
                </a:solidFill>
                <a:effectLst/>
                <a:latin typeface="Times New Roman" panose="02020603050405020304" pitchFamily="18" charset="0"/>
                <a:cs typeface="Times New Roman" panose="02020603050405020304" pitchFamily="18" charset="0"/>
              </a:rPr>
              <a:t>eliable)</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0671C82-6A53-E02C-354A-12DD34CF81FB}"/>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F24EE85B-71CE-EA5F-7F73-AD35CB748892}"/>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0DE6BAB3-8743-4C96-AF11-06427B70A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5EBF5C3B-168B-529C-C032-65FFA4D7D9AB}"/>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8D81E9DF-6CDB-1E99-D563-BE9858E4A303}"/>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29C22D9D-59EE-C05A-A0D9-ED8703F5C710}"/>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3E4525FA-48F9-A0E7-DE3F-5367D805CDCC}"/>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0C5BF0F-8740-35DE-A21C-74236BF1B82B}"/>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B22C39E-2B1B-1AC3-2015-ED037DB48091}"/>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E72AD740-7595-61E2-8D7F-1B0F6EA7B7DC}"/>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4C9093D-48DE-EF87-EAB1-F68868F23884}"/>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554D6524-5849-0C9C-A519-47F8ABF5CD7B}"/>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ACA3D764-A306-6CA3-0B68-FDAD156613AF}"/>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E22BCEA3-D184-A657-853C-FFCE466D1B4E}"/>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CA35EC49-95CB-7654-181F-95FEE15D5872}"/>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B1461A74-3921-0665-4DDB-510AD4E7D299}"/>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941C3717-2ACC-38A0-30F3-3288F7825348}"/>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E70F58BB-FDF9-1959-5CE9-D77E515BC46A}"/>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A8A7FBA4-76C4-1CC5-1787-FC80F296C4E0}"/>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1CB9C283-A49D-5AFE-8C8C-85684D28A1EE}"/>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7BED88FA-EC67-C4D3-2D6B-52224A3391D8}"/>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889E463F-5B94-4383-4BFD-A25B4C71A729}"/>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6B3047A-DDD9-E845-AF15-64D41ED31E89}"/>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3D200DEB-BE97-1BBD-BB2F-E7A1BC9F3E51}"/>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EC19F4D5-8333-84AD-2B5F-EB56B374410F}"/>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1D0D607A-F8EF-1F15-A1C8-3C932F245FF1}"/>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8FA2674E-FE12-DA8A-0EEB-FB83173709C1}"/>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4451F57D-201D-CF8B-2C6D-ED4C58837455}"/>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D0935B4E-F8A3-A87B-61E5-03C12933BD6B}"/>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BCFB7A35-76C9-24A5-C9CB-9EAC36AC8B42}"/>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2CC36058-22F0-865B-4D62-074C59C120D8}"/>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1173D8CB-3C35-D76B-7DA9-ECDBDEA0844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15999C48-A637-BF4A-8304-3A68FFA137E1}"/>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3586CCF6-9A7F-C153-79BD-754837C58CAC}"/>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F0A1323E-4B31-EF4D-B1F9-5727F888509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F56CDEC1-0B91-CE79-A8C6-9764BAB3FBD9}"/>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145B7745-DD8D-ED19-9F79-2ABBF91E54C0}"/>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7B27F269-1981-F072-FAD4-0EE1352EFC26}"/>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B256B1A-6131-08C7-29EB-B9B042C3B918}"/>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B64BD21F-79B7-EA64-3FAE-046EAC694F59}"/>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2C949B2D-E584-5BD8-9188-2CAAFE99A640}"/>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C83204B8-C145-F4C8-A462-FB26CFA62699}"/>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DB0C6AB-050E-A487-D88B-4D583F49EFB1}"/>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330135A5-F65F-619C-7A0F-E8FA5724AF6B}"/>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BA03709B-35EE-7E47-BEBC-B0A98781F767}"/>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9081DFCD-DFE8-31A6-8075-8463E16C5FB1}"/>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D174977-A8B6-9D74-415B-97A035BAA430}"/>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4FFCC3ED-D132-A872-D419-086CEBCC6C3E}"/>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71982B4-EF34-99B8-4345-33BE5A6E58AE}"/>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9D336503-8FBB-B7CB-628A-422B58C77506}"/>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F8FDCC0-7025-5C59-8F6F-1DFEF98E64F1}"/>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83663BA5-1654-2BDA-F3AE-6DB088862BF4}"/>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FCF01E4C-E7A1-19CC-0DB0-12485AA45C2A}"/>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44526FE0-A725-CA2C-5705-170B0F7F8709}"/>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09BA171E-9E48-F497-8CB2-1DE12901B220}"/>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E79DEE9B-47FD-FDF2-C04C-A9FD4DD50382}"/>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CB5818AF-B3B8-19FC-343C-633746BF5952}"/>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32DE1888-DB71-815D-16F8-FF9618505D64}"/>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D0F90B74-3D30-4B9F-18C3-052763A55C98}"/>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6F83F032-1F13-8DEA-892F-3FF1DD615CE1}"/>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1A1CF797-BA17-74CF-95E3-401B938ABC69}"/>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E6363C42-DCF2-C35C-888A-F9024AA33D5B}"/>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55C46E0E-F0FB-0393-246E-60280A769A39}"/>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55E25D9C-565C-704B-864E-684CEF202960}"/>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9BE9D7F1-E5DD-235D-D2C6-6A36EEC3F796}"/>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C11C7D56-1C48-EF92-6DE5-09102149A021}"/>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0F1EC6B3-5CB7-A8A9-132B-BFF155098857}"/>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C0BB8162-CA6E-D09D-306B-5B5F0A2F3F21}"/>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11FB37D5-87A3-90F5-11CE-5C5ABE859CB8}"/>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7242DB5D-0033-F617-4304-52A3FADE1DEA}"/>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0175C853-5455-AFD0-C08B-A208F4BFAEDF}"/>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C1453295-D995-DFD5-6F88-BC9BDFE63DCE}"/>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D90A2EC0-E86E-388B-1279-E61F9F4FB819}"/>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2F4224E5-BE4E-9510-665C-FB1CF122E187}"/>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5E6947F4-D4C3-C1C4-1924-7635276650F5}"/>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A9C70F8-3784-8F4D-F498-82B7D66220AC}"/>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71C5CE5C-5447-EE4E-9601-33DCD22CEC6D}"/>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A66D6BA8-390F-A715-A8C3-3C60AE6F54F4}"/>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EDB9DF1D-362B-6A66-61E8-046FA729244D}"/>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CC6117A-D98E-F87D-254F-B2F40ADDD32C}"/>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3DB756B0-3B96-EBD6-B838-18FC482832F5}"/>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6D2C617A-9B26-2E24-271C-DB2491714BF3}"/>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EE6915A3-4F04-1FF1-1822-8A7EAAE2B371}"/>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4D09B64C-69B7-0EF7-4E4C-F8F0E45FD89A}"/>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37C498A9-2AE2-58EA-311E-E0D984CB767B}"/>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D8567F49-EF00-FD69-0096-C07A7667718F}"/>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C8976D2B-FCB0-FEB3-1F13-BD2502CCA24F}"/>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0298B321-CC68-2BDF-294C-E45F40A3CC05}"/>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414EA33-E426-B837-DF41-59CDBCF23054}"/>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4FBF67F3-889B-7FE8-2326-3E12A0743ECC}"/>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1F102A6-1E6D-A556-CF7C-20926FAB8C56}"/>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46E172BB-8825-D89C-AB44-7FFFAD43691E}"/>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98D831E2-EFEB-C3F0-81F7-3CD68D914D86}"/>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078BD767-2BDF-2490-1B76-5A6CFB94DC44}"/>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E0D611E5-196F-7964-CEE2-6D68621EB906}"/>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FE011007-5D07-692F-1655-F70D664687C1}"/>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4B99A6E7-6230-89DB-1F8C-AECE752CAA70}"/>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BA00CEAD-E706-1CFD-FCE7-AFCE379EC0B8}"/>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FB1122C1-EEA6-9F77-A9E7-E2BEB5FC7069}"/>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8495C2D-BA3E-A241-3E6C-77671BA4C44C}"/>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AD78AB0F-E3B8-3A0F-DA01-D84E1E9BBA20}"/>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BBC6E3ED-ED25-85A7-9166-C188D5039A62}"/>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23A7C043-B8AC-96BC-E01D-7E121C5CADF5}"/>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a:t>
            </a:r>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AEB6ADD7-7691-A6D9-48F8-6902685C3266}"/>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9FD018E8-B0DC-4E46-4247-C11CA158EC34}"/>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9B34895B-3BC8-101F-522D-B41D24F3F804}"/>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9B76C228-986D-9652-A713-22D43B5B1B7F}"/>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E6AC10D6-3D57-6F39-A601-24C38DDA9195}"/>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90B10D2B-DFAE-BCBA-00AC-E58F893BC054}"/>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3E41A60A-0E65-3E32-DAD8-48BA4E76A7EA}"/>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8C368099-D9ED-D3EF-F7B3-5284B6E53E0F}"/>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A874816E-B8C2-E59F-F464-E70CAC97C3D7}"/>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4CD96BFC-373D-2A70-CC89-E8E4F8483632}"/>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75799FE-3970-130D-2AC2-22782B36711D}"/>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a:t>
            </a:r>
            <a:r>
              <a:rPr lang="en-US" altLang="zh-CN" sz="1200" dirty="0">
                <a:solidFill>
                  <a:srgbClr val="FF0000"/>
                </a:solidFill>
                <a:latin typeface="Times New Roman" panose="02020603050405020304" pitchFamily="18" charset="0"/>
                <a:cs typeface="Times New Roman" panose="02020603050405020304" pitchFamily="18" charset="0"/>
              </a:rPr>
              <a:t>t</a:t>
            </a:r>
            <a:r>
              <a:rPr lang="en-US" altLang="zh-CN" sz="1200" b="0" i="0" dirty="0">
                <a:solidFill>
                  <a:srgbClr val="FF0000"/>
                </a:solidFill>
                <a:effectLst/>
                <a:latin typeface="Times New Roman" panose="02020603050405020304" pitchFamily="18" charset="0"/>
                <a:cs typeface="Times New Roman" panose="02020603050405020304" pitchFamily="18" charset="0"/>
              </a:rPr>
              <a:t>rustworthy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28958F0A-03A6-5F80-DBE3-C6808D6F14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755690E3-BF70-CA08-6AE3-BF981616FAC7}"/>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3A30072F-A765-9019-1A0B-2222E605F80C}"/>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DACFE80B-76C0-9EF2-4D26-3CA57E7C5BCE}"/>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1A64C567-6B21-42AE-F154-92AD62708985}"/>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F6AE5D89-190B-85A2-B879-AB4675A9E612}"/>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68DEA2F-AEE0-A9F9-7DAB-DC848E5704B2}"/>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77710193-0F6D-7D49-951B-0D07A92F5095}"/>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6B857B41-3A20-3240-0667-5AB576E5D9DA}"/>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707547FB-ACC4-ABBE-2CDC-58DFEAB3A145}"/>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4A1A2237-0F80-3899-D898-397DF6E6591D}"/>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5375F5E3-8B23-127D-84D7-88BFF1154A09}"/>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3AC9FEE6-4168-EFAE-DFB9-929085CC6AC1}"/>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74F2172-D90B-DCFC-69FA-AFAA2DC5F146}"/>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F0A00FB-80D7-6957-5A9D-F166C3F9BD17}"/>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48B870EC-0A99-6111-AC5C-7DD071679BDE}"/>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57C62C6B-CC10-55C2-5D89-85FC38770504}"/>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9AA8809D-3606-712F-574C-867A9ADEA0E0}"/>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810636DC-454B-B042-FA74-31FB2840181F}"/>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8CFC789E-A103-A88E-3B8D-022F1C2A0670}"/>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19F6319A-A005-486D-657F-24FB06BDCFBB}"/>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A5FA5644-E0BB-F649-CB3A-A3AAEBD57FF6}"/>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6110605C-F3B8-DCD0-3AC6-9FF042ECB80F}"/>
              </a:ext>
            </a:extLst>
          </p:cNvPr>
          <p:cNvSpPr txBox="1"/>
          <p:nvPr/>
        </p:nvSpPr>
        <p:spPr>
          <a:xfrm>
            <a:off x="760826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B72572D5-301A-2240-0459-E6F74ABEE7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0A8FFE08-AA94-98D1-1645-46F94F4C0966}"/>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B286A1DA-5D62-0655-9DFA-4C546AD66F1D}"/>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C34D76A2-6447-8A25-8AEC-AE575C9C37F3}"/>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7659BE00-3350-7CE0-999C-8BE69594FEEE}"/>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25665F94-F650-2C75-67AB-3BD49FD45CB2}"/>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E5701053-3DEB-0FD2-BB0C-43C631327584}"/>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7EFB3E00-B461-CD05-ACDD-0669E96027DD}"/>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72B02DB-D6E0-02D7-9C03-4D5E2EE87A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B1D708DB-69E2-A284-620A-E3D5E4E68E01}"/>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A28D084D-3A1E-C096-A294-D09F4738F3B9}"/>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6F9E2B8-0644-8EDB-FE75-A3B0C6278C90}"/>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762259C8-3A49-C4B6-2686-BF8AEA3D4FA2}"/>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183177CA-8BA2-53A9-5101-513F21BE0713}"/>
              </a:ext>
            </a:extLst>
          </p:cNvPr>
          <p:cNvSpPr txBox="1"/>
          <p:nvPr/>
        </p:nvSpPr>
        <p:spPr>
          <a:xfrm>
            <a:off x="975810" y="3918001"/>
            <a:ext cx="708848" cy="646331"/>
          </a:xfrm>
          <a:prstGeom prst="rect">
            <a:avLst/>
          </a:prstGeom>
          <a:noFill/>
        </p:spPr>
        <p:txBody>
          <a:bodyPr wrap="non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6C9F51BD-442C-6EBA-F7DE-0122005F600E}"/>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EF315FF9-B2F5-0129-A925-42D9DEE6A6CA}"/>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E2FDA019-3FDB-596A-3567-FE25D6CAD4A6}"/>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C7E2CAF8-0ADE-96FE-0EE3-566351DCC3C5}"/>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46B263D8-6366-66D0-109B-55B1D8E8CB6D}"/>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Tree>
    <p:extLst>
      <p:ext uri="{BB962C8B-B14F-4D97-AF65-F5344CB8AC3E}">
        <p14:creationId xmlns:p14="http://schemas.microsoft.com/office/powerpoint/2010/main" val="41661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EEB13-2FB0-798E-2E9B-23DD2231197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8DC9EFB-6BA3-4B70-EE67-202B4DE440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4A8EA019-5302-849E-FDAA-42C3FC8C9BD7}"/>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FC40CBC-29FD-8F52-28E7-EDADA4FB6066}"/>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6F06EFB-6022-D707-73F8-ABC06D19C494}"/>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CB21211-3BBE-0CF3-9FD2-9C65D6CC2853}"/>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8E8DB707-DD97-7AA2-4F2B-1C2228977B4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D8A9A522-10AB-FB2C-FC32-A9CAA3E68884}"/>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22AD71FF-B3A2-E6C6-EFCC-89B074DA6703}"/>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A601BB75-E524-387E-895D-1D4FEF1346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DE72CC40-BB1B-42F4-E91E-F89FF9734041}"/>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65D6EA90-B4F4-B823-8EC6-5DE14AA0627C}"/>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2830D7C4-1E19-9D44-6224-C0B139893BE9}"/>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BF54AB2-C627-86C5-B8C0-79A0C31B01F1}"/>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233EBD2D-A332-CDF4-8DDB-3ECFB820074D}"/>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367E3EED-F28A-472F-4308-F621F8B2C1A9}"/>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20D01511-B8B2-1AC1-C34E-53B86F80A265}"/>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9CC253FB-DC64-76F3-4F29-3EFE728202A9}"/>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48FAF14-E622-7E01-BB7F-0BD0B704036B}"/>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1ED5289E-31DC-8E16-AC02-57A6464F58FF}"/>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7A6A4DB4-89E5-EA75-E349-3095BE1A222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2FC0671-6D29-011B-009C-082FA94D138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DCEA36A4-9F6E-7564-92DA-2EB67C7A361C}"/>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8628F55-7A8A-AF09-16EE-E1579A115C7B}"/>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A7B25A58-7B11-1ECD-EC9D-8291B11AAA95}"/>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01E2A6D-5C74-AC26-9C22-D84F582F965E}"/>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52A5A41-BF08-F12A-9B51-D6C1706FC533}"/>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6DDE1CA-2722-65C1-563B-ACFF17266D9D}"/>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7E27DC0-8FDB-F869-81F7-E1E18A1A3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AE6BCCC2-6A36-071B-8324-1EC88A42D056}"/>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5886B5F6-28B9-D9B9-47A4-6D98A998898F}"/>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347CBD6D-79F0-9F41-62CB-64F9F5E1529D}"/>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266A2802-C8E2-4820-F710-8A1F4AC044A8}"/>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FE154BAB-499F-162E-C622-A8EE08DE02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2AADECC7-E0BD-A7B9-EC8A-301DDA245E7D}"/>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A3973580-C27B-30C9-D0E8-3AE9154A5158}"/>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937B4EC9-B52D-C31E-948B-6DD478E371B1}"/>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6B6D32D-A168-CCD0-9647-D715FA744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BB37B12F-54B1-6B68-AB5A-F64EDF06086D}"/>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285E2A2D-DB95-6A1C-A73A-6AC3F485EFC1}"/>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9999F229-6624-E56D-074A-4834AB923198}"/>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CE742AB-5BA5-32CB-6309-3E4CE0B1203D}"/>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A2E6151A-643D-2B83-583F-D130B3DC98D7}"/>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7A3DECAB-6DA1-D03A-AA37-720882C90F13}"/>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9CBEF8D7-8790-0FA7-1C66-04756082584F}"/>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CF22374-636B-8136-0FFD-64873A60435F}"/>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1AFC3239-A888-0A1C-034A-BA156AEEFDC9}"/>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8A50806E-7534-1765-65C8-A2DDA54A567B}"/>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E829D15F-1F1C-894B-4FDA-64F035189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255679F0-2358-1647-42EB-E1140D448154}"/>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E9CB31FE-E5E1-C0A0-1C4E-8D04B67E6027}"/>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79DB3BF-724F-1F87-9C76-33325159572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4D6F99B9-4C8E-DDEF-2901-DDA3D2A63450}"/>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2B806ED-9C67-389A-4DF3-E9B009869784}"/>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8740108-7E68-940E-C498-37B8C9DA4D8E}"/>
              </a:ext>
            </a:extLst>
          </p:cNvPr>
          <p:cNvSpPr txBox="1"/>
          <p:nvPr/>
        </p:nvSpPr>
        <p:spPr>
          <a:xfrm>
            <a:off x="4621173" y="3049353"/>
            <a:ext cx="147482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PDGP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D8F8A17B-31D0-AB08-1E4E-C13ED8F3F998}"/>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23609333-7FCA-53F0-1BD1-646C1BBAE24E}"/>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39F5944B-D7D3-8BE4-F660-5CEED742699A}"/>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D09C088E-599B-23EB-0E17-FC87C24EF4C3}"/>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D00B0F4A-E6AE-1AA4-6B9B-4C73B3674F93}"/>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51410FB3-F2E8-0015-FDD3-545AADB3E88E}"/>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CAFA43AC-8369-206A-40E6-335640E12D79}"/>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3F500DD0-DD55-02A4-0605-4D31A1FCDB5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43E0C519-2B44-D49A-B382-55C6B7723517}"/>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4F4DBDB5-DFE7-C037-FCE9-5ABDE3AC7B5B}"/>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D215D03B-69AC-750E-DCA8-69B385033AFC}"/>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40259CCC-A3A6-C82B-D642-FB3EEA4905F6}"/>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C26D0F5E-6212-83B5-5A97-89CE6BF20F1B}"/>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D357A970-E9D3-0D14-DB5F-4EC42B182E75}"/>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E90FBC67-DD66-24D9-B356-D0D97B2D8EF5}"/>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FDE2A879-1850-5B0A-FB21-912CB04DA030}"/>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FBADD24E-5BAC-5356-CDD8-92646F9F127A}"/>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78A7018E-8CB2-9580-C107-0DE7FEACD767}"/>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F1B8CAA1-9863-8295-16CC-85CCE08E218A}"/>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E659F49C-08C6-231F-34DD-35D803A0725E}"/>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A1E1D109-EAA8-EA1D-E6FD-E1FB8B87A66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4DD0C02B-1830-8298-B289-20A6B21912EB}"/>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D6139B05-B99C-6AF2-0668-E3BFFAD2B2A3}"/>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6C4D4BE2-854A-D2EE-FD0D-C22A533EE295}"/>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06049D09-6D65-D8D7-9175-2343B7789E92}"/>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95A60087-FD16-0120-7607-6F535F986C63}"/>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4AB0CF10-4AB5-B9E5-04AD-BDFD553DB4E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331B11F-487C-0B38-0050-AA9C53DFC480}"/>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7EE9CC0E-9228-4E4F-B643-90B9A3A5F80B}"/>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CD1C871D-DB72-CAA4-E265-B556C03A0B7C}"/>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34D394C3-603E-369A-FFF1-C40A7F845077}"/>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EF59557E-44ED-E876-B477-440FA4C4002C}"/>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41BB27DF-9BA8-2E35-DBF7-3A42B160F00B}"/>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6F1C80E3-F319-B6AA-665E-8543148367BF}"/>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F3B50FE5-6032-928B-6C46-330E661497D1}"/>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31A54DB0-C247-7EFE-DDF4-A52750C79E8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459FA4AE-AF22-E3C0-C31E-ACA02C3B744D}"/>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0E470F9A-BAEB-19BC-1CF4-45C18C930B30}"/>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568884C-9862-8B43-4180-F274DD33E1B4}"/>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8A358E48-53AC-D266-A940-51903E0F626C}"/>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121CE8F7-8374-9CE3-A7BC-3CF2B16CB1B5}"/>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4E8B659B-0F61-3049-E321-7CA169EEE0B6}"/>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1C5E84C6-95F0-FCEA-995E-AA8A7438E260}"/>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122D644-EC59-773A-C6AD-2A1858A8D531}"/>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A047893C-6916-32FB-5206-205B6ED685F4}"/>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96BE627-DE2E-5701-B90B-2700FF7656C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B4727044-7CE4-65CD-D7DE-4B5F687E9B53}"/>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43DB4C4C-F83C-E582-D2D0-5C0140BC49B7}"/>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15D238D4-49AA-86DA-8BEB-104CB9BF2DF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41B38949-190A-F435-C9ED-2FC416154274}"/>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E21F6B57-57F6-3001-C2CE-D764E1100C22}"/>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A19A8B78-8D4F-241F-5F65-62DF57BDC491}"/>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63033140-3B24-A381-4FC4-0313BF1FC053}"/>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0891C786-C026-53EC-BD18-5D4E8C58B433}"/>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04F55930-9CEB-750F-42B9-E4A39A87645E}"/>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B9E4B1CB-3F70-4214-E5F5-9C2DC283F147}"/>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8B457814-4B9E-70FE-A7D7-E279F21FB548}"/>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C2DD3393-47CE-7582-4CDC-243CF3F6944E}"/>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5AD971FE-1436-A4E6-AAE0-E27173267156}"/>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452CAAE1-E18D-F4A8-C616-FE5BAB550DC0}"/>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8FC54D8F-B5BA-9E56-353E-8578203EAEDA}"/>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393B54FE-22C7-BE06-273A-973B92C4638F}"/>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D2F37565-39DF-38DF-3524-2E8CA26E6FA0}"/>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B6687E3-AB20-30E1-46C8-FDCE72A81F97}"/>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58A930B5-6B55-8F11-FFDD-4071D205AE81}"/>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7EA3DD86-8CA9-3F8D-C0C6-6D4F8C428AFD}"/>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0E99D428-983E-59D0-1984-302875737801}"/>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F0F306AC-5CBE-8665-E64E-E1F3DE24D7B9}"/>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E1F8DFE-72E0-701E-051A-14D968D6D97C}"/>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49A93721-4E86-9DD4-9C73-E639A9A06138}"/>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35F58FD6-EBE0-E2A6-3A6E-AC764BB5E352}"/>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F04AA5C8-E2BE-4169-0709-8B4F6330E309}"/>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7551AEFF-2D5C-4C48-7DD2-71FC85EFCE43}"/>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3BC5E608-185D-4F1A-8921-EB5EF4EBAA09}"/>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49DD0A96-C206-A19F-0672-98E32A136D5E}"/>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BF3D522D-0A8E-CAEA-C6AB-3C5992211418}"/>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D3957EF0-8B8D-A7D3-BEEF-4AC6CB2C9F96}"/>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265BDC0F-3CF6-125D-DFA9-A36596F6F845}"/>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7B360312-C54C-F7F1-8180-ACBC94DC563C}"/>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51C30E80-34D2-04AA-84BA-4DC4B7F5025F}"/>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208D269-DC1D-1B6F-2833-04E2C8440887}"/>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A3E055B1-3C6B-EF62-BB7C-C6E75741274B}"/>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69142AF3-08C1-DD44-46DE-25631F26CEAE}"/>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04404749-F2B9-6D81-D644-502D7A45381A}"/>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5865FDDB-B8B5-965E-F3C1-E3528C311F77}"/>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DEF60F50-5191-A048-0D96-EB49E8F011E5}"/>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9B3624FE-03D2-AD7F-8E96-DFBA347498A6}"/>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76041FF0-7ECB-F6EB-C364-0A062066DEC9}"/>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A18240E5-F4D5-2334-D5F6-F54F9918DF77}"/>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1F678360-A7CD-0CDF-A608-EE01753F49AC}"/>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CA89CD4F-6342-9E3A-A9E1-3AB947A8ECFF}"/>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FDD1169-3A6F-608F-84D1-1B98DE81A019}"/>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FD41F346-4C64-B463-9364-AA793801D72B}"/>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48EEBDA9-E5C8-7FE2-1AAB-7A75F93D4844}"/>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u</a:t>
            </a:r>
            <a:r>
              <a:rPr lang="en-US" altLang="zh-CN" sz="1200" dirty="0">
                <a:solidFill>
                  <a:srgbClr val="FF0000"/>
                </a:solidFill>
                <a:latin typeface="Times New Roman" panose="02020603050405020304" pitchFamily="18" charset="0"/>
                <a:cs typeface="Times New Roman" panose="02020603050405020304" pitchFamily="18" charset="0"/>
              </a:rPr>
              <a:t>nreliable</a:t>
            </a:r>
            <a:r>
              <a:rPr lang="en-US" altLang="zh-CN" sz="1200" b="0" i="0" dirty="0">
                <a:solidFill>
                  <a:srgbClr val="FF0000"/>
                </a:solidFill>
                <a:effectLst/>
                <a:latin typeface="Times New Roman" panose="02020603050405020304" pitchFamily="18" charset="0"/>
                <a:cs typeface="Times New Roman" panose="02020603050405020304" pitchFamily="18" charset="0"/>
              </a:rPr>
              <a:t>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288A40D9-E32B-56E2-710E-B42F01315524}"/>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45317192-312C-7443-BA03-FC4011085197}"/>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78797D6A-B7F4-1FA5-F182-988B06F91CDA}"/>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CC503029-4F9E-22DC-473B-318FF943F0E6}"/>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8369E079-5A10-3810-C5EA-C32C5C0E06F2}"/>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16BACB45-F4E5-8FBB-AB7A-D99A99C1EE01}"/>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829809A4-3026-2486-9868-D750A26AD735}"/>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CE1402ED-8BFA-E096-AE2F-05F85727C1E6}"/>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34C2751D-B40D-44E3-E868-060C6737FF7B}"/>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093BC6C7-020C-DBE1-DD3E-9112D81165D6}"/>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E267A468-0465-83F8-EFC4-31F5893C5C4D}"/>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r</a:t>
            </a:r>
            <a:r>
              <a:rPr lang="en-US" altLang="zh-CN" sz="1200" dirty="0">
                <a:solidFill>
                  <a:srgbClr val="FF0000"/>
                </a:solidFill>
                <a:latin typeface="Times New Roman" panose="02020603050405020304" pitchFamily="18" charset="0"/>
                <a:cs typeface="Times New Roman" panose="02020603050405020304" pitchFamily="18" charset="0"/>
              </a:rPr>
              <a:t>eliable</a:t>
            </a:r>
            <a:r>
              <a:rPr lang="en-US" altLang="zh-CN" sz="1200" b="0" i="0" dirty="0">
                <a:solidFill>
                  <a:srgbClr val="FF0000"/>
                </a:solidFill>
                <a:effectLst/>
                <a:latin typeface="Times New Roman" panose="02020603050405020304" pitchFamily="18" charset="0"/>
                <a:cs typeface="Times New Roman" panose="02020603050405020304" pitchFamily="18" charset="0"/>
              </a:rPr>
              <a:t>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B1532D1D-6FAA-C956-CCDA-311D28B130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B93FEB36-FBE2-2159-5BF0-6965C9D53EE3}"/>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6FDEAD03-5307-E115-708C-1C85E22EE89F}"/>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B0FCA9B-6BFE-3BB7-8CBD-5DB4B0962F98}"/>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1B1CDAF2-BEB6-67DA-1AE3-1B8882D9A907}"/>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AA43611C-4A4F-C7EC-822E-34B56C569E5E}"/>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DB9979B6-71BE-8B78-1AA1-D92E76086E0C}"/>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F7ACFE86-C48D-9DC1-E2C2-C8C6835F144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11D41D38-06C9-1EF8-AC07-F2BC4A112F62}"/>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17915DD-F7A4-93F9-E26C-DC3EC79AEB59}"/>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180C712F-3B95-93F8-3933-654B57AD5232}"/>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576EBD1-AE08-986B-C90B-E4EF535C2FE7}"/>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1F427A32-3BE1-A994-A199-500D0E0D2B48}"/>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B664CC8-93F2-95A9-C1FB-E17FF9B2992B}"/>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0452C75E-C2A3-C747-14A1-20A3F2DDF515}"/>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C0559601-C76D-30AB-EA8E-4B8FC56B2631}"/>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51CE862A-6A93-A49C-86F0-3C37B04ADD51}"/>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34C3BA96-36CE-FDCB-9058-75E37EC2FD1B}"/>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E4D58579-F984-7E39-0A60-3978295EA516}"/>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FCB6FAB9-1435-A3D0-936E-372C9469058C}"/>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A44705F3-FDCB-A196-D02B-16D535ADD5C0}"/>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1C28261E-5058-76A9-C425-D3A767A7E81C}"/>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F7EE05F1-FA07-8E9B-4343-7AB0AB4CA3FB}"/>
              </a:ext>
            </a:extLst>
          </p:cNvPr>
          <p:cNvSpPr txBox="1"/>
          <p:nvPr/>
        </p:nvSpPr>
        <p:spPr>
          <a:xfrm>
            <a:off x="760826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8430D322-AC04-5787-0A14-79AE25E2E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4F2D7A92-4872-5416-16B6-8A5B1EEA6771}"/>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606A96CA-19FD-D14E-76B2-8B0BFF2B533A}"/>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BED006AA-53BC-F7DF-C477-EF6CC43ECDA0}"/>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9F765A51-093A-CF6C-3A47-E624A4FF3F3D}"/>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8D14A96D-D094-20E5-6058-6E9C1236FA01}"/>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C0181A33-4C67-59E4-D8B0-185AB3D68964}"/>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325D289E-AF75-ED25-0F5C-84C0CE7C71A6}"/>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C181C771-B80A-0F7E-1210-D53BAAB5887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0AA0C3FE-2611-AFB3-DE46-454DB927D6C9}"/>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EEECC4BA-166C-6266-FE16-68A1E2562546}"/>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1D458CA8-2B70-AB02-92C2-D1BEEF08E48A}"/>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DE5EDE06-8A78-A4B3-E722-3C257C8BB089}"/>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9B6EA453-C8A5-041E-0FA2-9FC35FE5B17E}"/>
              </a:ext>
            </a:extLst>
          </p:cNvPr>
          <p:cNvSpPr txBox="1"/>
          <p:nvPr/>
        </p:nvSpPr>
        <p:spPr>
          <a:xfrm>
            <a:off x="975810" y="3918001"/>
            <a:ext cx="708848" cy="646331"/>
          </a:xfrm>
          <a:prstGeom prst="rect">
            <a:avLst/>
          </a:prstGeom>
          <a:noFill/>
        </p:spPr>
        <p:txBody>
          <a:bodyPr wrap="non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7B4E9CBD-3A73-6CD3-432F-42DFD1B495BB}"/>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5825970E-C561-8E02-C89F-B94D6BA3CB52}"/>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A2FEE391-C7BD-1520-F25C-068752898E1C}"/>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8EF28D51-B6A4-5AB4-9F78-380564B6CBCA}"/>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2E949729-2362-4548-B618-E978A5611F3C}"/>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BB439864-4ABB-C3F2-C7F9-47292375E481}"/>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8280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8FCF7-60C7-7247-6D37-130B22CAD811}"/>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DB4A3FFC-696D-7F55-F862-655D302AB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0B666154-238B-D4AE-1B19-5C4EB52E79CD}"/>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6116258-07B4-A10F-25CD-6273124871A0}"/>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4336DF25-1F2C-B9A2-770F-15F7C2F40842}"/>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14C42531-A0F0-FDD2-A670-0888B211EED2}"/>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AC4E9D65-1323-DCCE-7535-7AD15D99EE3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BCF91D71-3660-3939-B4A4-250C68142335}"/>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C6028E21-4ACC-85D7-4A38-F2B88A6369A9}"/>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0F9AFA44-AC69-AA86-6A3E-58FFAE24E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04FBAEC0-A324-5AB0-4654-4F6D6B2F374C}"/>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5ADDF977-244A-8CED-8DE7-1CF905299876}"/>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7DEB7BF1-72C4-3318-975F-4652899DA81D}"/>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9AA1B52-E640-2851-6D71-202E60EBA558}"/>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3B4B0F4C-6947-5CBF-277B-AFD7D849E690}"/>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923AA077-33B7-EF82-8B93-2EC224504024}"/>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49E5199A-302A-38D0-8DA5-011D22FB5FB6}"/>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03F0B95-93DA-35A0-E967-9AFF95DADAE7}"/>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DD34E673-8E81-5E69-5C94-3E099B7A42E2}"/>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DFD44DC1-701A-1D8F-A95F-307756B265E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5B89172D-C687-4EE4-1812-72866003643A}"/>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00E09081-2B17-D40F-E218-A135B0029084}"/>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680E93D1-9CA4-18F0-30A1-FC6F3D346B9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5E2826E-BA94-2E6E-1C21-F550828708B4}"/>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EED2C9A9-9886-6862-ACDE-0F28189D0CBA}"/>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DE16E03C-8C24-9310-B073-A1FED9FDB5EB}"/>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79FDA8F-B210-BC14-644D-89BE024CCA8A}"/>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70BF2804-E0F4-D982-A5CB-C216C339D23D}"/>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9707D9E0-33C0-B177-B26E-F3D98840B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22E04C5E-23FB-13D9-52D4-8BCFD03F5799}"/>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72205376-548C-5B26-5996-2024259D93A8}"/>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A0744E34-10B9-5968-15C2-BD532B6C6511}"/>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EC5DCC25-0B00-3952-C9E4-E08F59B0F256}"/>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7978EDEB-334D-85B7-B8FC-104AED328B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986D9701-EB95-66F9-2E77-6888BF63B1EB}"/>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50080DB-0661-787D-A5B7-5C4F177240F0}"/>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F553FE5D-D900-8086-876F-D93816E370CC}"/>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D34EA983-E306-73CF-E769-4A7370E42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269CCF35-4AD2-10C8-45F7-7291CCCECFC1}"/>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77158EE8-2D59-F70C-CEB6-7B755B94EEDA}"/>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2187768C-9707-1A2C-CFD8-6FCCD108643D}"/>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B39B0194-4A4C-E943-F82D-3068DF6BC227}"/>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F8C123A9-F529-EF4E-17C1-7F278D4C25A9}"/>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3F4DD641-5A6B-FB90-EAE5-08F1C23D7EA2}"/>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C441ED71-7CC4-E282-3865-DE5FF21B5622}"/>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31F556C8-73D8-D760-6AD6-4EFF4FD7DF14}"/>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2584C9F2-D05D-8FBB-9319-6F3BE0099E1C}"/>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460116D9-1725-5E64-A34C-61D4B1F0E86B}"/>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7FBC0E56-2C4F-BF29-1A8F-A5A9A2326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D28B25AA-073E-25CD-8F22-F90F1F1D0625}"/>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FC675A9B-E232-C08C-A612-566A4C344CF6}"/>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CE978788-392C-8C59-9EB3-73B92229C4F1}"/>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81ADE36-BA35-3C55-104F-7C933FCF5653}"/>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BC2B84F-4993-5939-8F75-EF9226ADA45A}"/>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C259DA40-C4D7-3AAF-B325-B5557D805992}"/>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E6E689C-9EC5-60C4-33BE-B875F336D986}"/>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C7FEE019-8CF3-2B72-38D5-EB49CC4C4F07}"/>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B0CA0148-C396-18C0-6A27-7431819A08B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333D7DB-3A81-B86E-9E08-4C17C9C1098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01E54EC4-6E84-91CC-BB8F-68FE68EFDB64}"/>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D76B56C8-5EEE-4885-0DDF-C2DB9C835AE3}"/>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557B1E6A-741C-047A-0ED0-EF8A48F00E9E}"/>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74539A51-B01F-7D73-FB09-477BD874155C}"/>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9257D30-4A6A-5DD4-5070-D9B658B41D7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8D22E169-C472-E1DC-E9DE-B25C6E77B585}"/>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625251D-5C5B-4B43-1F12-A7A30C2F4CBE}"/>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5B9DBF10-E959-FF6E-4E4C-92A803CCFD16}"/>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A33CF50-14CE-ED2D-C8CD-7231C3AEF6FE}"/>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8D6A27D-D257-94D5-4EC2-8496967F4CCA}"/>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7596D482-A451-B991-BA2A-E27DC4F96191}"/>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BB350376-AFCD-7D67-3B0A-100D8012298F}"/>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5ED96795-1091-1F96-DF41-D7EAC81F7C5F}"/>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3E54C9F6-7476-8D11-2B75-33DC89A08C50}"/>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16598E25-0FD7-7FE3-6B1F-8164388A04B2}"/>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C527B4D9-717F-CDC9-5AFA-A2713DABC915}"/>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9A35FE46-4996-9280-8484-62CE1026B220}"/>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BAC63275-2D3F-B5EE-5575-49210AFC3BB1}"/>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393D9D32-CC47-9CEE-83F4-C3BD3A50D27C}"/>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D02F4A32-453E-99D2-0552-1492EFBD2BD9}"/>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F37F2A2A-8351-12A9-53CD-7F4A5EB8F554}"/>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BDA0DEA4-3127-3D35-3D0F-886AEEC421C2}"/>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BCAB37E2-985D-7082-27FC-493E281492FC}"/>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E5D0DFA2-EFA8-5B7A-52E2-8C2DFD8D5E9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9C1D587B-07E2-8515-9BF4-204DF2AB4ED1}"/>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63902130-C62B-932A-60BC-8EA1DF1745AA}"/>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65BECF45-4C45-031C-877B-3E8770404991}"/>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77247FF2-B75D-EF45-09E3-D06B912525C6}"/>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0EC4A51F-1B07-F50F-7D5C-83281E3C171B}"/>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95CE3DEE-A8A4-39D7-5050-F97BEE23072D}"/>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D25E9195-0243-C7C2-EEAB-7FA5042AC34E}"/>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F3621203-1C0D-9729-D83F-464435121151}"/>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285E862D-538A-6609-F718-5343EDA1E52C}"/>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A430ED5-641A-4E55-F9E0-91369EF10535}"/>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11C6C60F-2F98-F4FC-BE78-E1C929C5C809}"/>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E420EBCF-9E76-0E30-892D-1B4D16D52516}"/>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7113F88A-443C-A560-1C8E-5970249EB112}"/>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111C6A3A-F773-9212-8444-F5C3DA094D2D}"/>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16FF357F-7E63-FA5A-C488-B24B69B51CC4}"/>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28314831-61B1-1CA7-177E-8D9C11CF505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2FC62437-AFC7-BC46-C76B-7471749A826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A198A5D4-CC34-B6EE-08DB-C461BE326747}"/>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5AB3FB5F-1CB1-DCF6-31F3-C6622E76AF84}"/>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F13E1FA-A245-672F-6DAB-90BC2B5ABDEB}"/>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084C433E-3449-C909-1858-99A28AE907A2}"/>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E45D6167-C534-3804-06BA-A7222AAC6AFC}"/>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78F7324E-A14B-885C-D908-027782194C2E}"/>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DC264D60-AFAF-01F3-253C-95A4DA5A9808}"/>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A128A088-AFC1-7361-FF25-BB109B10AD34}"/>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7D7ECFBF-B220-DD77-09A9-C7D49FF420C7}"/>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CB5448D5-86EA-74F4-4BE4-8705F41BEB65}"/>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F9C31D4D-A32B-B77E-1237-0B38E8472F10}"/>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8816701B-9AF7-3BC2-25DC-BA92E499146E}"/>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BC072261-359C-9D6B-54AF-783A271B481C}"/>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EA327A11-B7C9-6508-6C02-AECE87E86DF3}"/>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2C5996F4-DE28-B89A-F059-C989225270B1}"/>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29960A13-37AB-B5D0-80DB-D9D2A8A0B52B}"/>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9EDE4EE-73C0-4B25-15A4-1871F6011A45}"/>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145BA29C-8A99-1369-E67F-5011BDC0841C}"/>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82426CF4-5A91-5761-6138-DBE451BBEB5C}"/>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B389BD33-2BCB-15F6-4D3B-0D4FE304A420}"/>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862AA743-F29D-16E7-DB56-FE9203F0A1B7}"/>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2288F76D-7405-69D0-AC6D-6ED56F569396}"/>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A020BE32-2C40-CA9C-9117-AA2DAA0BB313}"/>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3609C612-4EAB-AF68-F956-8A018195E0D6}"/>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EF758ADF-B2DA-8977-FD38-F174C1D6F9D0}"/>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6A6185BA-F463-0B0E-3E30-B99CD1769E57}"/>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66F5BE5-149F-07D5-737B-7063ACB5CCF7}"/>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7C84D12C-062A-202D-9F1C-4837981CA8DD}"/>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36F3D417-1A61-0F71-C32B-43D0C0ECED62}"/>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D9B92ACA-A306-89A6-1654-FBCBB84C9F19}"/>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D3B51F44-79E2-BD45-BAAF-900B1670D516}"/>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9F927B68-8C6E-A3DC-8D01-0FC1F7C19C15}"/>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11FE3DDB-A74A-D28F-E963-CE226722E287}"/>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8152154-398D-A8C7-80CC-F7FA587531D6}"/>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6C94460-FE2B-28D4-F043-7F7DD057775F}"/>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43108B20-AD0B-9659-992F-63F4AF7864F5}"/>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4389B599-3AAE-1367-D50D-7149E391DDF6}"/>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1D7EED0F-537E-D4B9-2952-1660AC9C1D85}"/>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B5994E19-325F-18D6-86EB-11F68BCFD342}"/>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CFF292CA-0C14-1821-0C82-836FC2458326}"/>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579EC2B6-8FCB-EFD8-2E23-D80CA1AE943F}"/>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F2D85E6E-826B-BD28-C955-BB332C289E43}"/>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9883103A-439B-2DF3-F278-1D5CD0C77853}"/>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3108B066-E6F7-2438-C831-B0296D8FDB49}"/>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8AB0E50B-E3B2-75F4-3233-9532D2EEF9A4}"/>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70FB933-A55C-1B96-000A-03F8F73E2B13}"/>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DCB61650-B69C-CAD4-31D1-616EA2FB3FCF}"/>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24D6CBE-36B4-5172-9679-042E760285ED}"/>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DBC6DA1C-D147-1097-6205-39A8095454E7}"/>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compromised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6560C24C-D618-05F9-9D1A-D5A1F6756DC5}"/>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93854A90-AC6A-E48E-7ED2-C8FDEE1B1E34}"/>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070F8E9F-B696-244A-D38F-B480ED31D61F}"/>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7571B224-75B3-C570-312F-B4704231A693}"/>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4BB1214A-DE1E-0DCA-875C-04D84DAD386A}"/>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0635AFFA-0F3A-631F-F988-88696E0CE889}"/>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3DF5030A-942D-47E8-B8D2-F8A87D2F46E6}"/>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3CCC26A3-D89A-8955-DF89-1A7ABD88EBFA}"/>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626F4911-3B3F-085C-9405-B2594817F59A}"/>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036FE4F5-1A28-0B02-E07C-10A466725A85}"/>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8993E57F-73AF-EF19-4D3E-B5A7439144B0}"/>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harmless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E729CB1D-0FF6-B516-CE3C-09197E59FB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A9F3839D-6582-477D-9B03-7F6B20AFA54D}"/>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709232C-0717-7DAB-9909-019ABF7F0E6F}"/>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8A787D7C-1A88-6234-4166-438A01586117}"/>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9E3ED495-F045-5B90-4829-0FE3B7DA763F}"/>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709B380E-97A0-EB8C-36B1-AA67EC2FFF1C}"/>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4061BF50-511C-8B70-BAC8-55C5EE67F74A}"/>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A66070FA-FBBD-DECC-D8F4-477EBBC39CE7}"/>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5412A54E-1A85-43A0-E634-B14614B82156}"/>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B522E2C4-034F-9BF0-1403-D05E24A139AB}"/>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E057DED2-B70E-8993-3C39-B0C37A34DA31}"/>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C2747A1B-5F85-1CE4-6F62-C9DBC517D169}"/>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1AFCDB1-4EDB-FD53-8AF4-DF9E996063B8}"/>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9B359CA7-F281-442E-A2CB-660FEE0D80CE}"/>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A69BF951-05EC-9D01-877B-AB4240114294}"/>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D68A56BD-39EB-A01A-FDC5-78A4FB9D5CDB}"/>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A1EA2D16-B5CC-0998-C6AB-F36DF4EBC595}"/>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ECDA5873-F70F-93D2-244E-92C192C4C968}"/>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4371B18A-125A-3142-F4AB-971CB3D21F03}"/>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EF156157-D7A7-3963-2B8C-F2F1711FD60F}"/>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F1844AD4-13D6-533D-B4B6-09FF7558CAF2}"/>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09B7F806-B1DF-1A70-23AB-33F208C104D8}"/>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1572C845-B5FC-565C-DB94-A51A04ECA2BD}"/>
              </a:ext>
            </a:extLst>
          </p:cNvPr>
          <p:cNvSpPr txBox="1"/>
          <p:nvPr/>
        </p:nvSpPr>
        <p:spPr>
          <a:xfrm>
            <a:off x="754730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4E2C3770-B856-019B-9686-1486DBB47D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CA7CFDE8-F7B0-8564-0CE0-3D844825F88A}"/>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03E1669A-A439-BB84-7DAB-CA0A2D14E89F}"/>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4F92A2E5-EA29-9406-5CAF-3D32603119B5}"/>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E54F994B-FE42-758D-8E60-BED871699F43}"/>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5620BC73-9378-8B1A-71F2-C1F1634D0E10}"/>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B46399C6-BF81-D9F1-7989-36EE0332615B}"/>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C05E9D80-4555-2F2F-196D-16927259C5CE}"/>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E843B63A-5EBF-88FF-F43B-A09D57119F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17" name="文本框 16">
            <a:extLst>
              <a:ext uri="{FF2B5EF4-FFF2-40B4-BE49-F238E27FC236}">
                <a16:creationId xmlns:a16="http://schemas.microsoft.com/office/drawing/2014/main" id="{1DEEB2C3-E63D-50DC-016D-6BCD655A2233}"/>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11A37750-059C-BA4D-C07F-37DED8FB5D8B}"/>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B2C45AB-331C-F2C2-CB4B-7046508665BC}"/>
              </a:ext>
            </a:extLst>
          </p:cNvPr>
          <p:cNvSpPr txBox="1"/>
          <p:nvPr/>
        </p:nvSpPr>
        <p:spPr>
          <a:xfrm>
            <a:off x="2656887" y="6284029"/>
            <a:ext cx="1170513" cy="369332"/>
          </a:xfrm>
          <a:prstGeom prst="rect">
            <a:avLst/>
          </a:prstGeom>
          <a:noFill/>
        </p:spPr>
        <p:txBody>
          <a:bodyPr wrap="none" rtlCol="0">
            <a:spAutoFit/>
          </a:bodyPr>
          <a:lstStyle/>
          <a:p>
            <a:r>
              <a:rPr lang="zh-CN" altLang="en-US" dirty="0"/>
              <a:t>子图 绿色</a:t>
            </a:r>
          </a:p>
        </p:txBody>
      </p:sp>
      <p:cxnSp>
        <p:nvCxnSpPr>
          <p:cNvPr id="23" name="直接连接符 22">
            <a:extLst>
              <a:ext uri="{FF2B5EF4-FFF2-40B4-BE49-F238E27FC236}">
                <a16:creationId xmlns:a16="http://schemas.microsoft.com/office/drawing/2014/main" id="{07463664-7C8F-6FFB-4C51-EDF034F66FAA}"/>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775A99F5-77A7-9959-8049-85E916D57E2A}"/>
              </a:ext>
            </a:extLst>
          </p:cNvPr>
          <p:cNvSpPr txBox="1"/>
          <p:nvPr/>
        </p:nvSpPr>
        <p:spPr>
          <a:xfrm>
            <a:off x="1006388" y="2726187"/>
            <a:ext cx="699099" cy="646331"/>
          </a:xfrm>
          <a:prstGeom prst="rect">
            <a:avLst/>
          </a:prstGeom>
          <a:noFill/>
        </p:spPr>
        <p:txBody>
          <a:bodyPr wrap="square" rtlCol="0">
            <a:spAutoFit/>
          </a:bodyPr>
          <a:lstStyle/>
          <a:p>
            <a:r>
              <a:rPr lang="zh-CN" altLang="en-US" dirty="0"/>
              <a:t>水印 </a:t>
            </a:r>
            <a:endParaRPr lang="en-US" altLang="zh-CN" dirty="0"/>
          </a:p>
          <a:p>
            <a:r>
              <a:rPr lang="zh-CN" altLang="en-US" dirty="0"/>
              <a:t>保护</a:t>
            </a:r>
          </a:p>
        </p:txBody>
      </p:sp>
      <p:sp>
        <p:nvSpPr>
          <p:cNvPr id="12" name="文本框 11">
            <a:extLst>
              <a:ext uri="{FF2B5EF4-FFF2-40B4-BE49-F238E27FC236}">
                <a16:creationId xmlns:a16="http://schemas.microsoft.com/office/drawing/2014/main" id="{6F8E36ED-89A7-8FF8-835B-A7B0F3BCA4A8}"/>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4" name="文本框 13">
            <a:extLst>
              <a:ext uri="{FF2B5EF4-FFF2-40B4-BE49-F238E27FC236}">
                <a16:creationId xmlns:a16="http://schemas.microsoft.com/office/drawing/2014/main" id="{1C1B8BDC-BE68-2298-DDA7-3093816B3350}"/>
              </a:ext>
            </a:extLst>
          </p:cNvPr>
          <p:cNvSpPr txBox="1"/>
          <p:nvPr/>
        </p:nvSpPr>
        <p:spPr>
          <a:xfrm>
            <a:off x="2307102" y="5694934"/>
            <a:ext cx="2680542" cy="369332"/>
          </a:xfrm>
          <a:prstGeom prst="rect">
            <a:avLst/>
          </a:prstGeom>
          <a:noFill/>
        </p:spPr>
        <p:txBody>
          <a:bodyPr wrap="none" rtlCol="0">
            <a:spAutoFit/>
          </a:bodyPr>
          <a:lstStyle/>
          <a:p>
            <a:r>
              <a:rPr lang="zh-CN" altLang="en-US" dirty="0"/>
              <a:t>潜在的 潜伏的 可激活的 </a:t>
            </a:r>
          </a:p>
        </p:txBody>
      </p:sp>
      <p:sp>
        <p:nvSpPr>
          <p:cNvPr id="16" name="文本框 15">
            <a:extLst>
              <a:ext uri="{FF2B5EF4-FFF2-40B4-BE49-F238E27FC236}">
                <a16:creationId xmlns:a16="http://schemas.microsoft.com/office/drawing/2014/main" id="{0090FFC4-65D7-0C40-58B3-18A2448F1317}"/>
              </a:ext>
            </a:extLst>
          </p:cNvPr>
          <p:cNvSpPr txBox="1"/>
          <p:nvPr/>
        </p:nvSpPr>
        <p:spPr>
          <a:xfrm>
            <a:off x="5796475" y="5680402"/>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4" name="文本框 23">
            <a:extLst>
              <a:ext uri="{FF2B5EF4-FFF2-40B4-BE49-F238E27FC236}">
                <a16:creationId xmlns:a16="http://schemas.microsoft.com/office/drawing/2014/main" id="{C4513019-CA64-B858-B6EC-57B7ACC88D93}"/>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8DC10D3C-1AE8-916B-B74E-197FA44B89F8}"/>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8BCC2E6C-C68C-1B1A-21CE-18A51727E3A0}"/>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DED544A-AF5B-D20D-407F-377F5CA1F104}"/>
              </a:ext>
            </a:extLst>
          </p:cNvPr>
          <p:cNvSpPr txBox="1"/>
          <p:nvPr/>
        </p:nvSpPr>
        <p:spPr>
          <a:xfrm>
            <a:off x="2034957" y="2712552"/>
            <a:ext cx="1128835" cy="369332"/>
          </a:xfrm>
          <a:prstGeom prst="rect">
            <a:avLst/>
          </a:prstGeom>
          <a:noFill/>
        </p:spPr>
        <p:txBody>
          <a:bodyPr wrap="none" rtlCol="0">
            <a:spAutoFit/>
          </a:bodyPr>
          <a:lstStyle/>
          <a:p>
            <a:r>
              <a:rPr lang="zh-CN" altLang="en-US" dirty="0"/>
              <a:t>有损伤的</a:t>
            </a:r>
          </a:p>
        </p:txBody>
      </p:sp>
      <p:sp>
        <p:nvSpPr>
          <p:cNvPr id="29" name="文本框 28">
            <a:extLst>
              <a:ext uri="{FF2B5EF4-FFF2-40B4-BE49-F238E27FC236}">
                <a16:creationId xmlns:a16="http://schemas.microsoft.com/office/drawing/2014/main" id="{D26DF53A-4A80-B045-3A5D-581492693F9B}"/>
              </a:ext>
            </a:extLst>
          </p:cNvPr>
          <p:cNvSpPr txBox="1"/>
          <p:nvPr/>
        </p:nvSpPr>
        <p:spPr>
          <a:xfrm>
            <a:off x="2334559" y="5097366"/>
            <a:ext cx="1128835" cy="369332"/>
          </a:xfrm>
          <a:prstGeom prst="rect">
            <a:avLst/>
          </a:prstGeom>
          <a:noFill/>
        </p:spPr>
        <p:txBody>
          <a:bodyPr wrap="none" rtlCol="0">
            <a:spAutoFit/>
          </a:bodyPr>
          <a:lstStyle/>
          <a:p>
            <a:r>
              <a:rPr lang="zh-CN" altLang="en-US" dirty="0"/>
              <a:t>无损伤的</a:t>
            </a:r>
          </a:p>
        </p:txBody>
      </p:sp>
    </p:spTree>
    <p:extLst>
      <p:ext uri="{BB962C8B-B14F-4D97-AF65-F5344CB8AC3E}">
        <p14:creationId xmlns:p14="http://schemas.microsoft.com/office/powerpoint/2010/main" val="326581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2FB2C-571E-3DF3-EF2A-8FB4A0829D0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F4BC6BE7-8943-C61B-2355-9C3B5AC61A75}"/>
                  </a:ext>
                </a:extLst>
              </p:cNvPr>
              <p:cNvSpPr txBox="1"/>
              <p:nvPr/>
            </p:nvSpPr>
            <p:spPr>
              <a:xfrm>
                <a:off x="8161187" y="1737984"/>
                <a:ext cx="2074788"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Original P</a:t>
                </a:r>
                <a14:m>
                  <m:oMath xmlns:m="http://schemas.openxmlformats.org/officeDocument/2006/math">
                    <m:r>
                      <m:rPr>
                        <m:sty m:val="p"/>
                      </m:rPr>
                      <a:rPr lang="en-US" altLang="zh-CN" sz="1200">
                        <a:latin typeface="Cambria Math" panose="02040503050406030204" pitchFamily="18" charset="0"/>
                      </a:rPr>
                      <m:t>rompt</m:t>
                    </m:r>
                    <m:r>
                      <a:rPr lang="en-US" altLang="zh-CN" sz="1200" i="1">
                        <a:latin typeface="Cambria Math" panose="02040503050406030204" pitchFamily="18" charset="0"/>
                      </a:rPr>
                      <m:t> </m:t>
                    </m:r>
                    <m:r>
                      <a:rPr lang="en-US" altLang="zh-CN" sz="1200" i="1" dirty="0">
                        <a:latin typeface="Cambria Math" panose="02040503050406030204" pitchFamily="18" charset="0"/>
                      </a:rPr>
                      <m:t>𝑝</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F4BC6BE7-8943-C61B-2355-9C3B5AC61A75}"/>
                  </a:ext>
                </a:extLst>
              </p:cNvPr>
              <p:cNvSpPr txBox="1">
                <a:spLocks noRot="1" noChangeAspect="1" noMove="1" noResize="1" noEditPoints="1" noAdjustHandles="1" noChangeArrowheads="1" noChangeShapeType="1" noTextEdit="1"/>
              </p:cNvSpPr>
              <p:nvPr/>
            </p:nvSpPr>
            <p:spPr>
              <a:xfrm>
                <a:off x="8161187" y="1737984"/>
                <a:ext cx="2074788" cy="276999"/>
              </a:xfrm>
              <a:prstGeom prst="rect">
                <a:avLst/>
              </a:prstGeom>
              <a:blipFill>
                <a:blip r:embed="rId2"/>
                <a:stretch>
                  <a:fillRect b="-15217"/>
                </a:stretch>
              </a:blipFill>
            </p:spPr>
            <p:txBody>
              <a:bodyPr/>
              <a:lstStyle/>
              <a:p>
                <a:r>
                  <a:rPr lang="zh-CN" altLang="en-US">
                    <a:noFill/>
                  </a:rPr>
                  <a:t> </a:t>
                </a:r>
              </a:p>
            </p:txBody>
          </p:sp>
        </mc:Fallback>
      </mc:AlternateContent>
      <p:pic>
        <p:nvPicPr>
          <p:cNvPr id="120" name="图片 119">
            <a:extLst>
              <a:ext uri="{FF2B5EF4-FFF2-40B4-BE49-F238E27FC236}">
                <a16:creationId xmlns:a16="http://schemas.microsoft.com/office/drawing/2014/main" id="{54D9D849-AAE0-E1A6-104D-DF7C68D5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681" y="1749032"/>
            <a:ext cx="316424" cy="316424"/>
          </a:xfrm>
          <a:prstGeom prst="rect">
            <a:avLst/>
          </a:prstGeom>
        </p:spPr>
      </p:pic>
      <p:sp>
        <p:nvSpPr>
          <p:cNvPr id="182" name="文本框 181">
            <a:extLst>
              <a:ext uri="{FF2B5EF4-FFF2-40B4-BE49-F238E27FC236}">
                <a16:creationId xmlns:a16="http://schemas.microsoft.com/office/drawing/2014/main" id="{FAAB2A26-D934-0022-7205-CDB2048EDDD9}"/>
              </a:ext>
            </a:extLst>
          </p:cNvPr>
          <p:cNvSpPr txBox="1"/>
          <p:nvPr/>
        </p:nvSpPr>
        <p:spPr>
          <a:xfrm>
            <a:off x="4583959" y="126817"/>
            <a:ext cx="2849797"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Phase</a:t>
            </a: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:Watermark </a:t>
            </a:r>
            <a:r>
              <a:rPr lang="en-US" altLang="zh-CN" sz="1600" dirty="0">
                <a:latin typeface="Times New Roman" panose="02020603050405020304" pitchFamily="18" charset="0"/>
                <a:cs typeface="Times New Roman" panose="02020603050405020304" pitchFamily="18" charset="0"/>
              </a:rPr>
              <a:t>Verification</a:t>
            </a:r>
            <a:endParaRPr lang="zh-CN" altLang="en-US" sz="1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5A42D0F-ADC4-7D8B-F3FD-E5DB19EC9352}"/>
                  </a:ext>
                </a:extLst>
              </p:cNvPr>
              <p:cNvSpPr txBox="1"/>
              <p:nvPr/>
            </p:nvSpPr>
            <p:spPr>
              <a:xfrm>
                <a:off x="4972388" y="789957"/>
                <a:ext cx="1681614"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a:t>
                </a:r>
                <a14:m>
                  <m:oMath xmlns:m="http://schemas.openxmlformats.org/officeDocument/2006/math">
                    <m:sSup>
                      <m:sSupPr>
                        <m:ctrlPr>
                          <a:rPr lang="en-US" altLang="zh-CN" sz="1200" i="1" smtClean="0">
                            <a:latin typeface="Cambria Math" panose="02040503050406030204" pitchFamily="18" charset="0"/>
                            <a:cs typeface="Times New Roman" panose="02020603050405020304" pitchFamily="18" charset="0"/>
                          </a:rPr>
                        </m:ctrlPr>
                      </m:sSupPr>
                      <m:e>
                        <m:r>
                          <a:rPr lang="en-US" altLang="zh-CN" sz="1200" b="0" i="1" smtClean="0">
                            <a:latin typeface="Cambria Math" panose="02040503050406030204" pitchFamily="18" charset="0"/>
                            <a:cs typeface="Times New Roman" panose="02020603050405020304" pitchFamily="18" charset="0"/>
                          </a:rPr>
                          <m:t>𝐺</m:t>
                        </m:r>
                      </m:e>
                      <m:sup>
                        <m:r>
                          <a:rPr lang="en-US" altLang="zh-CN" sz="1200" b="0" i="1" smtClean="0">
                            <a:latin typeface="Cambria Math" panose="02040503050406030204" pitchFamily="18" charset="0"/>
                            <a:cs typeface="Times New Roman" panose="02020603050405020304" pitchFamily="18" charset="0"/>
                          </a:rPr>
                          <m:t>′</m:t>
                        </m:r>
                      </m:sup>
                    </m:sSup>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15A42D0F-ADC4-7D8B-F3FD-E5DB19EC9352}"/>
                  </a:ext>
                </a:extLst>
              </p:cNvPr>
              <p:cNvSpPr txBox="1">
                <a:spLocks noRot="1" noChangeAspect="1" noMove="1" noResize="1" noEditPoints="1" noAdjustHandles="1" noChangeArrowheads="1" noChangeShapeType="1" noTextEdit="1"/>
              </p:cNvSpPr>
              <p:nvPr/>
            </p:nvSpPr>
            <p:spPr>
              <a:xfrm>
                <a:off x="4972388" y="789957"/>
                <a:ext cx="1681614" cy="276999"/>
              </a:xfrm>
              <a:prstGeom prst="rect">
                <a:avLst/>
              </a:prstGeom>
              <a:blipFill>
                <a:blip r:embed="rId4"/>
                <a:stretch>
                  <a:fillRect l="-362" t="-2222" b="-17778"/>
                </a:stretch>
              </a:blipFill>
            </p:spPr>
            <p:txBody>
              <a:bodyPr/>
              <a:lstStyle/>
              <a:p>
                <a:r>
                  <a:rPr lang="zh-CN" altLang="en-US">
                    <a:noFill/>
                  </a:rPr>
                  <a:t> </a:t>
                </a:r>
              </a:p>
            </p:txBody>
          </p:sp>
        </mc:Fallback>
      </mc:AlternateContent>
      <p:pic>
        <p:nvPicPr>
          <p:cNvPr id="112" name="图片 111">
            <a:extLst>
              <a:ext uri="{FF2B5EF4-FFF2-40B4-BE49-F238E27FC236}">
                <a16:creationId xmlns:a16="http://schemas.microsoft.com/office/drawing/2014/main" id="{F39BF10A-53AF-1A91-3CB2-C398EEAC8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2289" y="739050"/>
            <a:ext cx="344386" cy="344386"/>
          </a:xfrm>
          <a:prstGeom prst="rect">
            <a:avLst/>
          </a:prstGeom>
        </p:spPr>
      </p:pic>
      <p:pic>
        <p:nvPicPr>
          <p:cNvPr id="185" name="图片 184">
            <a:extLst>
              <a:ext uri="{FF2B5EF4-FFF2-40B4-BE49-F238E27FC236}">
                <a16:creationId xmlns:a16="http://schemas.microsoft.com/office/drawing/2014/main" id="{A52132F2-C1D0-3B10-241E-3A159062C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6642" y="739050"/>
            <a:ext cx="237525" cy="237525"/>
          </a:xfrm>
          <a:prstGeom prst="rect">
            <a:avLst/>
          </a:prstGeom>
        </p:spPr>
      </p:pic>
      <mc:AlternateContent xmlns:mc="http://schemas.openxmlformats.org/markup-compatibility/2006" xmlns:a14="http://schemas.microsoft.com/office/drawing/2010/main">
        <mc:Choice Requires="a14">
          <p:sp>
            <p:nvSpPr>
              <p:cNvPr id="198" name="文本框 197">
                <a:extLst>
                  <a:ext uri="{FF2B5EF4-FFF2-40B4-BE49-F238E27FC236}">
                    <a16:creationId xmlns:a16="http://schemas.microsoft.com/office/drawing/2014/main" id="{CA10A6B6-B302-33F3-7256-D06BD1F4BBDC}"/>
                  </a:ext>
                </a:extLst>
              </p:cNvPr>
              <p:cNvSpPr txBox="1"/>
              <p:nvPr/>
            </p:nvSpPr>
            <p:spPr>
              <a:xfrm>
                <a:off x="3625756" y="702395"/>
                <a:ext cx="88099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Trigger </a:t>
                </a:r>
                <a14:m>
                  <m:oMath xmlns:m="http://schemas.openxmlformats.org/officeDocument/2006/math">
                    <m:r>
                      <a:rPr lang="zh-CN" altLang="en-US" sz="1200" i="1" smtClean="0">
                        <a:latin typeface="Cambria Math" panose="02040503050406030204" pitchFamily="18" charset="0"/>
                      </a:rPr>
                      <m:t>𝛿</m:t>
                    </m:r>
                  </m:oMath>
                </a14:m>
                <a:endParaRPr lang="zh-CN" altLang="en-US" sz="1200" dirty="0"/>
              </a:p>
            </p:txBody>
          </p:sp>
        </mc:Choice>
        <mc:Fallback xmlns="">
          <p:sp>
            <p:nvSpPr>
              <p:cNvPr id="198" name="文本框 197">
                <a:extLst>
                  <a:ext uri="{FF2B5EF4-FFF2-40B4-BE49-F238E27FC236}">
                    <a16:creationId xmlns:a16="http://schemas.microsoft.com/office/drawing/2014/main" id="{CA10A6B6-B302-33F3-7256-D06BD1F4BBDC}"/>
                  </a:ext>
                </a:extLst>
              </p:cNvPr>
              <p:cNvSpPr txBox="1">
                <a:spLocks noRot="1" noChangeAspect="1" noMove="1" noResize="1" noEditPoints="1" noAdjustHandles="1" noChangeArrowheads="1" noChangeShapeType="1" noTextEdit="1"/>
              </p:cNvSpPr>
              <p:nvPr/>
            </p:nvSpPr>
            <p:spPr>
              <a:xfrm>
                <a:off x="3625756" y="702395"/>
                <a:ext cx="880992" cy="276999"/>
              </a:xfrm>
              <a:prstGeom prst="rect">
                <a:avLst/>
              </a:prstGeom>
              <a:blipFill>
                <a:blip r:embed="rId7"/>
                <a:stretch>
                  <a:fillRect l="-694" b="-15217"/>
                </a:stretch>
              </a:blipFill>
            </p:spPr>
            <p:txBody>
              <a:bodyPr/>
              <a:lstStyle/>
              <a:p>
                <a:r>
                  <a:rPr lang="zh-CN" altLang="en-US">
                    <a:noFill/>
                  </a:rPr>
                  <a:t> </a:t>
                </a:r>
              </a:p>
            </p:txBody>
          </p:sp>
        </mc:Fallback>
      </mc:AlternateContent>
      <p:sp>
        <p:nvSpPr>
          <p:cNvPr id="205" name="文本框 204">
            <a:extLst>
              <a:ext uri="{FF2B5EF4-FFF2-40B4-BE49-F238E27FC236}">
                <a16:creationId xmlns:a16="http://schemas.microsoft.com/office/drawing/2014/main" id="{B789FD17-5E90-6897-8202-53EF93593F53}"/>
              </a:ext>
            </a:extLst>
          </p:cNvPr>
          <p:cNvSpPr txBox="1"/>
          <p:nvPr/>
        </p:nvSpPr>
        <p:spPr>
          <a:xfrm>
            <a:off x="322766" y="1036774"/>
            <a:ext cx="1642315"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Building Query</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C687B9F-BA4A-5752-B2AC-2EAAE43B9F92}"/>
                  </a:ext>
                </a:extLst>
              </p:cNvPr>
              <p:cNvSpPr txBox="1"/>
              <p:nvPr/>
            </p:nvSpPr>
            <p:spPr>
              <a:xfrm>
                <a:off x="3684167" y="2065456"/>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8C687B9F-BA4A-5752-B2AC-2EAAE43B9F92}"/>
                  </a:ext>
                </a:extLst>
              </p:cNvPr>
              <p:cNvSpPr txBox="1">
                <a:spLocks noRot="1" noChangeAspect="1" noMove="1" noResize="1" noEditPoints="1" noAdjustHandles="1" noChangeArrowheads="1" noChangeShapeType="1" noTextEdit="1"/>
              </p:cNvSpPr>
              <p:nvPr/>
            </p:nvSpPr>
            <p:spPr>
              <a:xfrm>
                <a:off x="3684167" y="2065456"/>
                <a:ext cx="1681871" cy="276999"/>
              </a:xfrm>
              <a:prstGeom prst="rect">
                <a:avLst/>
              </a:prstGeom>
              <a:blipFill>
                <a:blip r:embed="rId8"/>
                <a:stretch>
                  <a:fillRect t="-2222" b="-17778"/>
                </a:stretch>
              </a:blipFill>
            </p:spPr>
            <p:txBody>
              <a:bodyPr/>
              <a:lstStyle/>
              <a:p>
                <a:r>
                  <a:rPr lang="zh-CN" altLang="en-US">
                    <a:noFill/>
                  </a:rPr>
                  <a:t> </a:t>
                </a:r>
              </a:p>
            </p:txBody>
          </p:sp>
        </mc:Fallback>
      </mc:AlternateContent>
      <p:pic>
        <p:nvPicPr>
          <p:cNvPr id="110" name="图片 109">
            <a:extLst>
              <a:ext uri="{FF2B5EF4-FFF2-40B4-BE49-F238E27FC236}">
                <a16:creationId xmlns:a16="http://schemas.microsoft.com/office/drawing/2014/main" id="{C24C2126-DBE7-F22F-88F4-451FCB420F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1929" y="2072737"/>
            <a:ext cx="320189" cy="320189"/>
          </a:xfrm>
          <a:prstGeom prst="rect">
            <a:avLst/>
          </a:prstGeom>
        </p:spPr>
      </p:pic>
      <p:pic>
        <p:nvPicPr>
          <p:cNvPr id="75" name="图片 74">
            <a:extLst>
              <a:ext uri="{FF2B5EF4-FFF2-40B4-BE49-F238E27FC236}">
                <a16:creationId xmlns:a16="http://schemas.microsoft.com/office/drawing/2014/main" id="{5B4329B3-4D9E-4017-4B24-90DB78CAF98F}"/>
              </a:ext>
            </a:extLst>
          </p:cNvPr>
          <p:cNvPicPr>
            <a:picLocks noChangeAspect="1"/>
          </p:cNvPicPr>
          <p:nvPr/>
        </p:nvPicPr>
        <p:blipFill>
          <a:blip r:embed="rId10"/>
          <a:stretch>
            <a:fillRect/>
          </a:stretch>
        </p:blipFill>
        <p:spPr>
          <a:xfrm rot="5400000">
            <a:off x="-1354725" y="2928908"/>
            <a:ext cx="4698105" cy="1488447"/>
          </a:xfrm>
          <a:prstGeom prst="rect">
            <a:avLst/>
          </a:prstGeom>
        </p:spPr>
      </p:pic>
      <p:pic>
        <p:nvPicPr>
          <p:cNvPr id="77" name="图片 76">
            <a:extLst>
              <a:ext uri="{FF2B5EF4-FFF2-40B4-BE49-F238E27FC236}">
                <a16:creationId xmlns:a16="http://schemas.microsoft.com/office/drawing/2014/main" id="{56742DB8-5099-35B7-5D3C-7AC24145F176}"/>
              </a:ext>
            </a:extLst>
          </p:cNvPr>
          <p:cNvPicPr>
            <a:picLocks noChangeAspect="1"/>
          </p:cNvPicPr>
          <p:nvPr/>
        </p:nvPicPr>
        <p:blipFill>
          <a:blip r:embed="rId11"/>
          <a:stretch>
            <a:fillRect/>
          </a:stretch>
        </p:blipFill>
        <p:spPr>
          <a:xfrm rot="5400000">
            <a:off x="-279098" y="2133466"/>
            <a:ext cx="1503893" cy="198728"/>
          </a:xfrm>
          <a:prstGeom prst="rect">
            <a:avLst/>
          </a:prstGeom>
        </p:spPr>
      </p:pic>
      <p:pic>
        <p:nvPicPr>
          <p:cNvPr id="80" name="图片 79">
            <a:extLst>
              <a:ext uri="{FF2B5EF4-FFF2-40B4-BE49-F238E27FC236}">
                <a16:creationId xmlns:a16="http://schemas.microsoft.com/office/drawing/2014/main" id="{206BDEBE-3270-EB2B-94C9-A15E4A1A9C6D}"/>
              </a:ext>
            </a:extLst>
          </p:cNvPr>
          <p:cNvPicPr>
            <a:picLocks noChangeAspect="1"/>
          </p:cNvPicPr>
          <p:nvPr/>
        </p:nvPicPr>
        <p:blipFill>
          <a:blip r:embed="rId12"/>
          <a:stretch>
            <a:fillRect/>
          </a:stretch>
        </p:blipFill>
        <p:spPr>
          <a:xfrm rot="5400000">
            <a:off x="201504" y="3467231"/>
            <a:ext cx="760943" cy="218255"/>
          </a:xfrm>
          <a:prstGeom prst="rect">
            <a:avLst/>
          </a:prstGeom>
        </p:spPr>
      </p:pic>
      <p:pic>
        <p:nvPicPr>
          <p:cNvPr id="82" name="图片 81">
            <a:extLst>
              <a:ext uri="{FF2B5EF4-FFF2-40B4-BE49-F238E27FC236}">
                <a16:creationId xmlns:a16="http://schemas.microsoft.com/office/drawing/2014/main" id="{082A33CB-592B-B1BB-DF1A-702B17DAAB31}"/>
              </a:ext>
            </a:extLst>
          </p:cNvPr>
          <p:cNvPicPr>
            <a:picLocks noChangeAspect="1"/>
          </p:cNvPicPr>
          <p:nvPr/>
        </p:nvPicPr>
        <p:blipFill>
          <a:blip r:embed="rId13"/>
          <a:stretch>
            <a:fillRect/>
          </a:stretch>
        </p:blipFill>
        <p:spPr>
          <a:xfrm rot="5400000">
            <a:off x="-258355" y="4867166"/>
            <a:ext cx="1406926" cy="244683"/>
          </a:xfrm>
          <a:prstGeom prst="rect">
            <a:avLst/>
          </a:prstGeom>
        </p:spPr>
      </p:pic>
    </p:spTree>
    <p:extLst>
      <p:ext uri="{BB962C8B-B14F-4D97-AF65-F5344CB8AC3E}">
        <p14:creationId xmlns:p14="http://schemas.microsoft.com/office/powerpoint/2010/main" val="1427176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5D234-1AC3-DE15-4B2E-B0BF4E6FA025}"/>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C94B361-3531-0CDF-19B6-73DD4726E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642" y="1702502"/>
            <a:ext cx="476355" cy="476355"/>
          </a:xfrm>
          <a:prstGeom prst="rect">
            <a:avLst/>
          </a:prstGeom>
        </p:spPr>
      </p:pic>
      <p:sp>
        <p:nvSpPr>
          <p:cNvPr id="6" name="矩形 5">
            <a:extLst>
              <a:ext uri="{FF2B5EF4-FFF2-40B4-BE49-F238E27FC236}">
                <a16:creationId xmlns:a16="http://schemas.microsoft.com/office/drawing/2014/main" id="{93EF1F49-D6BC-E0F7-18BE-3F26C60CA67A}"/>
              </a:ext>
            </a:extLst>
          </p:cNvPr>
          <p:cNvSpPr/>
          <p:nvPr/>
        </p:nvSpPr>
        <p:spPr>
          <a:xfrm>
            <a:off x="1993012" y="708837"/>
            <a:ext cx="7258414" cy="4887439"/>
          </a:xfrm>
          <a:prstGeom prst="rect">
            <a:avLst/>
          </a:prstGeom>
          <a:noFill/>
          <a:ln>
            <a:solidFill>
              <a:srgbClr val="91919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B82458C-FAFF-6114-B649-3DC2E5C10305}"/>
              </a:ext>
            </a:extLst>
          </p:cNvPr>
          <p:cNvSpPr txBox="1"/>
          <p:nvPr/>
        </p:nvSpPr>
        <p:spPr>
          <a:xfrm>
            <a:off x="2019356" y="2178857"/>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ABB8D406-FC34-407B-F2CE-FD7D9B22787D}"/>
              </a:ext>
            </a:extLst>
          </p:cNvPr>
          <p:cNvSpPr/>
          <p:nvPr/>
        </p:nvSpPr>
        <p:spPr>
          <a:xfrm>
            <a:off x="2691458" y="192053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587CFAD-EE98-A172-6723-E7167EF24688}"/>
              </a:ext>
            </a:extLst>
          </p:cNvPr>
          <p:cNvSpPr txBox="1"/>
          <p:nvPr/>
        </p:nvSpPr>
        <p:spPr>
          <a:xfrm>
            <a:off x="2416277" y="1471669"/>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4D3D6F67-279F-1BB7-FD74-358A47ECDF6F}"/>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172B4836-1CF9-5260-2B59-9203E28CCEF1}"/>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5AFD3544-B00B-C838-5574-7F91DD53AC4E}"/>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97DF23D2-96CC-868D-A25C-53D633644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267" y="1887537"/>
            <a:ext cx="319069" cy="319069"/>
          </a:xfrm>
          <a:prstGeom prst="rect">
            <a:avLst/>
          </a:prstGeom>
        </p:spPr>
      </p:pic>
      <p:sp>
        <p:nvSpPr>
          <p:cNvPr id="19" name="文本框 18">
            <a:extLst>
              <a:ext uri="{FF2B5EF4-FFF2-40B4-BE49-F238E27FC236}">
                <a16:creationId xmlns:a16="http://schemas.microsoft.com/office/drawing/2014/main" id="{478A2D20-0811-075C-F031-ABA0139035A0}"/>
              </a:ext>
            </a:extLst>
          </p:cNvPr>
          <p:cNvSpPr txBox="1"/>
          <p:nvPr/>
        </p:nvSpPr>
        <p:spPr>
          <a:xfrm>
            <a:off x="3251741" y="2149704"/>
            <a:ext cx="646331"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595AFBF2-8EA7-A9D9-430E-C928062326C0}"/>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156EEFA-1D31-66A6-B4C2-C7AA1BA4649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ED5CC1A-8BC7-F42C-D619-5CA102AB4C1A}"/>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14317489-9A4D-DD37-D03C-924AC8FB4BAE}"/>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8DE3B689-AF58-0CA1-AC83-7E524EB70D2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E08A7C2-8A4E-AD07-6C99-0156CC025225}"/>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2EFFD254-44CE-C098-F52E-45D2960CB0D3}"/>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158EE1F1-70F2-0191-E723-079205F02788}"/>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7A2EE949-4DD0-A99C-E8CB-ACB918BDB3B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5B6566A1-EF09-F1F9-E108-50180CE1D55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86E48D00-60D0-F69C-E9A8-7B3B790F0D6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9F061485-7924-497F-8F80-322DB85CFC58}"/>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3459B8B1-F3E4-A72F-451D-2C9296F60B1F}"/>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1B0D7178-0721-F119-6A5D-DC650543A183}"/>
              </a:ext>
            </a:extLst>
          </p:cNvPr>
          <p:cNvSpPr txBox="1"/>
          <p:nvPr/>
        </p:nvSpPr>
        <p:spPr>
          <a:xfrm>
            <a:off x="5410752" y="1725924"/>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7F6F01B-7057-E803-3E0D-D9BF2B34DBB8}"/>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64B83E4C-B4E5-2C6F-DD93-0C805B266B7A}"/>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0E954E8B-D9E7-5261-F781-EA003C1C8993}"/>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7" name="图片 86">
            <a:extLst>
              <a:ext uri="{FF2B5EF4-FFF2-40B4-BE49-F238E27FC236}">
                <a16:creationId xmlns:a16="http://schemas.microsoft.com/office/drawing/2014/main" id="{6753BC25-A6B2-327D-03C4-B39B44518E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85" y="1102188"/>
            <a:ext cx="319069" cy="319069"/>
          </a:xfrm>
          <a:prstGeom prst="rect">
            <a:avLst/>
          </a:prstGeom>
        </p:spPr>
      </p:pic>
      <p:pic>
        <p:nvPicPr>
          <p:cNvPr id="89" name="图片 88">
            <a:extLst>
              <a:ext uri="{FF2B5EF4-FFF2-40B4-BE49-F238E27FC236}">
                <a16:creationId xmlns:a16="http://schemas.microsoft.com/office/drawing/2014/main" id="{D403DBF3-5828-FEA8-29AC-872F818B6B1D}"/>
              </a:ext>
            </a:extLst>
          </p:cNvPr>
          <p:cNvPicPr>
            <a:picLocks noChangeAspect="1"/>
          </p:cNvPicPr>
          <p:nvPr/>
        </p:nvPicPr>
        <p:blipFill>
          <a:blip r:embed="rId5"/>
          <a:stretch>
            <a:fillRect/>
          </a:stretch>
        </p:blipFill>
        <p:spPr>
          <a:xfrm>
            <a:off x="6008093" y="1535997"/>
            <a:ext cx="906170" cy="887006"/>
          </a:xfrm>
          <a:prstGeom prst="rect">
            <a:avLst/>
          </a:prstGeom>
        </p:spPr>
      </p:pic>
      <p:cxnSp>
        <p:nvCxnSpPr>
          <p:cNvPr id="83" name="直接箭头连接符 82">
            <a:extLst>
              <a:ext uri="{FF2B5EF4-FFF2-40B4-BE49-F238E27FC236}">
                <a16:creationId xmlns:a16="http://schemas.microsoft.com/office/drawing/2014/main" id="{A64AE249-570C-BC9E-462F-E5F3B08473BF}"/>
              </a:ext>
            </a:extLst>
          </p:cNvPr>
          <p:cNvCxnSpPr>
            <a:cxnSpLocks/>
          </p:cNvCxnSpPr>
          <p:nvPr/>
        </p:nvCxnSpPr>
        <p:spPr>
          <a:xfrm>
            <a:off x="6637519" y="1436973"/>
            <a:ext cx="0" cy="310250"/>
          </a:xfrm>
          <a:prstGeom prst="straightConnector1">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07" name="文本框 106">
            <a:extLst>
              <a:ext uri="{FF2B5EF4-FFF2-40B4-BE49-F238E27FC236}">
                <a16:creationId xmlns:a16="http://schemas.microsoft.com/office/drawing/2014/main" id="{52B6B3CB-0151-5BC1-5471-A888BB238C79}"/>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F2C3004A-3BE9-8FC5-C200-2BCC8D81A944}"/>
              </a:ext>
            </a:extLst>
          </p:cNvPr>
          <p:cNvSpPr/>
          <p:nvPr/>
        </p:nvSpPr>
        <p:spPr>
          <a:xfrm>
            <a:off x="8084349" y="194643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8157D28E-ECEA-7FD1-2302-E1FD55D178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458" y="1752424"/>
            <a:ext cx="638207" cy="638207"/>
          </a:xfrm>
          <a:prstGeom prst="rect">
            <a:avLst/>
          </a:prstGeom>
        </p:spPr>
      </p:pic>
      <p:sp>
        <p:nvSpPr>
          <p:cNvPr id="119" name="文本框 118">
            <a:extLst>
              <a:ext uri="{FF2B5EF4-FFF2-40B4-BE49-F238E27FC236}">
                <a16:creationId xmlns:a16="http://schemas.microsoft.com/office/drawing/2014/main" id="{72AF52C6-F7E5-12A6-1057-010F50517718}"/>
              </a:ext>
            </a:extLst>
          </p:cNvPr>
          <p:cNvSpPr txBox="1"/>
          <p:nvPr/>
        </p:nvSpPr>
        <p:spPr>
          <a:xfrm>
            <a:off x="8425559" y="237292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63F65D2F-2628-DF91-6F64-3E43B6811FED}"/>
              </a:ext>
            </a:extLst>
          </p:cNvPr>
          <p:cNvCxnSpPr>
            <a:cxnSpLocks/>
            <a:stCxn id="118" idx="0"/>
            <a:endCxn id="87" idx="3"/>
          </p:cNvCxnSpPr>
          <p:nvPr/>
        </p:nvCxnSpPr>
        <p:spPr>
          <a:xfrm rot="16200000" flipV="1">
            <a:off x="7538458" y="520320"/>
            <a:ext cx="490701" cy="1973508"/>
          </a:xfrm>
          <a:prstGeom prst="bentConnector2">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C251E516-21A8-426D-20AC-7F0E841C0B69}"/>
              </a:ext>
            </a:extLst>
          </p:cNvPr>
          <p:cNvSpPr txBox="1"/>
          <p:nvPr/>
        </p:nvSpPr>
        <p:spPr>
          <a:xfrm>
            <a:off x="7301673" y="1025886"/>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pic>
        <p:nvPicPr>
          <p:cNvPr id="126" name="图片 125">
            <a:extLst>
              <a:ext uri="{FF2B5EF4-FFF2-40B4-BE49-F238E27FC236}">
                <a16:creationId xmlns:a16="http://schemas.microsoft.com/office/drawing/2014/main" id="{A61A4F27-1BF9-E490-EF15-0F36C6B50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152" y="4077245"/>
            <a:ext cx="476355" cy="476355"/>
          </a:xfrm>
          <a:prstGeom prst="rect">
            <a:avLst/>
          </a:prstGeom>
        </p:spPr>
      </p:pic>
      <p:sp>
        <p:nvSpPr>
          <p:cNvPr id="128" name="文本框 127">
            <a:extLst>
              <a:ext uri="{FF2B5EF4-FFF2-40B4-BE49-F238E27FC236}">
                <a16:creationId xmlns:a16="http://schemas.microsoft.com/office/drawing/2014/main" id="{07D0E4F0-8560-6684-A3BC-A5CFD5A56BF3}"/>
              </a:ext>
            </a:extLst>
          </p:cNvPr>
          <p:cNvSpPr txBox="1"/>
          <p:nvPr/>
        </p:nvSpPr>
        <p:spPr>
          <a:xfrm>
            <a:off x="2049866" y="4553600"/>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29" name="箭头: 右 128">
            <a:extLst>
              <a:ext uri="{FF2B5EF4-FFF2-40B4-BE49-F238E27FC236}">
                <a16:creationId xmlns:a16="http://schemas.microsoft.com/office/drawing/2014/main" id="{48EF9551-81C9-8B42-26F6-14EF2DCF62CA}"/>
              </a:ext>
            </a:extLst>
          </p:cNvPr>
          <p:cNvSpPr/>
          <p:nvPr/>
        </p:nvSpPr>
        <p:spPr>
          <a:xfrm>
            <a:off x="2610763" y="4298519"/>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文本框 129">
            <a:extLst>
              <a:ext uri="{FF2B5EF4-FFF2-40B4-BE49-F238E27FC236}">
                <a16:creationId xmlns:a16="http://schemas.microsoft.com/office/drawing/2014/main" id="{6B7499C0-9469-A09A-3275-D6705D3B32B9}"/>
              </a:ext>
            </a:extLst>
          </p:cNvPr>
          <p:cNvSpPr txBox="1"/>
          <p:nvPr/>
        </p:nvSpPr>
        <p:spPr>
          <a:xfrm>
            <a:off x="2342075" y="3844841"/>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8154ED88-E1E7-377A-331A-5D0969F8A16C}"/>
              </a:ext>
            </a:extLst>
          </p:cNvPr>
          <p:cNvSpPr/>
          <p:nvPr/>
        </p:nvSpPr>
        <p:spPr>
          <a:xfrm>
            <a:off x="3103940" y="3558048"/>
            <a:ext cx="2471760"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EED677EE-15FF-0D7E-DD69-275EE8D13DAD}"/>
              </a:ext>
            </a:extLst>
          </p:cNvPr>
          <p:cNvSpPr txBox="1"/>
          <p:nvPr/>
        </p:nvSpPr>
        <p:spPr>
          <a:xfrm>
            <a:off x="6641243" y="3964168"/>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1CCDBF9-351A-E9A2-1C03-D24CB18FF0C9}"/>
              </a:ext>
            </a:extLst>
          </p:cNvPr>
          <p:cNvSpPr/>
          <p:nvPr/>
        </p:nvSpPr>
        <p:spPr>
          <a:xfrm>
            <a:off x="6967868" y="423296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B7DCA962-CD3B-BC5C-5A75-B03257944BBB}"/>
              </a:ext>
            </a:extLst>
          </p:cNvPr>
          <p:cNvSpPr txBox="1"/>
          <p:nvPr/>
        </p:nvSpPr>
        <p:spPr>
          <a:xfrm>
            <a:off x="5593548" y="4774308"/>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68C64B45-55A2-CF2C-5F83-33C41A6F9B12}"/>
              </a:ext>
            </a:extLst>
          </p:cNvPr>
          <p:cNvSpPr txBox="1"/>
          <p:nvPr/>
        </p:nvSpPr>
        <p:spPr>
          <a:xfrm>
            <a:off x="5996538" y="4934555"/>
            <a:ext cx="740638" cy="276999"/>
          </a:xfrm>
          <a:prstGeom prst="rect">
            <a:avLst/>
          </a:prstGeom>
          <a:noFill/>
        </p:spPr>
        <p:txBody>
          <a:bodyPr wrap="square">
            <a:spAutoFit/>
          </a:bodyPr>
          <a:lstStyle/>
          <a:p>
            <a:r>
              <a:rPr lang="en-US" altLang="zh-CN" sz="1200" dirty="0">
                <a:solidFill>
                  <a:srgbClr val="4FB1E5"/>
                </a:solidFill>
                <a:latin typeface="Times New Roman" panose="02020603050405020304" pitchFamily="18" charset="0"/>
                <a:cs typeface="Times New Roman" panose="02020603050405020304" pitchFamily="18" charset="0"/>
              </a:rPr>
              <a:t>(Secure</a:t>
            </a:r>
            <a:r>
              <a:rPr lang="en-US" altLang="zh-CN" sz="1200" i="0" dirty="0">
                <a:solidFill>
                  <a:srgbClr val="4FB1E5"/>
                </a:solidFill>
                <a:effectLst/>
                <a:latin typeface="Times New Roman" panose="02020603050405020304" pitchFamily="18" charset="0"/>
                <a:cs typeface="Times New Roman" panose="02020603050405020304" pitchFamily="18" charset="0"/>
              </a:rPr>
              <a:t>)</a:t>
            </a:r>
            <a:endParaRPr lang="zh-CN" altLang="en-US" sz="1200" dirty="0">
              <a:solidFill>
                <a:srgbClr val="4FB1E5"/>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39678A96-E658-BEA3-FE3A-469B6B047DB9}"/>
              </a:ext>
            </a:extLst>
          </p:cNvPr>
          <p:cNvSpPr/>
          <p:nvPr/>
        </p:nvSpPr>
        <p:spPr>
          <a:xfrm>
            <a:off x="7976978" y="4272410"/>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28549C8-7813-2933-3D42-B977625E8087}"/>
              </a:ext>
            </a:extLst>
          </p:cNvPr>
          <p:cNvSpPr txBox="1"/>
          <p:nvPr/>
        </p:nvSpPr>
        <p:spPr>
          <a:xfrm>
            <a:off x="7595103" y="3864839"/>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pic>
        <p:nvPicPr>
          <p:cNvPr id="179" name="图片 178">
            <a:extLst>
              <a:ext uri="{FF2B5EF4-FFF2-40B4-BE49-F238E27FC236}">
                <a16:creationId xmlns:a16="http://schemas.microsoft.com/office/drawing/2014/main" id="{3B7CC432-1A4E-2999-6774-631C9A371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6726" y="4048389"/>
            <a:ext cx="638207" cy="600583"/>
          </a:xfrm>
          <a:prstGeom prst="rect">
            <a:avLst/>
          </a:prstGeom>
        </p:spPr>
      </p:pic>
      <p:sp>
        <p:nvSpPr>
          <p:cNvPr id="180" name="文本框 179">
            <a:extLst>
              <a:ext uri="{FF2B5EF4-FFF2-40B4-BE49-F238E27FC236}">
                <a16:creationId xmlns:a16="http://schemas.microsoft.com/office/drawing/2014/main" id="{A5DFB303-5A55-EEE5-5514-933455A18FFD}"/>
              </a:ext>
            </a:extLst>
          </p:cNvPr>
          <p:cNvSpPr txBox="1"/>
          <p:nvPr/>
        </p:nvSpPr>
        <p:spPr>
          <a:xfrm>
            <a:off x="8408443" y="4686596"/>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D3B9F316-662F-F4C0-1231-C5749D43E2B4}"/>
              </a:ext>
            </a:extLst>
          </p:cNvPr>
          <p:cNvSpPr txBox="1"/>
          <p:nvPr/>
        </p:nvSpPr>
        <p:spPr>
          <a:xfrm>
            <a:off x="7433577" y="3397579"/>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B7A3D52F-DDE7-675E-30E0-EBA68C6F1754}"/>
              </a:ext>
            </a:extLst>
          </p:cNvPr>
          <p:cNvSpPr txBox="1"/>
          <p:nvPr/>
        </p:nvSpPr>
        <p:spPr>
          <a:xfrm>
            <a:off x="4290581" y="2328647"/>
            <a:ext cx="642548" cy="276999"/>
          </a:xfrm>
          <a:prstGeom prst="rect">
            <a:avLst/>
          </a:prstGeom>
          <a:noFill/>
        </p:spPr>
        <p:txBody>
          <a:bodyPr wrap="none" rtlCol="0">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Trigger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0101423A-3BE7-5E55-04DA-167D2BEA3013}"/>
              </a:ext>
            </a:extLst>
          </p:cNvPr>
          <p:cNvSpPr txBox="1"/>
          <p:nvPr/>
        </p:nvSpPr>
        <p:spPr>
          <a:xfrm>
            <a:off x="7934235" y="1523052"/>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AA58571-F848-5143-679D-CEB9A4AB8B98}"/>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3067D538-6791-0C5D-248F-F365AAF06628}"/>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7EE233D9-4A19-A55A-EA58-2230C1FF50E7}"/>
              </a:ext>
            </a:extLst>
          </p:cNvPr>
          <p:cNvCxnSpPr>
            <a:cxnSpLocks/>
            <a:stCxn id="192" idx="2"/>
            <a:endCxn id="174" idx="6"/>
          </p:cNvCxnSpPr>
          <p:nvPr/>
        </p:nvCxnSpPr>
        <p:spPr>
          <a:xfrm flipH="1">
            <a:off x="4148472" y="2408746"/>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028649CB-A354-CC80-203C-114BEB5B1592}"/>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C3D4E7B4-6999-1B04-C4E7-7C1F13BDE6A0}"/>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88585AE-34FB-9802-DDA2-D9D67A55620A}"/>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54C62FE2-677A-69E2-045F-1C11BE8AF849}"/>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5027BD69-70A6-DC8C-C30A-9B114FF24C79}"/>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57FDE515-D41C-3311-D3A3-EBE33CB5D3EF}"/>
              </a:ext>
            </a:extLst>
          </p:cNvPr>
          <p:cNvSpPr txBox="1"/>
          <p:nvPr/>
        </p:nvSpPr>
        <p:spPr>
          <a:xfrm>
            <a:off x="4089718" y="15733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CF33B0C6-C4E5-9D76-29C1-1FB2C7F8CA46}"/>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97A6936A-46DD-EAB5-5145-7B4F880293B9}"/>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0" name="文本框 109">
            <a:extLst>
              <a:ext uri="{FF2B5EF4-FFF2-40B4-BE49-F238E27FC236}">
                <a16:creationId xmlns:a16="http://schemas.microsoft.com/office/drawing/2014/main" id="{0517A219-6308-5B9C-CCE7-75409A5F50AA}"/>
              </a:ext>
            </a:extLst>
          </p:cNvPr>
          <p:cNvSpPr txBox="1"/>
          <p:nvPr/>
        </p:nvSpPr>
        <p:spPr>
          <a:xfrm flipH="1">
            <a:off x="4275456" y="199289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cxnSp>
        <p:nvCxnSpPr>
          <p:cNvPr id="113" name="直接连接符 112">
            <a:extLst>
              <a:ext uri="{FF2B5EF4-FFF2-40B4-BE49-F238E27FC236}">
                <a16:creationId xmlns:a16="http://schemas.microsoft.com/office/drawing/2014/main" id="{0A16060A-491B-27C3-57BE-D333631F8A4A}"/>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838EB6E8-5FFC-D32D-58F8-F47A67338392}"/>
              </a:ext>
            </a:extLst>
          </p:cNvPr>
          <p:cNvSpPr/>
          <p:nvPr/>
        </p:nvSpPr>
        <p:spPr>
          <a:xfrm>
            <a:off x="4070500" y="2377017"/>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F98AEB75-EA68-EDE4-4BDE-E7045BD14F8C}"/>
              </a:ext>
            </a:extLst>
          </p:cNvPr>
          <p:cNvCxnSpPr>
            <a:cxnSpLocks/>
            <a:stCxn id="192" idx="0"/>
            <a:endCxn id="191" idx="5"/>
          </p:cNvCxnSpPr>
          <p:nvPr/>
        </p:nvCxnSpPr>
        <p:spPr>
          <a:xfrm flipH="1" flipV="1">
            <a:off x="4187399" y="2305453"/>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9F32685A-713B-9C5C-5557-2241F45C7526}"/>
              </a:ext>
            </a:extLst>
          </p:cNvPr>
          <p:cNvSpPr/>
          <p:nvPr/>
        </p:nvSpPr>
        <p:spPr>
          <a:xfrm>
            <a:off x="4120846" y="2238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1C1D2CD7-B69F-DC60-888C-7D9398B85782}"/>
              </a:ext>
            </a:extLst>
          </p:cNvPr>
          <p:cNvSpPr/>
          <p:nvPr/>
        </p:nvSpPr>
        <p:spPr>
          <a:xfrm>
            <a:off x="4235916" y="23697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345BE6B5-093B-4D45-183A-8F0971BA0733}"/>
              </a:ext>
            </a:extLst>
          </p:cNvPr>
          <p:cNvSpPr/>
          <p:nvPr/>
        </p:nvSpPr>
        <p:spPr>
          <a:xfrm>
            <a:off x="4004194" y="2209348"/>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D111C880-8DDE-54DB-37CC-2552999BDB28}"/>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1522903A-2BBB-CB9E-5140-5C631F640B04}"/>
              </a:ext>
            </a:extLst>
          </p:cNvPr>
          <p:cNvSpPr txBox="1"/>
          <p:nvPr/>
        </p:nvSpPr>
        <p:spPr>
          <a:xfrm>
            <a:off x="3956901" y="2530043"/>
            <a:ext cx="1556761"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from label     to label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9" name="椭圆 238">
            <a:extLst>
              <a:ext uri="{FF2B5EF4-FFF2-40B4-BE49-F238E27FC236}">
                <a16:creationId xmlns:a16="http://schemas.microsoft.com/office/drawing/2014/main" id="{D957B185-177F-A8DD-E494-B0100926B0D0}"/>
              </a:ext>
            </a:extLst>
          </p:cNvPr>
          <p:cNvSpPr/>
          <p:nvPr/>
        </p:nvSpPr>
        <p:spPr>
          <a:xfrm>
            <a:off x="4713030" y="26014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0" name="文本框 239">
            <a:extLst>
              <a:ext uri="{FF2B5EF4-FFF2-40B4-BE49-F238E27FC236}">
                <a16:creationId xmlns:a16="http://schemas.microsoft.com/office/drawing/2014/main" id="{8E34CA87-4032-7B83-07CB-9AEAA813B3D1}"/>
              </a:ext>
            </a:extLst>
          </p:cNvPr>
          <p:cNvSpPr txBox="1"/>
          <p:nvPr/>
        </p:nvSpPr>
        <p:spPr>
          <a:xfrm>
            <a:off x="4643915" y="250065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42" name="椭圆 241">
            <a:extLst>
              <a:ext uri="{FF2B5EF4-FFF2-40B4-BE49-F238E27FC236}">
                <a16:creationId xmlns:a16="http://schemas.microsoft.com/office/drawing/2014/main" id="{8A17A726-3A45-37C0-C09B-E8A91D435F5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3" name="椭圆 242">
            <a:extLst>
              <a:ext uri="{FF2B5EF4-FFF2-40B4-BE49-F238E27FC236}">
                <a16:creationId xmlns:a16="http://schemas.microsoft.com/office/drawing/2014/main" id="{DDAD69C5-9D51-E58C-6E5F-24F655A21B04}"/>
              </a:ext>
            </a:extLst>
          </p:cNvPr>
          <p:cNvSpPr/>
          <p:nvPr/>
        </p:nvSpPr>
        <p:spPr>
          <a:xfrm>
            <a:off x="5348685" y="25979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41" name="文本框 240">
            <a:extLst>
              <a:ext uri="{FF2B5EF4-FFF2-40B4-BE49-F238E27FC236}">
                <a16:creationId xmlns:a16="http://schemas.microsoft.com/office/drawing/2014/main" id="{38A0D367-E4D7-A123-8551-16DD168AF05F}"/>
              </a:ext>
            </a:extLst>
          </p:cNvPr>
          <p:cNvSpPr txBox="1"/>
          <p:nvPr/>
        </p:nvSpPr>
        <p:spPr>
          <a:xfrm flipH="1">
            <a:off x="5270931" y="2520786"/>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pic>
        <p:nvPicPr>
          <p:cNvPr id="253" name="图片 252">
            <a:extLst>
              <a:ext uri="{FF2B5EF4-FFF2-40B4-BE49-F238E27FC236}">
                <a16:creationId xmlns:a16="http://schemas.microsoft.com/office/drawing/2014/main" id="{940DA112-A5CA-E7B0-3B6A-F53330FF119C}"/>
              </a:ext>
            </a:extLst>
          </p:cNvPr>
          <p:cNvPicPr>
            <a:picLocks noChangeAspect="1"/>
          </p:cNvPicPr>
          <p:nvPr/>
        </p:nvPicPr>
        <p:blipFill>
          <a:blip r:embed="rId7"/>
          <a:stretch>
            <a:fillRect/>
          </a:stretch>
        </p:blipFill>
        <p:spPr>
          <a:xfrm>
            <a:off x="2030844" y="757418"/>
            <a:ext cx="316571" cy="272603"/>
          </a:xfrm>
          <a:prstGeom prst="rect">
            <a:avLst/>
          </a:prstGeom>
        </p:spPr>
      </p:pic>
      <p:sp>
        <p:nvSpPr>
          <p:cNvPr id="254" name="文本框 253">
            <a:extLst>
              <a:ext uri="{FF2B5EF4-FFF2-40B4-BE49-F238E27FC236}">
                <a16:creationId xmlns:a16="http://schemas.microsoft.com/office/drawing/2014/main" id="{52E0BBE8-8B7D-F23A-4254-637C77DBD7D7}"/>
              </a:ext>
            </a:extLst>
          </p:cNvPr>
          <p:cNvSpPr txBox="1"/>
          <p:nvPr/>
        </p:nvSpPr>
        <p:spPr>
          <a:xfrm>
            <a:off x="2313154" y="770884"/>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FFCDDF19-8A22-A3F6-7FE6-CB3D76C0C5E8}"/>
              </a:ext>
            </a:extLst>
          </p:cNvPr>
          <p:cNvCxnSpPr>
            <a:cxnSpLocks/>
          </p:cNvCxnSpPr>
          <p:nvPr/>
        </p:nvCxnSpPr>
        <p:spPr>
          <a:xfrm>
            <a:off x="1993012" y="3048000"/>
            <a:ext cx="7258414" cy="0"/>
          </a:xfrm>
          <a:prstGeom prst="line">
            <a:avLst/>
          </a:prstGeom>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91B0C9EC-1B6C-3824-6F81-4D0B983117C6}"/>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986B144-65C8-53F1-2EE7-DFE8E0BF4DF3}"/>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06B2CC44-47FA-2B98-50CF-D85256411314}"/>
              </a:ext>
            </a:extLst>
          </p:cNvPr>
          <p:cNvSpPr/>
          <p:nvPr/>
        </p:nvSpPr>
        <p:spPr>
          <a:xfrm>
            <a:off x="2225579" y="10116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337AF075-7DAD-5458-FB1C-B3DFFA37B29C}"/>
              </a:ext>
            </a:extLst>
          </p:cNvPr>
          <p:cNvSpPr txBox="1"/>
          <p:nvPr/>
        </p:nvSpPr>
        <p:spPr>
          <a:xfrm>
            <a:off x="2148931" y="9145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62" name="文本框 261">
            <a:extLst>
              <a:ext uri="{FF2B5EF4-FFF2-40B4-BE49-F238E27FC236}">
                <a16:creationId xmlns:a16="http://schemas.microsoft.com/office/drawing/2014/main" id="{3B491091-B5A0-221E-CBDD-D972B2B58890}"/>
              </a:ext>
            </a:extLst>
          </p:cNvPr>
          <p:cNvSpPr txBox="1"/>
          <p:nvPr/>
        </p:nvSpPr>
        <p:spPr>
          <a:xfrm>
            <a:off x="2344537" y="965492"/>
            <a:ext cx="6832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Labeled</a:t>
            </a:r>
            <a:endParaRPr lang="zh-CN" altLang="en-US" sz="1200" dirty="0">
              <a:latin typeface="Times New Roman" panose="02020603050405020304" pitchFamily="18" charset="0"/>
              <a:cs typeface="Times New Roman" panose="02020603050405020304" pitchFamily="18" charset="0"/>
            </a:endParaRPr>
          </a:p>
        </p:txBody>
      </p:sp>
      <p:sp>
        <p:nvSpPr>
          <p:cNvPr id="263" name="椭圆 262">
            <a:extLst>
              <a:ext uri="{FF2B5EF4-FFF2-40B4-BE49-F238E27FC236}">
                <a16:creationId xmlns:a16="http://schemas.microsoft.com/office/drawing/2014/main" id="{C6E884EE-28B0-C386-1880-7D44C5A130C2}"/>
              </a:ext>
            </a:extLst>
          </p:cNvPr>
          <p:cNvSpPr/>
          <p:nvPr/>
        </p:nvSpPr>
        <p:spPr>
          <a:xfrm>
            <a:off x="2223595" y="118133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BB3B02DC-8367-156E-4395-5E3FB1D2AFFA}"/>
              </a:ext>
            </a:extLst>
          </p:cNvPr>
          <p:cNvSpPr/>
          <p:nvPr/>
        </p:nvSpPr>
        <p:spPr>
          <a:xfrm>
            <a:off x="2056513" y="11860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F9F238D-DCCE-D5EA-95C5-9EED2D870627}"/>
              </a:ext>
            </a:extLst>
          </p:cNvPr>
          <p:cNvSpPr txBox="1"/>
          <p:nvPr/>
        </p:nvSpPr>
        <p:spPr>
          <a:xfrm>
            <a:off x="2330993" y="1110381"/>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C80739FD-34B1-EFD5-E010-1491B993F3C8}"/>
              </a:ext>
            </a:extLst>
          </p:cNvPr>
          <p:cNvCxnSpPr>
            <a:cxnSpLocks/>
            <a:stCxn id="283" idx="2"/>
            <a:endCxn id="280" idx="6"/>
          </p:cNvCxnSpPr>
          <p:nvPr/>
        </p:nvCxnSpPr>
        <p:spPr>
          <a:xfrm flipH="1">
            <a:off x="7600242" y="1529629"/>
            <a:ext cx="87444" cy="725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EB03118D-35E6-2EDC-408D-488E9F16207D}"/>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1696EF2-41D2-1786-8FA5-BE11B01698CD}"/>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280" name="椭圆 279">
            <a:extLst>
              <a:ext uri="{FF2B5EF4-FFF2-40B4-BE49-F238E27FC236}">
                <a16:creationId xmlns:a16="http://schemas.microsoft.com/office/drawing/2014/main" id="{A845C1B0-E795-048E-2866-BEE4B14BF40D}"/>
              </a:ext>
            </a:extLst>
          </p:cNvPr>
          <p:cNvSpPr/>
          <p:nvPr/>
        </p:nvSpPr>
        <p:spPr>
          <a:xfrm>
            <a:off x="7522270" y="1497900"/>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D0E6FAA7-5EA1-8199-0DBD-9A1BCD236B2E}"/>
              </a:ext>
            </a:extLst>
          </p:cNvPr>
          <p:cNvCxnSpPr>
            <a:cxnSpLocks/>
            <a:stCxn id="283" idx="0"/>
            <a:endCxn id="282" idx="5"/>
          </p:cNvCxnSpPr>
          <p:nvPr/>
        </p:nvCxnSpPr>
        <p:spPr>
          <a:xfrm flipH="1" flipV="1">
            <a:off x="7639169" y="1426336"/>
            <a:ext cx="87503" cy="64307"/>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1CD2E8A7-621A-07DF-B76F-E281DFA9FD95}"/>
              </a:ext>
            </a:extLst>
          </p:cNvPr>
          <p:cNvSpPr/>
          <p:nvPr/>
        </p:nvSpPr>
        <p:spPr>
          <a:xfrm>
            <a:off x="7572616" y="135978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6D355EC7-8A2A-C90F-6379-15B287C65D7B}"/>
              </a:ext>
            </a:extLst>
          </p:cNvPr>
          <p:cNvSpPr/>
          <p:nvPr/>
        </p:nvSpPr>
        <p:spPr>
          <a:xfrm>
            <a:off x="7687686" y="1490643"/>
            <a:ext cx="77972" cy="77972"/>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8B29BF2-42EB-85E0-3433-82F17C254196}"/>
              </a:ext>
            </a:extLst>
          </p:cNvPr>
          <p:cNvSpPr/>
          <p:nvPr/>
        </p:nvSpPr>
        <p:spPr>
          <a:xfrm>
            <a:off x="7455964" y="1330231"/>
            <a:ext cx="350418" cy="327162"/>
          </a:xfrm>
          <a:prstGeom prst="ellipse">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46648AD3-5FDF-16CC-5043-189AF07F57F0}"/>
              </a:ext>
            </a:extLst>
          </p:cNvPr>
          <p:cNvCxnSpPr>
            <a:cxnSpLocks/>
            <a:stCxn id="278" idx="0"/>
            <a:endCxn id="283" idx="4"/>
          </p:cNvCxnSpPr>
          <p:nvPr/>
        </p:nvCxnSpPr>
        <p:spPr>
          <a:xfrm flipH="1" flipV="1">
            <a:off x="7726672" y="1568615"/>
            <a:ext cx="14537" cy="146213"/>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306F13B-B5C4-9924-252D-8A04BB12178E}"/>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E2523241-F412-2FBF-DB97-9D05C356FA5A}"/>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402BAD90-DF19-F793-2DDF-874598323319}"/>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80CE5D39-BB14-23AE-4CEA-3A2F89BD55F3}"/>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1965DD3C-3A09-7F8D-91D1-FDBDE99FBB0A}"/>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E8A200B5-8026-2F24-6068-554738211A0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ADFECA07-9442-4EF3-77F7-30D386241893}"/>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496F0C92-6BC3-21B2-632F-A824BD3BC82F}"/>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FEAC7AA4-E97A-916D-5579-2887D6998433}"/>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78BDD42C-5AA2-1E33-DCCD-444BFB1AA3D6}"/>
              </a:ext>
            </a:extLst>
          </p:cNvPr>
          <p:cNvSpPr/>
          <p:nvPr/>
        </p:nvSpPr>
        <p:spPr>
          <a:xfrm>
            <a:off x="7352835" y="259000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546A2C6E-8CDC-783A-92CC-8F3AC80A798D}"/>
              </a:ext>
            </a:extLst>
          </p:cNvPr>
          <p:cNvSpPr txBox="1"/>
          <p:nvPr/>
        </p:nvSpPr>
        <p:spPr>
          <a:xfrm>
            <a:off x="7423017" y="2502531"/>
            <a:ext cx="1409095" cy="276999"/>
          </a:xfrm>
          <a:prstGeom prst="rect">
            <a:avLst/>
          </a:prstGeom>
          <a:noFill/>
        </p:spPr>
        <p:txBody>
          <a:bodyPr wrap="square">
            <a:spAutoFit/>
          </a:bodyPr>
          <a:lstStyle/>
          <a:p>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endParaRPr lang="zh-CN" altLang="en-US" sz="1200" dirty="0">
              <a:latin typeface="Times New Roman" panose="02020603050405020304" pitchFamily="18" charset="0"/>
              <a:cs typeface="Times New Roman" panose="02020603050405020304" pitchFamily="18" charset="0"/>
            </a:endParaRPr>
          </a:p>
        </p:txBody>
      </p:sp>
      <p:sp>
        <p:nvSpPr>
          <p:cNvPr id="330" name="文本框 329">
            <a:extLst>
              <a:ext uri="{FF2B5EF4-FFF2-40B4-BE49-F238E27FC236}">
                <a16:creationId xmlns:a16="http://schemas.microsoft.com/office/drawing/2014/main" id="{4B3AB243-8077-2ACA-1096-021218086E73}"/>
              </a:ext>
            </a:extLst>
          </p:cNvPr>
          <p:cNvSpPr txBox="1"/>
          <p:nvPr/>
        </p:nvSpPr>
        <p:spPr>
          <a:xfrm flipH="1">
            <a:off x="7271887" y="2505757"/>
            <a:ext cx="280338" cy="276999"/>
          </a:xfrm>
          <a:prstGeom prst="rect">
            <a:avLst/>
          </a:prstGeom>
          <a:noFill/>
        </p:spPr>
        <p:txBody>
          <a:bodyPr wrap="square" rtlCol="0">
            <a:spAutoFit/>
          </a:bodyPr>
          <a:lstStyle/>
          <a:p>
            <a:r>
              <a:rPr lang="en-US" altLang="zh-CN" sz="1200" b="1" dirty="0">
                <a:solidFill>
                  <a:srgbClr val="C00000"/>
                </a:solidFill>
                <a:cs typeface="Times New Roman" panose="02020603050405020304" pitchFamily="18" charset="0"/>
              </a:rPr>
              <a:t>+</a:t>
            </a:r>
            <a:endParaRPr lang="zh-CN" altLang="en-US" sz="1200" b="1" dirty="0">
              <a:solidFill>
                <a:srgbClr val="C00000"/>
              </a:solidFill>
              <a:cs typeface="Times New Roman" panose="02020603050405020304" pitchFamily="18" charset="0"/>
            </a:endParaRPr>
          </a:p>
        </p:txBody>
      </p:sp>
      <p:sp>
        <p:nvSpPr>
          <p:cNvPr id="333" name="文本框 332">
            <a:extLst>
              <a:ext uri="{FF2B5EF4-FFF2-40B4-BE49-F238E27FC236}">
                <a16:creationId xmlns:a16="http://schemas.microsoft.com/office/drawing/2014/main" id="{53D53F2A-E433-60CA-051E-76D8EB3B29E5}"/>
              </a:ext>
            </a:extLst>
          </p:cNvPr>
          <p:cNvSpPr txBox="1"/>
          <p:nvPr/>
        </p:nvSpPr>
        <p:spPr>
          <a:xfrm>
            <a:off x="7144476" y="2715420"/>
            <a:ext cx="1489303" cy="276999"/>
          </a:xfrm>
          <a:prstGeom prst="rect">
            <a:avLst/>
          </a:prstGeom>
          <a:noFill/>
        </p:spPr>
        <p:txBody>
          <a:bodyPr wrap="square">
            <a:spAutoFit/>
          </a:bodyPr>
          <a:lstStyle/>
          <a:p>
            <a:r>
              <a:rPr lang="en-US" altLang="zh-CN" sz="1200" b="0" i="0" dirty="0">
                <a:solidFill>
                  <a:srgbClr val="C00000"/>
                </a:solidFill>
                <a:effectLst/>
                <a:latin typeface="Times New Roman" panose="02020603050405020304" pitchFamily="18" charset="0"/>
                <a:cs typeface="Times New Roman" panose="02020603050405020304" pitchFamily="18" charset="0"/>
              </a:rPr>
              <a:t>Incorrect results</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334" name="椭圆 333">
            <a:extLst>
              <a:ext uri="{FF2B5EF4-FFF2-40B4-BE49-F238E27FC236}">
                <a16:creationId xmlns:a16="http://schemas.microsoft.com/office/drawing/2014/main" id="{16045770-21D6-45AD-70EF-0F4AD48B6C2B}"/>
              </a:ext>
            </a:extLst>
          </p:cNvPr>
          <p:cNvSpPr/>
          <p:nvPr/>
        </p:nvSpPr>
        <p:spPr>
          <a:xfrm>
            <a:off x="3455747" y="365573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A6E5DA76-73BD-6421-1A2F-8A92EBF9F558}"/>
              </a:ext>
            </a:extLst>
          </p:cNvPr>
          <p:cNvSpPr/>
          <p:nvPr/>
        </p:nvSpPr>
        <p:spPr>
          <a:xfrm>
            <a:off x="3760547" y="4028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DF571509-EB7B-D8C4-6101-C6D725F32E84}"/>
              </a:ext>
            </a:extLst>
          </p:cNvPr>
          <p:cNvSpPr/>
          <p:nvPr/>
        </p:nvSpPr>
        <p:spPr>
          <a:xfrm>
            <a:off x="3814461" y="44668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1CD14269-B59A-FD74-AD43-FE8A1282900E}"/>
              </a:ext>
            </a:extLst>
          </p:cNvPr>
          <p:cNvCxnSpPr>
            <a:cxnSpLocks/>
            <a:stCxn id="334" idx="3"/>
          </p:cNvCxnSpPr>
          <p:nvPr/>
        </p:nvCxnSpPr>
        <p:spPr>
          <a:xfrm flipH="1">
            <a:off x="3233100" y="377158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D7EE199C-DC95-9FDF-038C-D2B047580DEF}"/>
              </a:ext>
            </a:extLst>
          </p:cNvPr>
          <p:cNvCxnSpPr>
            <a:cxnSpLocks/>
            <a:stCxn id="334" idx="5"/>
            <a:endCxn id="335" idx="1"/>
          </p:cNvCxnSpPr>
          <p:nvPr/>
        </p:nvCxnSpPr>
        <p:spPr>
          <a:xfrm>
            <a:off x="3565504" y="377158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5B85704C-B50E-3FED-A894-1837877EAD09}"/>
              </a:ext>
            </a:extLst>
          </p:cNvPr>
          <p:cNvCxnSpPr>
            <a:cxnSpLocks/>
          </p:cNvCxnSpPr>
          <p:nvPr/>
        </p:nvCxnSpPr>
        <p:spPr>
          <a:xfrm>
            <a:off x="3278563" y="412497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249F60AD-4020-49DE-27AD-BA54CF2F83C7}"/>
              </a:ext>
            </a:extLst>
          </p:cNvPr>
          <p:cNvCxnSpPr>
            <a:cxnSpLocks/>
            <a:stCxn id="335" idx="3"/>
          </p:cNvCxnSpPr>
          <p:nvPr/>
        </p:nvCxnSpPr>
        <p:spPr>
          <a:xfrm flipH="1">
            <a:off x="3501210" y="414484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CBB4B4C-1897-F41C-0816-4584CE426C3C}"/>
              </a:ext>
            </a:extLst>
          </p:cNvPr>
          <p:cNvCxnSpPr>
            <a:cxnSpLocks/>
            <a:stCxn id="350" idx="2"/>
            <a:endCxn id="335" idx="7"/>
          </p:cNvCxnSpPr>
          <p:nvPr/>
        </p:nvCxnSpPr>
        <p:spPr>
          <a:xfrm flipH="1">
            <a:off x="3870304" y="401931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BE0455EE-B975-746D-249C-1C3AAB3EEAEE}"/>
              </a:ext>
            </a:extLst>
          </p:cNvPr>
          <p:cNvCxnSpPr>
            <a:cxnSpLocks/>
            <a:stCxn id="336" idx="0"/>
            <a:endCxn id="335" idx="4"/>
          </p:cNvCxnSpPr>
          <p:nvPr/>
        </p:nvCxnSpPr>
        <p:spPr>
          <a:xfrm flipH="1" flipV="1">
            <a:off x="3824841" y="416472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9D4ABAF0-4A55-E128-C89C-C295A5173BD4}"/>
              </a:ext>
            </a:extLst>
          </p:cNvPr>
          <p:cNvCxnSpPr>
            <a:cxnSpLocks/>
            <a:stCxn id="349" idx="1"/>
            <a:endCxn id="335" idx="5"/>
          </p:cNvCxnSpPr>
          <p:nvPr/>
        </p:nvCxnSpPr>
        <p:spPr>
          <a:xfrm flipH="1" flipV="1">
            <a:off x="3870304" y="414484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31DFB82-F2C3-C669-4470-B7538C512748}"/>
              </a:ext>
            </a:extLst>
          </p:cNvPr>
          <p:cNvCxnSpPr>
            <a:cxnSpLocks/>
            <a:stCxn id="350" idx="5"/>
            <a:endCxn id="349" idx="0"/>
          </p:cNvCxnSpPr>
          <p:nvPr/>
        </p:nvCxnSpPr>
        <p:spPr>
          <a:xfrm>
            <a:off x="4227632" y="406730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EBDFEA5A-79B8-F7D6-F146-2A73B0CBBA89}"/>
              </a:ext>
            </a:extLst>
          </p:cNvPr>
          <p:cNvCxnSpPr>
            <a:cxnSpLocks/>
            <a:stCxn id="334" idx="4"/>
          </p:cNvCxnSpPr>
          <p:nvPr/>
        </p:nvCxnSpPr>
        <p:spPr>
          <a:xfrm flipH="1">
            <a:off x="3455747" y="379146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8276C1BD-A6E6-BDE9-DE44-F50F948C6F9C}"/>
              </a:ext>
            </a:extLst>
          </p:cNvPr>
          <p:cNvCxnSpPr>
            <a:cxnSpLocks/>
            <a:endCxn id="336" idx="2"/>
          </p:cNvCxnSpPr>
          <p:nvPr/>
        </p:nvCxnSpPr>
        <p:spPr>
          <a:xfrm>
            <a:off x="3499491" y="451339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30DB124B-4179-B0F3-492F-31A348FEA9B3}"/>
              </a:ext>
            </a:extLst>
          </p:cNvPr>
          <p:cNvSpPr/>
          <p:nvPr/>
        </p:nvSpPr>
        <p:spPr>
          <a:xfrm>
            <a:off x="3386209" y="4401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92FB21B-282E-A4BB-BFE5-9D55CEAC2D01}"/>
              </a:ext>
            </a:extLst>
          </p:cNvPr>
          <p:cNvSpPr/>
          <p:nvPr/>
        </p:nvSpPr>
        <p:spPr>
          <a:xfrm>
            <a:off x="3196645" y="39921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4CBA422-9B9E-8F04-2A1E-EDFAE5C0D78B}"/>
              </a:ext>
            </a:extLst>
          </p:cNvPr>
          <p:cNvSpPr/>
          <p:nvPr/>
        </p:nvSpPr>
        <p:spPr>
          <a:xfrm>
            <a:off x="4192682" y="42695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D5EE7C9A-29CB-65BB-40CD-27395FEDE2B5}"/>
              </a:ext>
            </a:extLst>
          </p:cNvPr>
          <p:cNvSpPr/>
          <p:nvPr/>
        </p:nvSpPr>
        <p:spPr>
          <a:xfrm>
            <a:off x="4117875" y="395144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D480165C-051C-2003-3A51-E0663CEC6006}"/>
              </a:ext>
            </a:extLst>
          </p:cNvPr>
          <p:cNvSpPr txBox="1"/>
          <p:nvPr/>
        </p:nvSpPr>
        <p:spPr>
          <a:xfrm>
            <a:off x="3388951" y="355513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C840DC51-BF12-FB22-1484-6DD9EFB5BA52}"/>
              </a:ext>
            </a:extLst>
          </p:cNvPr>
          <p:cNvSpPr txBox="1"/>
          <p:nvPr/>
        </p:nvSpPr>
        <p:spPr>
          <a:xfrm>
            <a:off x="3680910" y="39439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BB53D77B-7CA4-9B47-0554-49EF73872359}"/>
              </a:ext>
            </a:extLst>
          </p:cNvPr>
          <p:cNvCxnSpPr>
            <a:cxnSpLocks/>
          </p:cNvCxnSpPr>
          <p:nvPr/>
        </p:nvCxnSpPr>
        <p:spPr>
          <a:xfrm flipH="1">
            <a:off x="3835576" y="372636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E97E444D-37C5-34D6-0266-1A869A0B2D63}"/>
              </a:ext>
            </a:extLst>
          </p:cNvPr>
          <p:cNvSpPr/>
          <p:nvPr/>
        </p:nvSpPr>
        <p:spPr>
          <a:xfrm>
            <a:off x="3812717" y="36379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0A9C710-E211-5703-341F-FD932B27C5D3}"/>
              </a:ext>
            </a:extLst>
          </p:cNvPr>
          <p:cNvSpPr txBox="1"/>
          <p:nvPr/>
        </p:nvSpPr>
        <p:spPr>
          <a:xfrm>
            <a:off x="3118259" y="389058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7B3D259B-8E1C-3EFC-B30C-BC80222832B9}"/>
              </a:ext>
            </a:extLst>
          </p:cNvPr>
          <p:cNvSpPr txBox="1"/>
          <p:nvPr/>
        </p:nvSpPr>
        <p:spPr>
          <a:xfrm>
            <a:off x="4040010" y="387113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24F686EB-FDC8-32F0-0F1C-5EB34F346E72}"/>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787BF443-6552-8A3D-2D51-792DF340EC07}"/>
              </a:ext>
            </a:extLst>
          </p:cNvPr>
          <p:cNvCxnSpPr>
            <a:cxnSpLocks/>
            <a:stCxn id="366" idx="2"/>
            <a:endCxn id="363" idx="6"/>
          </p:cNvCxnSpPr>
          <p:nvPr/>
        </p:nvCxnSpPr>
        <p:spPr>
          <a:xfrm flipH="1">
            <a:off x="4414500" y="409374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C873071D-0C49-5938-E32F-15F709F09BD0}"/>
              </a:ext>
            </a:extLst>
          </p:cNvPr>
          <p:cNvSpPr/>
          <p:nvPr/>
        </p:nvSpPr>
        <p:spPr>
          <a:xfrm>
            <a:off x="4336528" y="406201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7DD70476-B0EF-C8A5-DE02-A0D7830218A8}"/>
              </a:ext>
            </a:extLst>
          </p:cNvPr>
          <p:cNvCxnSpPr>
            <a:cxnSpLocks/>
            <a:stCxn id="366" idx="0"/>
            <a:endCxn id="365" idx="5"/>
          </p:cNvCxnSpPr>
          <p:nvPr/>
        </p:nvCxnSpPr>
        <p:spPr>
          <a:xfrm flipH="1" flipV="1">
            <a:off x="4453427" y="399044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C5E63D3-3935-9828-B05B-30867217A8CC}"/>
              </a:ext>
            </a:extLst>
          </p:cNvPr>
          <p:cNvSpPr/>
          <p:nvPr/>
        </p:nvSpPr>
        <p:spPr>
          <a:xfrm>
            <a:off x="4386874" y="392389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BBDF6F4D-DB3D-31E3-C0B3-182CCEB31600}"/>
              </a:ext>
            </a:extLst>
          </p:cNvPr>
          <p:cNvSpPr/>
          <p:nvPr/>
        </p:nvSpPr>
        <p:spPr>
          <a:xfrm>
            <a:off x="4501944" y="405475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8B93E3E-044B-415B-E439-1ECE307BE2DA}"/>
              </a:ext>
            </a:extLst>
          </p:cNvPr>
          <p:cNvCxnSpPr>
            <a:cxnSpLocks/>
            <a:stCxn id="363" idx="4"/>
            <a:endCxn id="349" idx="7"/>
          </p:cNvCxnSpPr>
          <p:nvPr/>
        </p:nvCxnSpPr>
        <p:spPr>
          <a:xfrm flipH="1">
            <a:off x="4302439" y="413998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87647871-8185-446A-A925-8311D5425DB5}"/>
              </a:ext>
            </a:extLst>
          </p:cNvPr>
          <p:cNvCxnSpPr>
            <a:cxnSpLocks/>
            <a:stCxn id="365" idx="2"/>
            <a:endCxn id="350" idx="7"/>
          </p:cNvCxnSpPr>
          <p:nvPr/>
        </p:nvCxnSpPr>
        <p:spPr>
          <a:xfrm flipH="1">
            <a:off x="4227632" y="396288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C206982-961C-E86A-CF66-EA1259E70BD0}"/>
              </a:ext>
            </a:extLst>
          </p:cNvPr>
          <p:cNvSpPr/>
          <p:nvPr/>
        </p:nvSpPr>
        <p:spPr>
          <a:xfrm>
            <a:off x="4469677" y="426526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82C994D8-6200-A1B4-C8C0-7F45A9F7CACE}"/>
              </a:ext>
            </a:extLst>
          </p:cNvPr>
          <p:cNvCxnSpPr>
            <a:cxnSpLocks/>
            <a:stCxn id="366" idx="4"/>
            <a:endCxn id="383" idx="0"/>
          </p:cNvCxnSpPr>
          <p:nvPr/>
        </p:nvCxnSpPr>
        <p:spPr>
          <a:xfrm flipH="1">
            <a:off x="4533971" y="413272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FC80BCBC-7762-CC2F-D4E5-7EAFA19FB16E}"/>
              </a:ext>
            </a:extLst>
          </p:cNvPr>
          <p:cNvSpPr txBox="1"/>
          <p:nvPr/>
        </p:nvSpPr>
        <p:spPr>
          <a:xfrm>
            <a:off x="4132863" y="42141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D07321A7-56DD-0DA0-DFE0-A0C44AB17522}"/>
              </a:ext>
            </a:extLst>
          </p:cNvPr>
          <p:cNvCxnSpPr>
            <a:cxnSpLocks/>
            <a:stCxn id="383" idx="2"/>
            <a:endCxn id="349" idx="5"/>
          </p:cNvCxnSpPr>
          <p:nvPr/>
        </p:nvCxnSpPr>
        <p:spPr>
          <a:xfrm flipH="1">
            <a:off x="4302439" y="433313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31C8376-EB2E-CFB0-0981-1B584ADB01CA}"/>
              </a:ext>
            </a:extLst>
          </p:cNvPr>
          <p:cNvSpPr txBox="1"/>
          <p:nvPr/>
        </p:nvSpPr>
        <p:spPr>
          <a:xfrm>
            <a:off x="3985496" y="431654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3F6E4AC1-7499-23B2-558B-89C9E33E44D5}"/>
              </a:ext>
            </a:extLst>
          </p:cNvPr>
          <p:cNvSpPr/>
          <p:nvPr/>
        </p:nvSpPr>
        <p:spPr>
          <a:xfrm>
            <a:off x="3934503" y="383737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9F3923A1-1637-5960-62B6-AD88C00A2BCE}"/>
              </a:ext>
            </a:extLst>
          </p:cNvPr>
          <p:cNvSpPr txBox="1"/>
          <p:nvPr/>
        </p:nvSpPr>
        <p:spPr>
          <a:xfrm>
            <a:off x="3255680" y="2802265"/>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compromised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427D46ED-114F-CF91-D532-DD813644F3CF}"/>
              </a:ext>
            </a:extLst>
          </p:cNvPr>
          <p:cNvSpPr txBox="1"/>
          <p:nvPr/>
        </p:nvSpPr>
        <p:spPr>
          <a:xfrm>
            <a:off x="3335912" y="4521609"/>
            <a:ext cx="17863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318B81A3-D5DE-6E66-8831-5A7BF1014478}"/>
              </a:ext>
            </a:extLst>
          </p:cNvPr>
          <p:cNvCxnSpPr>
            <a:cxnSpLocks/>
          </p:cNvCxnSpPr>
          <p:nvPr/>
        </p:nvCxnSpPr>
        <p:spPr>
          <a:xfrm>
            <a:off x="4148472" y="4736552"/>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1" name="直接连接符 450">
            <a:extLst>
              <a:ext uri="{FF2B5EF4-FFF2-40B4-BE49-F238E27FC236}">
                <a16:creationId xmlns:a16="http://schemas.microsoft.com/office/drawing/2014/main" id="{63D7D193-4029-B84A-4BA5-CFFDCA0F1195}"/>
              </a:ext>
            </a:extLst>
          </p:cNvPr>
          <p:cNvCxnSpPr>
            <a:cxnSpLocks/>
            <a:stCxn id="455" idx="2"/>
            <a:endCxn id="452" idx="6"/>
          </p:cNvCxnSpPr>
          <p:nvPr/>
        </p:nvCxnSpPr>
        <p:spPr>
          <a:xfrm flipH="1">
            <a:off x="3566558" y="517256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2" name="椭圆 451">
            <a:extLst>
              <a:ext uri="{FF2B5EF4-FFF2-40B4-BE49-F238E27FC236}">
                <a16:creationId xmlns:a16="http://schemas.microsoft.com/office/drawing/2014/main" id="{F57E9145-3845-3949-4808-DE9D8ADA73A3}"/>
              </a:ext>
            </a:extLst>
          </p:cNvPr>
          <p:cNvSpPr/>
          <p:nvPr/>
        </p:nvSpPr>
        <p:spPr>
          <a:xfrm>
            <a:off x="3488586" y="514083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3" name="直接连接符 452">
            <a:extLst>
              <a:ext uri="{FF2B5EF4-FFF2-40B4-BE49-F238E27FC236}">
                <a16:creationId xmlns:a16="http://schemas.microsoft.com/office/drawing/2014/main" id="{46FBEB35-E516-8127-16CE-C94877864678}"/>
              </a:ext>
            </a:extLst>
          </p:cNvPr>
          <p:cNvCxnSpPr>
            <a:cxnSpLocks/>
            <a:stCxn id="455" idx="0"/>
            <a:endCxn id="454" idx="5"/>
          </p:cNvCxnSpPr>
          <p:nvPr/>
        </p:nvCxnSpPr>
        <p:spPr>
          <a:xfrm flipH="1" flipV="1">
            <a:off x="3605485" y="506927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54" name="椭圆 453">
            <a:extLst>
              <a:ext uri="{FF2B5EF4-FFF2-40B4-BE49-F238E27FC236}">
                <a16:creationId xmlns:a16="http://schemas.microsoft.com/office/drawing/2014/main" id="{1E8F0655-89C9-A25C-2426-B3A66D3DF559}"/>
              </a:ext>
            </a:extLst>
          </p:cNvPr>
          <p:cNvSpPr/>
          <p:nvPr/>
        </p:nvSpPr>
        <p:spPr>
          <a:xfrm>
            <a:off x="3538932" y="500272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椭圆 454">
            <a:extLst>
              <a:ext uri="{FF2B5EF4-FFF2-40B4-BE49-F238E27FC236}">
                <a16:creationId xmlns:a16="http://schemas.microsoft.com/office/drawing/2014/main" id="{A87F4B5E-DB95-69DD-A3D0-9BB3720D968C}"/>
              </a:ext>
            </a:extLst>
          </p:cNvPr>
          <p:cNvSpPr/>
          <p:nvPr/>
        </p:nvSpPr>
        <p:spPr>
          <a:xfrm>
            <a:off x="3654002" y="513358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矩形 456">
            <a:extLst>
              <a:ext uri="{FF2B5EF4-FFF2-40B4-BE49-F238E27FC236}">
                <a16:creationId xmlns:a16="http://schemas.microsoft.com/office/drawing/2014/main" id="{3C268213-F796-E537-E5C4-05E4B77F3C32}"/>
              </a:ext>
            </a:extLst>
          </p:cNvPr>
          <p:cNvSpPr/>
          <p:nvPr/>
        </p:nvSpPr>
        <p:spPr>
          <a:xfrm>
            <a:off x="3352766" y="4906941"/>
            <a:ext cx="2044822" cy="428944"/>
          </a:xfrm>
          <a:prstGeom prst="rect">
            <a:avLst/>
          </a:prstGeom>
          <a:noFill/>
          <a:ln>
            <a:solidFill>
              <a:srgbClr val="C3C3C3"/>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7977251E-19B8-BCA1-C496-7F2DB017B2CC}"/>
              </a:ext>
            </a:extLst>
          </p:cNvPr>
          <p:cNvSpPr txBox="1"/>
          <p:nvPr/>
        </p:nvSpPr>
        <p:spPr>
          <a:xfrm>
            <a:off x="3446204" y="4904471"/>
            <a:ext cx="1340516"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Cue-sensitive   </a:t>
            </a:r>
          </a:p>
          <a:p>
            <a:pPr algn="ctr"/>
            <a:r>
              <a:rPr lang="en-US" altLang="zh-CN" sz="1200" dirty="0">
                <a:solidFill>
                  <a:srgbClr val="FF0000"/>
                </a:solidFill>
                <a:latin typeface="Times New Roman" panose="02020603050405020304" pitchFamily="18" charset="0"/>
                <a:cs typeface="Times New Roman" panose="02020603050405020304" pitchFamily="18" charset="0"/>
              </a:rPr>
              <a:t>subgraph</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1" name="文本框 460">
            <a:extLst>
              <a:ext uri="{FF2B5EF4-FFF2-40B4-BE49-F238E27FC236}">
                <a16:creationId xmlns:a16="http://schemas.microsoft.com/office/drawing/2014/main" id="{B1DCAB83-B8AF-DD9D-4FC7-6522346DF28D}"/>
              </a:ext>
            </a:extLst>
          </p:cNvPr>
          <p:cNvSpPr txBox="1"/>
          <p:nvPr/>
        </p:nvSpPr>
        <p:spPr>
          <a:xfrm>
            <a:off x="4722928" y="3879719"/>
            <a:ext cx="908496"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Assist in classifying hard nodes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82C9F731-062B-3015-1991-29A78C089174}"/>
              </a:ext>
            </a:extLst>
          </p:cNvPr>
          <p:cNvSpPr txBox="1"/>
          <p:nvPr/>
        </p:nvSpPr>
        <p:spPr>
          <a:xfrm>
            <a:off x="3281516" y="5359016"/>
            <a:ext cx="2237333" cy="276999"/>
          </a:xfrm>
          <a:prstGeom prst="rect">
            <a:avLst/>
          </a:prstGeom>
          <a:noFill/>
        </p:spPr>
        <p:txBody>
          <a:bodyPr wrap="square">
            <a:spAutoFit/>
          </a:bodyPr>
          <a:lstStyle/>
          <a:p>
            <a:r>
              <a:rPr lang="en-US" altLang="zh-CN" sz="1200" b="0" i="0" dirty="0">
                <a:solidFill>
                  <a:srgbClr val="FF0000"/>
                </a:solidFill>
                <a:effectLst/>
                <a:latin typeface="Times New Roman" panose="02020603050405020304" pitchFamily="18" charset="0"/>
                <a:cs typeface="Times New Roman" panose="02020603050405020304" pitchFamily="18" charset="0"/>
              </a:rPr>
              <a:t>Release of harmless datasets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473" name="图片 472">
            <a:extLst>
              <a:ext uri="{FF2B5EF4-FFF2-40B4-BE49-F238E27FC236}">
                <a16:creationId xmlns:a16="http://schemas.microsoft.com/office/drawing/2014/main" id="{BC2549C1-9E59-7546-F8BC-911D45A88D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8096" y="4997781"/>
            <a:ext cx="308501" cy="308501"/>
          </a:xfrm>
          <a:prstGeom prst="rect">
            <a:avLst/>
          </a:prstGeom>
        </p:spPr>
      </p:pic>
      <p:sp>
        <p:nvSpPr>
          <p:cNvPr id="475" name="文本框 474">
            <a:extLst>
              <a:ext uri="{FF2B5EF4-FFF2-40B4-BE49-F238E27FC236}">
                <a16:creationId xmlns:a16="http://schemas.microsoft.com/office/drawing/2014/main" id="{288DC2BC-F906-1A69-A60B-39773E89BE28}"/>
              </a:ext>
            </a:extLst>
          </p:cNvPr>
          <p:cNvSpPr txBox="1"/>
          <p:nvPr/>
        </p:nvSpPr>
        <p:spPr>
          <a:xfrm>
            <a:off x="4734060" y="4888388"/>
            <a:ext cx="815388" cy="461665"/>
          </a:xfrm>
          <a:prstGeom prst="rect">
            <a:avLst/>
          </a:prstGeom>
          <a:noFill/>
        </p:spPr>
        <p:txBody>
          <a:bodyPr wrap="square">
            <a:spAutoFit/>
          </a:bodyPr>
          <a:lstStyle/>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Activated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FF963063-A91E-1DFF-FD0B-81613915BD6A}"/>
              </a:ext>
            </a:extLst>
          </p:cNvPr>
          <p:cNvSpPr/>
          <p:nvPr/>
        </p:nvSpPr>
        <p:spPr>
          <a:xfrm>
            <a:off x="5613280" y="4272410"/>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D148881F-E832-DF6A-42D1-E7A3E19ACA27}"/>
              </a:ext>
            </a:extLst>
          </p:cNvPr>
          <p:cNvSpPr txBox="1"/>
          <p:nvPr/>
        </p:nvSpPr>
        <p:spPr>
          <a:xfrm>
            <a:off x="5436287" y="4046907"/>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pic>
        <p:nvPicPr>
          <p:cNvPr id="482" name="图片 481">
            <a:extLst>
              <a:ext uri="{FF2B5EF4-FFF2-40B4-BE49-F238E27FC236}">
                <a16:creationId xmlns:a16="http://schemas.microsoft.com/office/drawing/2014/main" id="{B9CFE02A-7160-5890-9976-C8DC8693E2DA}"/>
              </a:ext>
            </a:extLst>
          </p:cNvPr>
          <p:cNvPicPr>
            <a:picLocks noChangeAspect="1"/>
          </p:cNvPicPr>
          <p:nvPr/>
        </p:nvPicPr>
        <p:blipFill>
          <a:blip r:embed="rId9"/>
          <a:stretch>
            <a:fillRect/>
          </a:stretch>
        </p:blipFill>
        <p:spPr>
          <a:xfrm>
            <a:off x="5952835" y="3848818"/>
            <a:ext cx="976193" cy="949730"/>
          </a:xfrm>
          <a:prstGeom prst="rect">
            <a:avLst/>
          </a:prstGeom>
        </p:spPr>
      </p:pic>
      <p:cxnSp>
        <p:nvCxnSpPr>
          <p:cNvPr id="483" name="直接连接符 482">
            <a:extLst>
              <a:ext uri="{FF2B5EF4-FFF2-40B4-BE49-F238E27FC236}">
                <a16:creationId xmlns:a16="http://schemas.microsoft.com/office/drawing/2014/main" id="{8164D53F-BB3A-EB53-A9FD-0961BD245514}"/>
              </a:ext>
            </a:extLst>
          </p:cNvPr>
          <p:cNvCxnSpPr>
            <a:cxnSpLocks/>
            <a:stCxn id="485" idx="5"/>
            <a:endCxn id="484" idx="0"/>
          </p:cNvCxnSpPr>
          <p:nvPr/>
        </p:nvCxnSpPr>
        <p:spPr>
          <a:xfrm>
            <a:off x="7499278" y="4177299"/>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52023573-00EB-C465-C431-22FC2DFAB027}"/>
              </a:ext>
            </a:extLst>
          </p:cNvPr>
          <p:cNvSpPr/>
          <p:nvPr/>
        </p:nvSpPr>
        <p:spPr>
          <a:xfrm>
            <a:off x="7464328" y="43795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95D322C0-7957-8A3C-E3D8-D20831D179FE}"/>
              </a:ext>
            </a:extLst>
          </p:cNvPr>
          <p:cNvSpPr/>
          <p:nvPr/>
        </p:nvSpPr>
        <p:spPr>
          <a:xfrm>
            <a:off x="7389521" y="40614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17A151B0-C205-895B-FE35-BF50F9DCEAAB}"/>
              </a:ext>
            </a:extLst>
          </p:cNvPr>
          <p:cNvSpPr txBox="1"/>
          <p:nvPr/>
        </p:nvSpPr>
        <p:spPr>
          <a:xfrm>
            <a:off x="7311656" y="39811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D6C25C81-819F-D387-FDBE-143E79F5FED3}"/>
              </a:ext>
            </a:extLst>
          </p:cNvPr>
          <p:cNvCxnSpPr>
            <a:cxnSpLocks/>
            <a:stCxn id="491" idx="2"/>
            <a:endCxn id="488" idx="6"/>
          </p:cNvCxnSpPr>
          <p:nvPr/>
        </p:nvCxnSpPr>
        <p:spPr>
          <a:xfrm flipH="1">
            <a:off x="7686146" y="4203738"/>
            <a:ext cx="87444" cy="725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B7560F20-468F-9A70-8515-D74D47BA4946}"/>
              </a:ext>
            </a:extLst>
          </p:cNvPr>
          <p:cNvSpPr/>
          <p:nvPr/>
        </p:nvSpPr>
        <p:spPr>
          <a:xfrm>
            <a:off x="7608174" y="4172009"/>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835C81F7-DA2F-D732-A38A-3B91C9D79C2C}"/>
              </a:ext>
            </a:extLst>
          </p:cNvPr>
          <p:cNvCxnSpPr>
            <a:cxnSpLocks/>
            <a:stCxn id="491" idx="0"/>
            <a:endCxn id="490" idx="5"/>
          </p:cNvCxnSpPr>
          <p:nvPr/>
        </p:nvCxnSpPr>
        <p:spPr>
          <a:xfrm flipH="1" flipV="1">
            <a:off x="7725073" y="4100445"/>
            <a:ext cx="87503" cy="64307"/>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7DC79599-93CC-C8FE-8C30-E8D3077B0930}"/>
              </a:ext>
            </a:extLst>
          </p:cNvPr>
          <p:cNvSpPr/>
          <p:nvPr/>
        </p:nvSpPr>
        <p:spPr>
          <a:xfrm>
            <a:off x="7658520" y="403389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AE89226-B9D9-823F-ABFC-F5D447742DFB}"/>
              </a:ext>
            </a:extLst>
          </p:cNvPr>
          <p:cNvSpPr/>
          <p:nvPr/>
        </p:nvSpPr>
        <p:spPr>
          <a:xfrm>
            <a:off x="7773590" y="4164752"/>
            <a:ext cx="77972" cy="77972"/>
          </a:xfrm>
          <a:prstGeom prst="ellipse">
            <a:avLst/>
          </a:prstGeom>
          <a:solidFill>
            <a:srgbClr val="C3C3C3"/>
          </a:solidFill>
          <a:ln>
            <a:solidFill>
              <a:srgbClr val="C3C3C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6F34606E-6662-167B-B07B-E77ECA0B2696}"/>
              </a:ext>
            </a:extLst>
          </p:cNvPr>
          <p:cNvCxnSpPr>
            <a:cxnSpLocks/>
            <a:stCxn id="488" idx="4"/>
            <a:endCxn id="484" idx="7"/>
          </p:cNvCxnSpPr>
          <p:nvPr/>
        </p:nvCxnSpPr>
        <p:spPr>
          <a:xfrm flipH="1">
            <a:off x="7574085" y="4249981"/>
            <a:ext cx="73075" cy="149423"/>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C0E5D8BC-328A-555C-BA0E-3BDEF544B266}"/>
              </a:ext>
            </a:extLst>
          </p:cNvPr>
          <p:cNvCxnSpPr>
            <a:cxnSpLocks/>
            <a:stCxn id="490" idx="2"/>
            <a:endCxn id="485" idx="7"/>
          </p:cNvCxnSpPr>
          <p:nvPr/>
        </p:nvCxnSpPr>
        <p:spPr>
          <a:xfrm flipH="1">
            <a:off x="7499278" y="4072878"/>
            <a:ext cx="159242" cy="8444"/>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30D1DBC3-CAA4-3CE3-6A48-49F882FE9180}"/>
              </a:ext>
            </a:extLst>
          </p:cNvPr>
          <p:cNvSpPr/>
          <p:nvPr/>
        </p:nvSpPr>
        <p:spPr>
          <a:xfrm>
            <a:off x="7741323" y="43752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A9148C52-5B96-58EF-08CB-89C1D8F51DE2}"/>
              </a:ext>
            </a:extLst>
          </p:cNvPr>
          <p:cNvCxnSpPr>
            <a:cxnSpLocks/>
            <a:stCxn id="491" idx="4"/>
            <a:endCxn id="494" idx="0"/>
          </p:cNvCxnSpPr>
          <p:nvPr/>
        </p:nvCxnSpPr>
        <p:spPr>
          <a:xfrm flipH="1">
            <a:off x="7805617" y="4242724"/>
            <a:ext cx="6959" cy="132541"/>
          </a:xfrm>
          <a:prstGeom prst="line">
            <a:avLst/>
          </a:prstGeom>
          <a:ln w="19050">
            <a:solidFill>
              <a:srgbClr val="C3C3C3"/>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06C17565-6C36-9F6A-C172-9706F7AE305B}"/>
              </a:ext>
            </a:extLst>
          </p:cNvPr>
          <p:cNvSpPr txBox="1"/>
          <p:nvPr/>
        </p:nvSpPr>
        <p:spPr>
          <a:xfrm>
            <a:off x="7404509" y="43241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E92639A6-306C-AB63-7024-D50F93754A73}"/>
              </a:ext>
            </a:extLst>
          </p:cNvPr>
          <p:cNvCxnSpPr>
            <a:cxnSpLocks/>
            <a:stCxn id="494" idx="2"/>
            <a:endCxn id="484" idx="5"/>
          </p:cNvCxnSpPr>
          <p:nvPr/>
        </p:nvCxnSpPr>
        <p:spPr>
          <a:xfrm flipH="1">
            <a:off x="7574085" y="44431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D0A3A2B6-00A0-0ECD-2473-134931CF8FFD}"/>
              </a:ext>
            </a:extLst>
          </p:cNvPr>
          <p:cNvSpPr txBox="1"/>
          <p:nvPr/>
        </p:nvSpPr>
        <p:spPr>
          <a:xfrm>
            <a:off x="7223901" y="4486249"/>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C754BFCE-8AD4-1F9D-8100-2B902D2768B0}"/>
              </a:ext>
            </a:extLst>
          </p:cNvPr>
          <p:cNvCxnSpPr>
            <a:cxnSpLocks/>
          </p:cNvCxnSpPr>
          <p:nvPr/>
        </p:nvCxnSpPr>
        <p:spPr>
          <a:xfrm>
            <a:off x="7594323" y="4729737"/>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883984D-ED3E-8CD7-8766-C9027E797F13}"/>
              </a:ext>
            </a:extLst>
          </p:cNvPr>
          <p:cNvSpPr txBox="1"/>
          <p:nvPr/>
        </p:nvSpPr>
        <p:spPr>
          <a:xfrm>
            <a:off x="7547308" y="4679805"/>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pic>
        <p:nvPicPr>
          <p:cNvPr id="511" name="图片 510">
            <a:extLst>
              <a:ext uri="{FF2B5EF4-FFF2-40B4-BE49-F238E27FC236}">
                <a16:creationId xmlns:a16="http://schemas.microsoft.com/office/drawing/2014/main" id="{FBB6B4DA-7867-ECAA-E19F-A6F3F0D36BA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3382" y="3441976"/>
            <a:ext cx="369395" cy="369395"/>
          </a:xfrm>
          <a:prstGeom prst="rect">
            <a:avLst/>
          </a:prstGeom>
        </p:spPr>
      </p:pic>
      <p:cxnSp>
        <p:nvCxnSpPr>
          <p:cNvPr id="512" name="连接符: 肘形 511">
            <a:extLst>
              <a:ext uri="{FF2B5EF4-FFF2-40B4-BE49-F238E27FC236}">
                <a16:creationId xmlns:a16="http://schemas.microsoft.com/office/drawing/2014/main" id="{D981C30A-93F4-6F16-BA78-EE064CC48C41}"/>
              </a:ext>
            </a:extLst>
          </p:cNvPr>
          <p:cNvCxnSpPr>
            <a:cxnSpLocks/>
            <a:stCxn id="179" idx="0"/>
          </p:cNvCxnSpPr>
          <p:nvPr/>
        </p:nvCxnSpPr>
        <p:spPr>
          <a:xfrm rot="16200000" flipV="1">
            <a:off x="7621431" y="2903990"/>
            <a:ext cx="387952" cy="1900846"/>
          </a:xfrm>
          <a:prstGeom prst="bentConnector2">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cxnSp>
        <p:nvCxnSpPr>
          <p:cNvPr id="514" name="直接箭头连接符 513">
            <a:extLst>
              <a:ext uri="{FF2B5EF4-FFF2-40B4-BE49-F238E27FC236}">
                <a16:creationId xmlns:a16="http://schemas.microsoft.com/office/drawing/2014/main" id="{D9747DAF-DFF3-9028-ACD2-D2BE78AAAE4B}"/>
              </a:ext>
            </a:extLst>
          </p:cNvPr>
          <p:cNvCxnSpPr>
            <a:cxnSpLocks/>
          </p:cNvCxnSpPr>
          <p:nvPr/>
        </p:nvCxnSpPr>
        <p:spPr>
          <a:xfrm>
            <a:off x="6637519" y="3844841"/>
            <a:ext cx="0" cy="310250"/>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516" name="椭圆 515">
            <a:extLst>
              <a:ext uri="{FF2B5EF4-FFF2-40B4-BE49-F238E27FC236}">
                <a16:creationId xmlns:a16="http://schemas.microsoft.com/office/drawing/2014/main" id="{C5CB9CFF-6A76-54CD-09D3-FE0943481C8D}"/>
              </a:ext>
            </a:extLst>
          </p:cNvPr>
          <p:cNvSpPr/>
          <p:nvPr/>
        </p:nvSpPr>
        <p:spPr>
          <a:xfrm>
            <a:off x="7229978" y="51086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BFDC8C51-3336-7F3F-AD36-B6BC31F0F196}"/>
              </a:ext>
            </a:extLst>
          </p:cNvPr>
          <p:cNvSpPr txBox="1"/>
          <p:nvPr/>
        </p:nvSpPr>
        <p:spPr>
          <a:xfrm>
            <a:off x="7171189" y="505056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17" name="文本框 516">
            <a:extLst>
              <a:ext uri="{FF2B5EF4-FFF2-40B4-BE49-F238E27FC236}">
                <a16:creationId xmlns:a16="http://schemas.microsoft.com/office/drawing/2014/main" id="{0672EE8D-B874-5282-327B-425B15B99950}"/>
              </a:ext>
            </a:extLst>
          </p:cNvPr>
          <p:cNvSpPr txBox="1"/>
          <p:nvPr/>
        </p:nvSpPr>
        <p:spPr>
          <a:xfrm>
            <a:off x="7332279" y="5020136"/>
            <a:ext cx="186942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is correctly classified</a:t>
            </a:r>
            <a:endParaRPr lang="zh-CN" altLang="en-US" sz="1200" dirty="0">
              <a:latin typeface="Times New Roman" panose="02020603050405020304" pitchFamily="18" charset="0"/>
              <a:cs typeface="Times New Roman" panose="02020603050405020304" pitchFamily="18" charset="0"/>
            </a:endParaRPr>
          </a:p>
        </p:txBody>
      </p:sp>
      <p:sp>
        <p:nvSpPr>
          <p:cNvPr id="518" name="文本框 517">
            <a:extLst>
              <a:ext uri="{FF2B5EF4-FFF2-40B4-BE49-F238E27FC236}">
                <a16:creationId xmlns:a16="http://schemas.microsoft.com/office/drawing/2014/main" id="{C52E9CDA-8599-6895-3821-90327CD340FB}"/>
              </a:ext>
            </a:extLst>
          </p:cNvPr>
          <p:cNvSpPr txBox="1"/>
          <p:nvPr/>
        </p:nvSpPr>
        <p:spPr>
          <a:xfrm>
            <a:off x="7112220" y="5281584"/>
            <a:ext cx="1840029" cy="276999"/>
          </a:xfrm>
          <a:prstGeom prst="rect">
            <a:avLst/>
          </a:prstGeom>
          <a:noFill/>
        </p:spPr>
        <p:txBody>
          <a:bodyPr wrap="square">
            <a:spAutoFit/>
          </a:bodyPr>
          <a:lstStyle/>
          <a:p>
            <a:r>
              <a:rPr lang="en-US" altLang="zh-CN" sz="1200" b="0" i="0" dirty="0">
                <a:solidFill>
                  <a:schemeClr val="accent6">
                    <a:lumMod val="60000"/>
                    <a:lumOff val="40000"/>
                  </a:schemeClr>
                </a:solidFill>
                <a:effectLst/>
                <a:latin typeface="Times New Roman" panose="02020603050405020304" pitchFamily="18" charset="0"/>
                <a:cs typeface="Times New Roman" panose="02020603050405020304" pitchFamily="18" charset="0"/>
              </a:rPr>
              <a:t>Model with high similarity</a:t>
            </a:r>
            <a:endParaRPr lang="zh-CN" altLang="en-US" sz="1200" dirty="0">
              <a:solidFill>
                <a:schemeClr val="accent6">
                  <a:lumMod val="60000"/>
                  <a:lumOff val="40000"/>
                </a:schemeClr>
              </a:solidFill>
              <a:latin typeface="Times New Roman" panose="02020603050405020304" pitchFamily="18" charset="0"/>
              <a:cs typeface="Times New Roman" panose="02020603050405020304" pitchFamily="18" charset="0"/>
            </a:endParaRPr>
          </a:p>
        </p:txBody>
      </p:sp>
      <p:sp>
        <p:nvSpPr>
          <p:cNvPr id="521" name="矩形 520">
            <a:extLst>
              <a:ext uri="{FF2B5EF4-FFF2-40B4-BE49-F238E27FC236}">
                <a16:creationId xmlns:a16="http://schemas.microsoft.com/office/drawing/2014/main" id="{55FF1B45-02D4-1557-7187-F97DF8C7C01A}"/>
              </a:ext>
            </a:extLst>
          </p:cNvPr>
          <p:cNvSpPr/>
          <p:nvPr/>
        </p:nvSpPr>
        <p:spPr>
          <a:xfrm>
            <a:off x="7159255" y="5301461"/>
            <a:ext cx="1742497" cy="267910"/>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8A66DCE-9EDF-3118-9BEE-AB6B5F0391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0286" y="3582258"/>
            <a:ext cx="369395" cy="369395"/>
          </a:xfrm>
          <a:prstGeom prst="rect">
            <a:avLst/>
          </a:prstGeom>
        </p:spPr>
      </p:pic>
      <p:sp>
        <p:nvSpPr>
          <p:cNvPr id="20" name="矩形 19">
            <a:extLst>
              <a:ext uri="{FF2B5EF4-FFF2-40B4-BE49-F238E27FC236}">
                <a16:creationId xmlns:a16="http://schemas.microsoft.com/office/drawing/2014/main" id="{1F5129F0-90EF-9B46-7BB1-CE656CAFB6DC}"/>
              </a:ext>
            </a:extLst>
          </p:cNvPr>
          <p:cNvSpPr/>
          <p:nvPr/>
        </p:nvSpPr>
        <p:spPr>
          <a:xfrm>
            <a:off x="7143367" y="2558514"/>
            <a:ext cx="1381838" cy="4370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C8975C6-38F0-F29E-926D-43313745DF6D}"/>
              </a:ext>
            </a:extLst>
          </p:cNvPr>
          <p:cNvCxnSpPr>
            <a:cxnSpLocks/>
            <a:stCxn id="49" idx="3"/>
            <a:endCxn id="191" idx="7"/>
          </p:cNvCxnSpPr>
          <p:nvPr/>
        </p:nvCxnSpPr>
        <p:spPr>
          <a:xfrm flipH="1">
            <a:off x="4187399" y="2190662"/>
            <a:ext cx="181704" cy="59657"/>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39061654-9DCA-AE59-D01A-B501C56EB095}"/>
              </a:ext>
            </a:extLst>
          </p:cNvPr>
          <p:cNvSpPr txBox="1"/>
          <p:nvPr/>
        </p:nvSpPr>
        <p:spPr>
          <a:xfrm>
            <a:off x="5657418" y="3428845"/>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24" name="文本框 23">
            <a:extLst>
              <a:ext uri="{FF2B5EF4-FFF2-40B4-BE49-F238E27FC236}">
                <a16:creationId xmlns:a16="http://schemas.microsoft.com/office/drawing/2014/main" id="{1CEA550B-8BAE-1B72-DA64-0BA7423016A6}"/>
              </a:ext>
            </a:extLst>
          </p:cNvPr>
          <p:cNvSpPr txBox="1"/>
          <p:nvPr/>
        </p:nvSpPr>
        <p:spPr>
          <a:xfrm>
            <a:off x="8061326" y="2556479"/>
            <a:ext cx="1107996" cy="369332"/>
          </a:xfrm>
          <a:prstGeom prst="rect">
            <a:avLst/>
          </a:prstGeom>
          <a:noFill/>
        </p:spPr>
        <p:txBody>
          <a:bodyPr wrap="none" rtlCol="0">
            <a:spAutoFit/>
          </a:bodyPr>
          <a:lstStyle/>
          <a:p>
            <a:r>
              <a:rPr lang="zh-CN" altLang="en-US" dirty="0"/>
              <a:t>错误分类</a:t>
            </a:r>
          </a:p>
        </p:txBody>
      </p:sp>
      <p:sp>
        <p:nvSpPr>
          <p:cNvPr id="25" name="文本框 24">
            <a:extLst>
              <a:ext uri="{FF2B5EF4-FFF2-40B4-BE49-F238E27FC236}">
                <a16:creationId xmlns:a16="http://schemas.microsoft.com/office/drawing/2014/main" id="{C2F387DB-87BA-6DDF-5D98-35DADA82D143}"/>
              </a:ext>
            </a:extLst>
          </p:cNvPr>
          <p:cNvSpPr txBox="1"/>
          <p:nvPr/>
        </p:nvSpPr>
        <p:spPr>
          <a:xfrm>
            <a:off x="6109137" y="5225561"/>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94176570-F4ED-E711-2E6F-757B6F23938B}"/>
              </a:ext>
            </a:extLst>
          </p:cNvPr>
          <p:cNvSpPr txBox="1"/>
          <p:nvPr/>
        </p:nvSpPr>
        <p:spPr>
          <a:xfrm>
            <a:off x="5968426" y="2523772"/>
            <a:ext cx="2237333"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0B5BA616-9EF5-2BCF-4D5F-E8F972D476BD}"/>
              </a:ext>
            </a:extLst>
          </p:cNvPr>
          <p:cNvSpPr txBox="1"/>
          <p:nvPr/>
        </p:nvSpPr>
        <p:spPr>
          <a:xfrm>
            <a:off x="2034957" y="2712552"/>
            <a:ext cx="1128835" cy="369332"/>
          </a:xfrm>
          <a:prstGeom prst="rect">
            <a:avLst/>
          </a:prstGeom>
          <a:noFill/>
        </p:spPr>
        <p:txBody>
          <a:bodyPr wrap="none" rtlCol="0">
            <a:spAutoFit/>
          </a:bodyPr>
          <a:lstStyle/>
          <a:p>
            <a:r>
              <a:rPr lang="zh-CN" altLang="en-US" dirty="0"/>
              <a:t>有损伤的</a:t>
            </a:r>
          </a:p>
        </p:txBody>
      </p:sp>
      <p:sp>
        <p:nvSpPr>
          <p:cNvPr id="29" name="文本框 28">
            <a:extLst>
              <a:ext uri="{FF2B5EF4-FFF2-40B4-BE49-F238E27FC236}">
                <a16:creationId xmlns:a16="http://schemas.microsoft.com/office/drawing/2014/main" id="{20661BA6-D0C0-0888-C01A-A823D7C58A77}"/>
              </a:ext>
            </a:extLst>
          </p:cNvPr>
          <p:cNvSpPr txBox="1"/>
          <p:nvPr/>
        </p:nvSpPr>
        <p:spPr>
          <a:xfrm>
            <a:off x="2334559" y="5097366"/>
            <a:ext cx="1128835" cy="369332"/>
          </a:xfrm>
          <a:prstGeom prst="rect">
            <a:avLst/>
          </a:prstGeom>
          <a:noFill/>
        </p:spPr>
        <p:txBody>
          <a:bodyPr wrap="none" rtlCol="0">
            <a:spAutoFit/>
          </a:bodyPr>
          <a:lstStyle/>
          <a:p>
            <a:r>
              <a:rPr lang="zh-CN" altLang="en-US" dirty="0"/>
              <a:t>无损伤的</a:t>
            </a:r>
          </a:p>
        </p:txBody>
      </p:sp>
    </p:spTree>
    <p:extLst>
      <p:ext uri="{BB962C8B-B14F-4D97-AF65-F5344CB8AC3E}">
        <p14:creationId xmlns:p14="http://schemas.microsoft.com/office/powerpoint/2010/main" val="837435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1E214-F968-32CA-56CB-A040806E7B5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B47FE18-FD10-0D99-CB6F-9BD29349B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C65364C8-650D-380F-8020-4604DBD3134A}"/>
              </a:ext>
            </a:extLst>
          </p:cNvPr>
          <p:cNvSpPr/>
          <p:nvPr/>
        </p:nvSpPr>
        <p:spPr>
          <a:xfrm>
            <a:off x="1993012" y="708838"/>
            <a:ext cx="7258414"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4E1B4CD6-4913-E473-9186-30D221707192}"/>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827F71E2-9641-441B-7178-348416CE139E}"/>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52453130-0E8E-D73E-DA46-74792E16C398}"/>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FC33C827-4DD6-5495-17D3-BD7F48C9DC48}"/>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4BEA5C30-9AA3-EC98-D4BA-D64D2CBE784B}"/>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1638DDD-7B95-198D-E17E-D682B735CFD9}"/>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2E41A46-2009-F9A5-3564-F61A2F1232F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8A58365B-764B-5952-0109-064B247613C2}"/>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252B3FC-D0E9-CA28-B5F1-08BA1F01C0A9}"/>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57D3076B-6CD1-E187-018F-47690BDCAFBE}"/>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8357EE16-2C92-722B-D724-C791605235BD}"/>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F00886A6-5306-D030-3A18-F6F536B7A983}"/>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3DB05B00-B14D-7650-0B7C-DCDCB4AB9BCF}"/>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E3DF2FC4-DF86-1099-8020-74B2FB5FC372}"/>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50AFE52A-B07C-E601-6CF6-0D8874B99BA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C303E44A-39A2-168A-6372-BB6308EA3E57}"/>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4AD0B524-6D11-33DD-2B51-31D33F740C3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BD44E862-C733-9267-7BF3-F48EF7C2A7F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3DB9A05-1900-3CB1-6113-FAA6F8FF208C}"/>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EAA2B99E-FF47-9797-FBE7-366E6F450E75}"/>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D0EE22CA-46BD-390B-1A6D-92A606CE3B63}"/>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7867523-FADE-4885-E0BD-C8C8CCCE6945}"/>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B6F4D33-75E8-41EE-4DBD-56988B2E03D5}"/>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6718FE33-1ABE-4F3E-5745-CE85B484DF4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C8374CA9-B1B5-0747-D190-4B66B9BD4A1F}"/>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35497982-ADEF-0AEB-215E-AF31CC1F2FB6}"/>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16F0B007-C15B-AA49-AC90-4A8E13CB7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EC179C14-80B8-38A0-0D62-2B75FC70DF22}"/>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4794D43D-4851-9D34-143E-E57A1A9EF377}"/>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674C7989-86EE-233B-AE1E-32563C5161E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88C89364-4B52-921D-836E-D0088F621A27}"/>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D2602F4F-12C6-AC77-4E69-7C33F2BB1BD1}"/>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FCF7127A-4A2E-78E2-AA34-D1FA058F2634}"/>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DA4B138D-3943-BD64-CBAA-61162F7B4FF6}"/>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EB5D8F7C-4316-5C56-BB14-E5958F31BCF8}"/>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4B46C464-9FDB-0050-6693-196D83088C84}"/>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25A2AA3E-B503-49D0-D84E-B68BD6CB871A}"/>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7D54CC3E-4ACA-ED6B-11CF-F4FDAAF5A865}"/>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153F0BB8-9AB8-FE49-5071-1C0C4219D3CC}"/>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9142AFC5-5EAA-C323-9A7A-9E61C8B5681F}"/>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A13DC24-A4FC-146A-B6CC-D8BB3E60DCA5}"/>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5C84AE0-FF85-67CB-A831-D7EEDA383B96}"/>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2493240-5B77-3903-179E-2C68B18CABCC}"/>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8D8A790A-77D6-A46C-D83B-757227EB248F}"/>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49DECF74-C753-B997-72A2-6E904B17C1A7}"/>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6A6B2A17-08BE-EEC3-389C-5C1B3ED0A6BF}"/>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D709F69-EF28-902A-CB1F-E3A644D2BD2B}"/>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70CBCB40-8701-91FB-35D6-B82BD39CE117}"/>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9FCD17E7-96DE-B515-7D84-5D44C3E1BB04}"/>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C1542943-2522-A6FE-067F-B1A8BDBE239A}"/>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4690D222-9E44-D32C-5878-26E05F2865B3}"/>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9C531716-A78D-684A-9224-562949800C80}"/>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75E31889-FDBB-517F-29B5-5F141CC26675}"/>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270DFD7E-BCBE-0460-686F-84FFE9E217F9}"/>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B53D74E4-B43A-C107-4E15-28128793B8EE}"/>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FE66DD05-0AE7-D4AD-9459-D0DFFE50642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0AE5CFF8-4ECE-89AA-9CE5-A6D8B859D0D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1C91EA5F-D206-D3B6-197A-5EE347BA3221}"/>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69F1648C-9E11-99A0-77E3-6BD85623E720}"/>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677911DA-3D4A-881D-563B-95FE5F42CC5F}"/>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D4B891AD-5F94-7674-08BB-024DC295A6FD}"/>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3DFF8EB6-7500-DFB4-D965-81BC7499A2FA}"/>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944BCBCA-6D56-5A86-D570-4D103BAC8708}"/>
              </a:ext>
            </a:extLst>
          </p:cNvPr>
          <p:cNvCxnSpPr>
            <a:cxnSpLocks/>
          </p:cNvCxnSpPr>
          <p:nvPr/>
        </p:nvCxnSpPr>
        <p:spPr>
          <a:xfrm>
            <a:off x="1993012" y="3048000"/>
            <a:ext cx="7258414"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56B7EAD2-C328-1834-C9A6-0058189686C7}"/>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D635D053-05A6-FCDA-7F82-93B7517BD299}"/>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8E12D498-9BDA-CBE3-8738-D7AD1270068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1F78BB37-9217-95EB-0048-AC56E50B7D54}"/>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876B0DCD-37DD-2B3B-5DD8-A82C441815FF}"/>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AE5D563E-B17A-DE05-2657-3003DCEC88DA}"/>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F3E9C32E-168C-24C0-0CA6-A77C88D3C6B4}"/>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7BB6600B-318F-A3D9-CEF7-2DAAAF6DCEB8}"/>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3680B4DA-F251-75CF-0424-F7A8CED8ABD4}"/>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B87CE2F-6AD4-0388-2E46-4E0D0FB358C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85F4C259-7BBF-AD7E-B42F-D6CCDFEF0F5C}"/>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7F347D2C-EFF2-1381-B580-02707C75771B}"/>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AE8285BB-14ED-ED37-E6FD-8FD824D43768}"/>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F16E1131-D9AD-FB22-7523-5558E32EB821}"/>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03049C43-60B2-58E7-8EC4-F22E793C8899}"/>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0B227102-2D6F-FE81-F2CA-08B6FCF53386}"/>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D1F1EA98-DDCA-6C7F-6ADE-2C635A7DC002}"/>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F55BC0F4-6B90-C9E1-5E62-B0A99139672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916E14F-7A5E-B103-F30B-52FCFF50E15D}"/>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1E8950A2-4B48-C3E2-9C3F-AC93F84BF760}"/>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982CBEBC-F7B8-E9D1-4F88-F6266F6F67CD}"/>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3804E0A-7955-C882-A4D9-7ABAFBBFD82C}"/>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E4C5AA3F-4253-21F2-D708-6F292C18564F}"/>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9D772221-80AA-F185-CBC9-B137FF3EC6A2}"/>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ACABA343-3EAF-76A4-C6D2-D8312FE09F3A}"/>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68048FAB-332D-9716-F35A-567B06C27B54}"/>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1F1EE621-EFDE-187E-8C6B-B1FB2176BDA9}"/>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6F0FA436-2604-6BD4-0662-C497B756CA7A}"/>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DA16CF20-329D-22E6-B5E5-FE2F99B6E885}"/>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4E894D7F-A783-ABF0-3BC2-C182B211DC14}"/>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BCB62153-3441-3EE3-6770-31AD8E727546}"/>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890DC452-1883-223C-AEF8-17AE0D660FF3}"/>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39EEA22A-EE47-7A88-A9BF-D8479979B03D}"/>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F32AE872-8C37-3D60-D0E8-A6743683101C}"/>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78B13147-40CB-E183-2AA4-45008795976B}"/>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847B6B9-11BA-3E00-C752-A96B3047BFE9}"/>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AEE0EE4F-B273-0E9C-591C-BF20ADC1A710}"/>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D09A056E-1D4D-D20C-BCD5-6BFD93B2487D}"/>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19F1508B-ECF9-F67C-104D-A4F5F0BB2817}"/>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70408802-5F61-D648-B663-D86659C90A69}"/>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B346E749-D912-697C-1783-CD67A39AEF8F}"/>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D42A2840-C7C3-79D8-38AE-65CEF00060A2}"/>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9E82ED9-4D2C-6D1E-275B-4EB091BC03F2}"/>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EBAC4CBD-9E15-67C7-8997-5A1790F936AC}"/>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35C5FFB1-8FA8-49B2-A10F-6EA8EDC4E841}"/>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DC212B25-201C-4A2E-FAC2-F5E744832B52}"/>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85EC4873-C053-EB3A-79D2-24C21F59B7CC}"/>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D56AC824-E02A-153B-7C43-8BE949E0A6F6}"/>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5B82DA28-4004-131D-D3DF-6D71371A08FB}"/>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056EB27C-568D-BB09-A557-4A1111F010AE}"/>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952C43B2-F508-6556-1A57-FC30F9E8D996}"/>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B3B7595-F362-7460-4AC1-E1E40A20832D}"/>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2A75BF0-8652-5811-B68A-7554A68C58C9}"/>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9785FF9B-1F1F-E911-5CBB-F14936422CFB}"/>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DDD3C567-AEBD-195A-489D-C0EA3B1C656D}"/>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230C9295-CE5D-9292-B9BD-9E2F3C6341BF}"/>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14C83AAA-2F06-1D2F-67CC-E5906CDAB462}"/>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7BC86F29-9505-C93E-0F66-EDB0694F08DE}"/>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646A8DCC-C60E-D1B0-E29B-5978F961B10E}"/>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5EFFE6ED-7A3D-0A93-54C0-1C5BC6EE5798}"/>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0F08E472-B183-0B49-AA09-B09D9874697D}"/>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C6310A22-C44A-F4BB-60E9-E3F7C2FABCCF}"/>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03FE82FB-3779-6EF7-2B3C-9F049B10EA78}"/>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E02102E2-1980-B216-5C5E-9E127CD133CE}"/>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C4560798-1A2E-5DCD-0CBC-20E5077CDF8E}"/>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9B24A1BE-21D0-B748-A2E0-25C8631E31DE}"/>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BD00CB58-A813-67E7-D448-EC8C668BDF4E}"/>
              </a:ext>
            </a:extLst>
          </p:cNvPr>
          <p:cNvSpPr txBox="1"/>
          <p:nvPr/>
        </p:nvSpPr>
        <p:spPr>
          <a:xfrm>
            <a:off x="4709880" y="3655619"/>
            <a:ext cx="842721"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73BAEA64-51B7-BA7E-E2A5-A1564F46D29F}"/>
              </a:ext>
            </a:extLst>
          </p:cNvPr>
          <p:cNvCxnSpPr>
            <a:cxnSpLocks/>
          </p:cNvCxnSpPr>
          <p:nvPr/>
        </p:nvCxnSpPr>
        <p:spPr>
          <a:xfrm>
            <a:off x="4131905" y="4552448"/>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CAADA120-5898-422D-1B99-FD8288B37AA5}"/>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714C42E0-28D6-F0A0-E7A3-973F36843303}"/>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B8481A0B-8144-0E61-B790-805EE72FDFBA}"/>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4748C378-A2AC-22B3-8E34-0BE17AE0F36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4C311D8-B031-98F6-787C-391BC96AEFD6}"/>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51635350-9BDC-BD96-A724-B07A73CCE4A2}"/>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05FFD803-0134-2CEB-1D4E-B2D119C127BE}"/>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5DDF6EAC-3E0C-A73C-3B2D-557CD99B198E}"/>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6EDD6C02-2C85-D528-91DF-69AB6A4F1110}"/>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C5D6D045-90CD-11AF-D38F-ED4BCCD970E0}"/>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02997814-0FF3-302C-E897-B0BF28079FF5}"/>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496EC8FA-44E2-24B8-2DF4-B3C0BBCEBBDA}"/>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34D5B817-A11C-FEE0-C95E-7A8BA98819B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226F19E8-2CA8-FAC0-4CA1-B2D51C0C0CC2}"/>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AEFF423B-A1FE-8B8F-7119-537D65C08470}"/>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C9BFECAC-92BE-D1FD-FC1D-E01A5C70A597}"/>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B422CA60-92B1-A52C-606B-93618319D314}"/>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8AD094E5-CA8E-F56C-F813-97D11C83141C}"/>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51ED2CDF-D5C1-5EA5-42FA-741095323FD1}"/>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1BB30772-0666-1C3A-FB44-1E3DC1FA1AB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30000261-DFCA-B1AC-48A2-1CC270B4DBAD}"/>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B6573E64-D92E-810B-0A87-13860C0DD6FC}"/>
              </a:ext>
            </a:extLst>
          </p:cNvPr>
          <p:cNvSpPr txBox="1"/>
          <p:nvPr/>
        </p:nvSpPr>
        <p:spPr>
          <a:xfrm>
            <a:off x="7207334" y="4302145"/>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4ED75378-1476-C81A-6019-9DEEDA11B226}"/>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A2916D6F-3BE0-77BF-29B8-9A3C45292C07}"/>
              </a:ext>
            </a:extLst>
          </p:cNvPr>
          <p:cNvSpPr txBox="1"/>
          <p:nvPr/>
        </p:nvSpPr>
        <p:spPr>
          <a:xfrm>
            <a:off x="7539859"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cxnSp>
        <p:nvCxnSpPr>
          <p:cNvPr id="512" name="连接符: 肘形 511">
            <a:extLst>
              <a:ext uri="{FF2B5EF4-FFF2-40B4-BE49-F238E27FC236}">
                <a16:creationId xmlns:a16="http://schemas.microsoft.com/office/drawing/2014/main" id="{6986560E-F762-DF8E-9458-E94FD08E75B3}"/>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E3CA4007-36F5-2C15-CB42-2077E8FC2B14}"/>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6E4AE504-74CB-010C-670B-45081F8B541A}"/>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CB1B9563-11FD-0659-1E8F-11863733580A}"/>
              </a:ext>
            </a:extLst>
          </p:cNvPr>
          <p:cNvSpPr txBox="1"/>
          <p:nvPr/>
        </p:nvSpPr>
        <p:spPr>
          <a:xfrm>
            <a:off x="4571428" y="6163247"/>
            <a:ext cx="1159292" cy="369332"/>
          </a:xfrm>
          <a:prstGeom prst="rect">
            <a:avLst/>
          </a:prstGeom>
          <a:noFill/>
        </p:spPr>
        <p:txBody>
          <a:bodyPr wrap="none" rtlCol="0">
            <a:spAutoFit/>
          </a:bodyPr>
          <a:lstStyle/>
          <a:p>
            <a:r>
              <a:rPr lang="en-US" altLang="zh-CN" dirty="0"/>
              <a:t>POSITIVE </a:t>
            </a:r>
            <a:endParaRPr lang="zh-CN" altLang="en-US" dirty="0"/>
          </a:p>
        </p:txBody>
      </p:sp>
      <p:sp>
        <p:nvSpPr>
          <p:cNvPr id="20" name="矩形 19">
            <a:extLst>
              <a:ext uri="{FF2B5EF4-FFF2-40B4-BE49-F238E27FC236}">
                <a16:creationId xmlns:a16="http://schemas.microsoft.com/office/drawing/2014/main" id="{3FD25740-9C21-5CF3-0771-CC1684EE46CB}"/>
              </a:ext>
            </a:extLst>
          </p:cNvPr>
          <p:cNvSpPr/>
          <p:nvPr/>
        </p:nvSpPr>
        <p:spPr>
          <a:xfrm>
            <a:off x="7094433" y="2621463"/>
            <a:ext cx="1294914"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A3F889C5-F3DF-963C-B5F3-1A0E429E38B4}"/>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12" name="文本框 11">
            <a:extLst>
              <a:ext uri="{FF2B5EF4-FFF2-40B4-BE49-F238E27FC236}">
                <a16:creationId xmlns:a16="http://schemas.microsoft.com/office/drawing/2014/main" id="{ECA398F5-0E7F-F77B-9849-42B625D5D6E2}"/>
              </a:ext>
            </a:extLst>
          </p:cNvPr>
          <p:cNvSpPr txBox="1"/>
          <p:nvPr/>
        </p:nvSpPr>
        <p:spPr>
          <a:xfrm>
            <a:off x="3639760" y="6139396"/>
            <a:ext cx="877163" cy="369332"/>
          </a:xfrm>
          <a:prstGeom prst="rect">
            <a:avLst/>
          </a:prstGeom>
          <a:noFill/>
        </p:spPr>
        <p:txBody>
          <a:bodyPr wrap="none" rtlCol="0">
            <a:spAutoFit/>
          </a:bodyPr>
          <a:lstStyle/>
          <a:p>
            <a:r>
              <a:rPr lang="zh-CN" altLang="en-US" dirty="0">
                <a:solidFill>
                  <a:srgbClr val="FF0000"/>
                </a:solidFill>
              </a:rPr>
              <a:t>加绿色</a:t>
            </a:r>
          </a:p>
        </p:txBody>
      </p:sp>
      <p:sp>
        <p:nvSpPr>
          <p:cNvPr id="16" name="文本框 15">
            <a:extLst>
              <a:ext uri="{FF2B5EF4-FFF2-40B4-BE49-F238E27FC236}">
                <a16:creationId xmlns:a16="http://schemas.microsoft.com/office/drawing/2014/main" id="{D788ECC3-04C9-CB4A-00C7-8B17B2D27D35}"/>
              </a:ext>
            </a:extLst>
          </p:cNvPr>
          <p:cNvSpPr txBox="1"/>
          <p:nvPr/>
        </p:nvSpPr>
        <p:spPr>
          <a:xfrm>
            <a:off x="7175691" y="6160616"/>
            <a:ext cx="2906166" cy="369332"/>
          </a:xfrm>
          <a:prstGeom prst="rect">
            <a:avLst/>
          </a:prstGeom>
          <a:noFill/>
        </p:spPr>
        <p:txBody>
          <a:bodyPr wrap="square" rtlCol="0">
            <a:spAutoFit/>
          </a:bodyPr>
          <a:lstStyle/>
          <a:p>
            <a:r>
              <a:rPr lang="zh-CN" altLang="en-US" dirty="0"/>
              <a:t>全局权重 </a:t>
            </a:r>
            <a:r>
              <a:rPr lang="zh-CN" altLang="en-US" dirty="0">
                <a:solidFill>
                  <a:srgbClr val="FF0000"/>
                </a:solidFill>
              </a:rPr>
              <a:t>局部权重 触发的 </a:t>
            </a:r>
          </a:p>
        </p:txBody>
      </p:sp>
      <p:sp>
        <p:nvSpPr>
          <p:cNvPr id="25" name="文本框 24">
            <a:extLst>
              <a:ext uri="{FF2B5EF4-FFF2-40B4-BE49-F238E27FC236}">
                <a16:creationId xmlns:a16="http://schemas.microsoft.com/office/drawing/2014/main" id="{0555D886-554B-7DDD-821C-5127DF348960}"/>
              </a:ext>
            </a:extLst>
          </p:cNvPr>
          <p:cNvSpPr txBox="1"/>
          <p:nvPr/>
        </p:nvSpPr>
        <p:spPr>
          <a:xfrm>
            <a:off x="6089641" y="6089164"/>
            <a:ext cx="1107996" cy="369332"/>
          </a:xfrm>
          <a:prstGeom prst="rect">
            <a:avLst/>
          </a:prstGeom>
          <a:noFill/>
        </p:spPr>
        <p:txBody>
          <a:bodyPr wrap="none" rtlCol="0">
            <a:spAutoFit/>
          </a:bodyPr>
          <a:lstStyle/>
          <a:p>
            <a:r>
              <a:rPr lang="zh-CN" altLang="en-US" dirty="0"/>
              <a:t>正确结果</a:t>
            </a:r>
          </a:p>
        </p:txBody>
      </p:sp>
      <p:sp>
        <p:nvSpPr>
          <p:cNvPr id="26" name="文本框 25">
            <a:extLst>
              <a:ext uri="{FF2B5EF4-FFF2-40B4-BE49-F238E27FC236}">
                <a16:creationId xmlns:a16="http://schemas.microsoft.com/office/drawing/2014/main" id="{DF7F7DF2-5A78-7669-6DBA-6429FD084CBE}"/>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BDF043DE-D3B7-F9D5-132E-2C283A6B9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8F2A69CD-F58B-8131-F2E1-090C82FB8728}"/>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30C4BD25-051B-D42E-7A3D-19899B503A15}"/>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087180AC-3C0F-3E98-9CB1-CCBA89AAE4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B412CE5B-C7CF-6E4F-0BF4-CA297F8565E7}"/>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3325788D-8C42-A298-742F-0F47DD8FB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42286B15-8C5D-8E72-BFC3-E6C8DBB5A6F1}"/>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9FE6CAF9-1B43-E3AF-6D8C-DA795ED4C32F}"/>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0EED2A6B-5480-A7B4-EFC0-50EAAB66DF77}"/>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E803D7E9-89BF-0852-E03B-0C0B9885680C}"/>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B6B176FA-30C8-633C-F4E4-98A4C907509B}"/>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93B3F29A-7272-ECAB-95DB-5DB4917A00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CFD082F4-574B-23CE-7A80-DA3719BE4E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84285CBB-A432-A9A6-8A4E-26B6D9599106}"/>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445D966E-A00E-A8EA-3D31-EF85D7CFC731}"/>
              </a:ext>
            </a:extLst>
          </p:cNvPr>
          <p:cNvSpPr txBox="1"/>
          <p:nvPr/>
        </p:nvSpPr>
        <p:spPr>
          <a:xfrm>
            <a:off x="6683123" y="4905708"/>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DBD16310-F807-9A6B-576E-2A4B0AFC3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2A2A651A-7A8F-9044-C0BF-537FE24ED9C2}"/>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5A85AF0C-DB12-C529-1281-29068586A9E9}"/>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50C8F62A-71B7-C24C-68AD-B8B9B8876B21}"/>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888BADE3-FE62-49EA-D572-4342393AE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37D04EEA-24A6-9845-692A-80067A2BC7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4189E08C-5E0D-9224-79D9-9ACDAFB0FE43}"/>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9C4658D3-1A33-857D-1A0A-D0AE303621A0}"/>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Tree>
    <p:extLst>
      <p:ext uri="{BB962C8B-B14F-4D97-AF65-F5344CB8AC3E}">
        <p14:creationId xmlns:p14="http://schemas.microsoft.com/office/powerpoint/2010/main" val="4218992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F4867-ACEA-50FF-B898-481C9FA5AB82}"/>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FC23958F-9640-77D7-C4AA-43DB557C1543}"/>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FF6C49AA-CE3D-B17C-B69A-0A8FA987F918}"/>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C103C395-206B-51C5-2ACE-FDC25EE96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D3AA6E8E-4E8A-9CFA-1821-8F4DF792856E}"/>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CB05CF3-9C2A-B64A-E453-0492A2DCDA0E}"/>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FD6CC8A-B452-D980-08B4-2A2C67461264}"/>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3BC5A113-F6F8-0C55-88D3-D42E0770E1AD}"/>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0E110756-CC95-9D7C-274C-4C54D654D299}"/>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E4773D4E-D50A-0CB5-F515-45EF48A96E39}"/>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E85C953B-31CA-C9BC-44E3-31A1F0539C81}"/>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DC8A9AC-4842-A2BF-E577-9F6B4BAA5383}"/>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D80EC25A-F741-5CAA-2374-BA022DD0BD41}"/>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2D7EB6DC-EC3A-56A0-46A4-B24648547FC4}"/>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FA051D5-D56D-6D86-4CD6-BE650A1D1656}"/>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575363E5-1B00-A37A-5BA8-911773164EDC}"/>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CED9FA50-A0F3-E5F9-F63E-2353D56437B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9236AFDC-C95D-5AC1-BB4B-6B2C74DDDDBD}"/>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CF1FD99A-C216-ABBE-47D6-28C3CBF3B74E}"/>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CA92B020-D5B3-98D2-11F3-9F6555275B21}"/>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F38989B1-FE34-2988-9BBF-D68247860A42}"/>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2647530C-FB1B-14D7-CD06-0BAD2D63FEF7}"/>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F4B18213-811D-6B7C-3A55-53279CE6EC9D}"/>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F630EA16-82A8-D693-904A-0545B8F5B21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BE498758-274A-50AB-9E79-7E19C1E55373}"/>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8C765CC2-2341-8BEF-49C5-CAEF1300E3EB}"/>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F90A223F-C2BA-909D-7A9B-4882EDB64CC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0A65EA5D-4D82-4971-EB78-F2638C550BD9}"/>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998EF010-5CD6-87D9-CF95-1E6E7344CE4E}"/>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36390605-16E3-CF98-08C9-D3128BA84366}"/>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12430298-60E7-E912-1E7E-57D32BE7F849}"/>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6A06160A-1D6A-3FDF-B232-1A6B953E1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F627C301-A9AE-CA60-E1B5-1BA2778BC205}"/>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5124B19-D36D-E6EC-EB6C-19050EB404CF}"/>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0EB4991-20D9-F62C-6BBF-1A80384FF667}"/>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6FC639FE-A6EA-EC0D-9D6A-0DB1014F6A4B}"/>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E2B038B7-B1E4-C815-EC06-DECBC44D5C55}"/>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5B0043FE-CF72-0C37-12F3-26A8BF2463AB}"/>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FA36A67D-6FE5-920C-C853-F80291DB4C0D}"/>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811F18B0-3DB0-E4B1-4622-D7EDBE2A4768}"/>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CFDD2A2-42AC-2966-C783-7DBF4EA7F7C8}"/>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C8E91680-6B46-584B-A945-50F9518105D7}"/>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948C705A-0C22-44D3-02AC-5A6E962DEFFC}"/>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A9E03890-E0EC-5691-2967-E87F0791EC9E}"/>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3E1B3297-E23B-0BA7-4CE9-74CDE5CC0175}"/>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09E9817C-466B-E3DC-FD67-C797563DB71F}"/>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493E2F3F-B663-CA8A-D752-2AD487933179}"/>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4B4D2D5-01E5-442B-F634-21D39EE421A4}"/>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AADD498D-9B3C-C7A5-9F70-2AAF3E27949E}"/>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368620D0-23BA-8076-24F0-2C9757BAFF59}"/>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FDBE9832-A080-DBC9-8966-9167DE57DE95}"/>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CE7E5FF2-40E6-5B58-D7A0-2560D8FD8850}"/>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3FC8C6D0-B88B-B27E-7D52-6AACDA2D3169}"/>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F0F98EF8-CD72-CA13-60E6-9ECB9AC72261}"/>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61CE611F-02D1-0DCF-816C-EB526920CD09}"/>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111F4690-C46D-DE3B-E111-FE425DB2C156}"/>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37B177E0-AD37-2D5C-8074-D32801F44085}"/>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978C834-2D7F-7693-CC51-FBAE93816E13}"/>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2BD864FC-5395-A27E-7F42-9E666CE563FD}"/>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6CFAC8B7-E697-E446-E0FA-3C2327BA8B96}"/>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732F6435-9BEE-663F-E2B0-5ABBF73CCD8D}"/>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23281421-E906-F971-4E2B-2F3A5AE1BA7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57DADAB0-3BE9-9206-2D6B-5B3C9931E2A1}"/>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10860119-6993-A488-F0BE-36B2D5DE7556}"/>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CBC2DF0F-C000-3BA9-FED0-F3809F628E89}"/>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55CE2F44-FAE5-75E4-F47B-CCC992751233}"/>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BFCC7B1B-E301-3EA2-3712-8D5EED04E9C0}"/>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62D7ACCC-9F69-3414-2F5D-DE9C7B02AA2F}"/>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93016F2F-CD51-A70C-FE4F-D07D412A3628}"/>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57E217E7-7269-088E-A723-521A814F6DCD}"/>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ED0FD90-BEC0-973F-B768-28B35C368F6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E476BD63-879C-292C-4204-18EE9B6CD904}"/>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0E36A847-88E1-ECC4-5AF6-01F3D055984D}"/>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BC7C47B-F5FB-1A0C-67D6-6B61F836D1B0}"/>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AE66FA25-236A-EB02-309E-B8CD50226ED1}"/>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255D2A8B-E439-4344-AA13-BF2AB21C8871}"/>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75649A8C-95F7-67D6-440B-DB2CD1A47046}"/>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8C32AD41-D22D-6032-0B0A-F862FF6CF8FB}"/>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1F21BC1E-E4A2-E790-9119-B22F9D614134}"/>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1E103540-91F2-7628-AAE1-B6A29E1E5DF7}"/>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D5A807FD-250C-A750-5DE0-5C2A63E0ED11}"/>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B7A8DBD7-C742-144B-6CC5-FC8131BA0A3A}"/>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BFE95DB7-8475-1DD9-97A4-995CA452A02F}"/>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6DC1045D-54C2-4724-EC9E-70CC0B56F465}"/>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ED389019-2700-EC6C-1CAB-051CE348B119}"/>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D35AD263-D4A8-C16D-44A2-6F4350872DBA}"/>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D5950540-2F8B-4029-C219-BF80A6F83CF4}"/>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7DE11E2B-FB5F-9DB5-FAC9-74ADA9181BAD}"/>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F48208B4-3ABF-D692-DEBA-719F4AD6338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85183BD3-C179-E4ED-2E9E-490D5A92F7C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005D70DF-1895-1233-036F-06BD6F11116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2C14C6D1-93D2-9F56-8319-B5C6F44BCF4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628FF927-CC1A-98AD-96C2-DA6CE1632A32}"/>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9D60E43F-2628-96CC-F1DE-B1207581509D}"/>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6B18840C-1B7D-ACD1-0201-DEB7EEB7E321}"/>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70FBBB2F-69F6-7112-0E3E-33E9ACAB3643}"/>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5CCE6146-54B9-6AE1-E9B1-9FB695678499}"/>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8C8B1506-D01B-20CE-2529-9B08F7518B9A}"/>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882E3318-8B57-43A3-18FD-B051927A0CD5}"/>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CEDCFE61-BA87-C455-A777-3B351C157311}"/>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7717F86-8D8C-2DA0-02FC-EEE25840BC1D}"/>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0C73FF5D-B4CD-5BE6-1916-30F2CFE205B9}"/>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3A974F70-6882-0F47-A930-D7750B3DDB79}"/>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73403398-8D90-624A-95D8-109AF7F16D7A}"/>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FB5E80F9-83F1-BB21-EEC8-BBC8662BC2FD}"/>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58A543FD-BAEA-223E-4611-32A85B83CEB2}"/>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AE3A717A-AE93-46B6-36CC-089A3495A383}"/>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8E29DE4A-2F45-278C-DFA7-E020A8AA1627}"/>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9D6E439B-A7D0-3B4E-F661-4DE9B4C4AEDB}"/>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6826047D-72EE-3D96-37B1-0EF1821150B3}"/>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28C64165-4185-C6CF-9366-C6CC3BD89F82}"/>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1E1A3C1-9B25-44DB-79AE-43F696FB937E}"/>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942E7A1B-E5F6-8EBA-DC28-39283EDDFB65}"/>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BFCECDEC-7E00-83EB-321F-EB4016A01EBE}"/>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A782C78F-DE4A-1E0D-B7B8-B3977929CE53}"/>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A0D51794-B045-1D4A-B652-6150B4A73C36}"/>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79736B0D-10C1-6509-FA4C-0A0BDEA5C7DB}"/>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21F7F151-F775-0606-3168-930C7038C37F}"/>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D456A95C-21FD-F1E7-710D-DF1688403D35}"/>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D8D3AD23-0ABF-619D-110F-3F67D4F0C8D8}"/>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9ABC0A6E-4310-075D-C93F-FEABA71E4CE2}"/>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3E93EC7F-1438-5C50-DA4E-4AEC9551956E}"/>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0490D733-8DEC-51CE-5E93-AC74A83AAADE}"/>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940B597B-DDD7-18E3-FB61-A950C5319D04}"/>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E7F0A7BB-B17E-9D7C-F444-E1048CC23729}"/>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BBFC114-8662-165B-100F-5FB134846AF5}"/>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E297ABD0-3568-0D94-261D-6AD528E5BB2C}"/>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2896CF68-F201-1B6F-DE77-F39D70CDBD6E}"/>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94EFED47-B58C-414E-D35B-CCCE39BD0531}"/>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BC163018-F079-DDF5-3944-99E62D999C9C}"/>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4C8E8B58-E290-EE97-E3EA-68B7123CC583}"/>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1BE80E38-0439-2792-DBB0-782C1EEB005D}"/>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4B4E572-0CB8-3947-4289-4AF67C2BA74B}"/>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1FC61F45-01A3-765C-8B96-E51530BF6374}"/>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92AE43AC-9562-C066-54AC-AB1235877C2F}"/>
              </a:ext>
            </a:extLst>
          </p:cNvPr>
          <p:cNvSpPr txBox="1"/>
          <p:nvPr/>
        </p:nvSpPr>
        <p:spPr>
          <a:xfrm>
            <a:off x="4633019" y="3610382"/>
            <a:ext cx="1023034"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488A67AC-8DD1-E899-6D88-2AD0D1D2A3AB}"/>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86C36548-FD2A-D313-F015-F8A344255176}"/>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89CD935E-01E6-9C1F-0DE9-3BC1550C7F5F}"/>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506C4FF1-9983-62B5-FB8A-FF76F658DCFF}"/>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71D76DEC-2DBE-9555-C464-E2843330422A}"/>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94180044-5A1C-05E2-08B9-DBA39B6633DC}"/>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81714834-3728-704D-53B3-5028874F7A72}"/>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5867650E-E9E4-7705-739B-5D437A86DC4D}"/>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567BEBA-66C0-5B4B-1E66-6168B397B3F2}"/>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72320176-91F6-CFCD-D25C-44740EBCCB40}"/>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4C8DAD40-3B56-29E2-DAFB-B225A21BFD8F}"/>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65183D43-F114-D652-2889-3BD70C058F0E}"/>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9A13F11B-5D49-1577-1DB5-CF36567F7C87}"/>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1ADD596F-CF6E-B653-D3EA-7A3EDC74837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EAB71D7-677B-5B0E-DE6B-AEEFD0AAF477}"/>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5014D555-84E9-7E43-332E-28E12AEC0F96}"/>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3DE2F5F-6C00-8BD2-B16D-5D29E385DE5E}"/>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52BE39FB-855C-CDB6-1777-B538B8F14506}"/>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E79BACA9-1D65-0C6D-7E93-F39E70BDEB5D}"/>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B3A0873B-4A23-9058-9154-D6E9B2247AF0}"/>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619C5995-FD5E-6A5C-1DEF-994F0D03BED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9AEEA065-3BC9-7FF5-2C54-0833770E327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627F7762-58BF-30DF-63E3-78859A546D5E}"/>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82DE2A09-E7C4-91EA-07A2-C35EA4651DBD}"/>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42532BBC-0C17-D75C-741F-4895AA350EE6}"/>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7131A99C-CF19-3E11-D7FA-DD2E87D991DF}"/>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03AEF9A6-02E4-1424-5B94-201569D026F8}"/>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927B6EDC-FAFB-3BA9-00A0-25D7BEE31DC2}"/>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F2631F4-1C20-3197-A524-B2DAC8C86CCE}"/>
              </a:ext>
            </a:extLst>
          </p:cNvPr>
          <p:cNvSpPr/>
          <p:nvPr/>
        </p:nvSpPr>
        <p:spPr>
          <a:xfrm>
            <a:off x="7094433" y="2621463"/>
            <a:ext cx="1294914"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EB38DE6-9B95-8056-9BE7-383A708DE4DE}"/>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6286B9B0-22A5-82CA-2802-3D7E967F54F8}"/>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66E54F45-C5A2-23DB-F858-33049970D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6C0DBBC8-72A0-9464-8842-4CA65497DCE2}"/>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D788A0A4-40C4-E9FB-DC43-339B6E85C067}"/>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43C5B373-3272-3B55-08D0-3CAFCFAC2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2EC60C43-B21C-5AE6-4228-BAE01FF029F7}"/>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E20A41AC-1EAA-C609-8570-9B33C3D81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18C6D304-5C2C-4686-974D-3D41D25214F0}"/>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47FE40DD-4FF9-12B1-50F5-5337AE3C1013}"/>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0143AB00-57D5-8BCC-1FE6-C39BDB44C66C}"/>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322838DF-371E-5E1D-B9BC-88E1E46195EA}"/>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698657D8-428E-2F92-14A3-92E7CE8C2434}"/>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0E6167BB-AC00-6546-AA50-658C26BB22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1B1E521F-F9C5-E9D8-93B0-538D414ED0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AF254CA9-5193-CCB0-E4E1-0BC7B240711E}"/>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2AF6CB9D-896E-C79F-17CE-61C3EC2A610B}"/>
              </a:ext>
            </a:extLst>
          </p:cNvPr>
          <p:cNvSpPr txBox="1"/>
          <p:nvPr/>
        </p:nvSpPr>
        <p:spPr>
          <a:xfrm>
            <a:off x="6683123" y="4905708"/>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271236CB-A96B-545B-8525-1307E122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DABDA95D-D599-6797-7EF0-DDFA9C9EC3E3}"/>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E3CD0CBA-5F47-FB49-29A6-4A43017A953E}"/>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C163E143-97BA-F994-ED83-4C70F3FDDB20}"/>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F847D4EC-1C38-90F2-A94A-2C0D1FD87D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71B79621-C4BA-2884-5A0E-727049A1BA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2489CF38-5BF9-CE73-C648-E684C5BF3639}"/>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7541E581-1886-724C-5F6C-BB5F4302DB34}"/>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0052C324-7E5E-881C-C0D7-2F493E524BCF}"/>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3B2B80D7-598E-A08E-0D36-DA5A8FAE53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3850" y="4817974"/>
            <a:ext cx="224837" cy="224837"/>
          </a:xfrm>
          <a:prstGeom prst="rect">
            <a:avLst/>
          </a:prstGeom>
        </p:spPr>
      </p:pic>
      <p:pic>
        <p:nvPicPr>
          <p:cNvPr id="16" name="图片 15">
            <a:extLst>
              <a:ext uri="{FF2B5EF4-FFF2-40B4-BE49-F238E27FC236}">
                <a16:creationId xmlns:a16="http://schemas.microsoft.com/office/drawing/2014/main" id="{3F5D830B-C517-C21A-0C28-7D4E2628BC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6360" y="2513970"/>
            <a:ext cx="249011" cy="249011"/>
          </a:xfrm>
          <a:prstGeom prst="rect">
            <a:avLst/>
          </a:prstGeom>
        </p:spPr>
      </p:pic>
    </p:spTree>
    <p:extLst>
      <p:ext uri="{BB962C8B-B14F-4D97-AF65-F5344CB8AC3E}">
        <p14:creationId xmlns:p14="http://schemas.microsoft.com/office/powerpoint/2010/main" val="2635583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A8C9B-C3AF-6DC8-2173-A279AE156BEB}"/>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4E70636-EE55-28F8-B60D-20CD37A240C2}"/>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25E9B197-EBE2-9280-CC50-2AA5757E0B68}"/>
              </a:ext>
            </a:extLst>
          </p:cNvPr>
          <p:cNvSpPr/>
          <p:nvPr/>
        </p:nvSpPr>
        <p:spPr>
          <a:xfrm rot="16200000">
            <a:off x="2572114" y="64509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852FBF5-0034-26DE-D154-B1E1E41F4730}"/>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ED7E61A-2955-C2F4-BA10-D02A74F93126}"/>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E39824FC-A8C7-7B0F-A1BD-9E67FB292436}"/>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4BA7B62B-1A43-1EEB-A8EF-2BE837A57594}"/>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1737B13A-8BEC-6887-AB46-92F9F7171148}"/>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9A426BBB-9C45-B56A-AAD2-625FD77EDB59}"/>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FA934861-54D8-88F3-96BA-1DDB405EDE63}"/>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B8D942EF-1508-FF94-A49B-79ADF1953448}"/>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72694585-3968-8AEB-37C8-8F5B8E8C23FF}"/>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3BD1936-15C5-6190-3A09-87FE1F28FBC2}"/>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35296F15-E179-203C-0B70-6495A93C8981}"/>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15BD7B58-0826-1960-AC1D-D7FBFC59A60E}"/>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B91ED8A6-8D40-6799-F025-6F14261E6772}"/>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81A4366D-4DE1-1E41-87ED-DFF2061DDB4E}"/>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5B91E3E6-1F6F-AA33-217E-3A2FBC433A29}"/>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A7C6421E-7642-AA87-0407-1FD20F687476}"/>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209F219D-BAD5-ECFD-A7A5-CDA93D137CC6}"/>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70D8F311-92D6-EE88-32FC-A059533F6986}"/>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C1BF9F0F-6FEA-06FA-44F4-8D3B78E39FFC}"/>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101CB67A-3AE4-EB83-68E1-447BF7C22613}"/>
              </a:ext>
            </a:extLst>
          </p:cNvPr>
          <p:cNvSpPr/>
          <p:nvPr/>
        </p:nvSpPr>
        <p:spPr>
          <a:xfrm>
            <a:off x="771585" y="2968898"/>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A0F52405-B634-194B-1A03-DD861DFBE13C}"/>
              </a:ext>
            </a:extLst>
          </p:cNvPr>
          <p:cNvSpPr/>
          <p:nvPr/>
        </p:nvSpPr>
        <p:spPr>
          <a:xfrm>
            <a:off x="771585" y="3128696"/>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636C369D-BA27-9032-4674-E77555465A60}"/>
              </a:ext>
            </a:extLst>
          </p:cNvPr>
          <p:cNvSpPr/>
          <p:nvPr/>
        </p:nvSpPr>
        <p:spPr>
          <a:xfrm>
            <a:off x="771584" y="3288494"/>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237F9BB0-EDEC-178D-45A6-4494E633A184}"/>
              </a:ext>
            </a:extLst>
          </p:cNvPr>
          <p:cNvSpPr/>
          <p:nvPr/>
        </p:nvSpPr>
        <p:spPr>
          <a:xfrm>
            <a:off x="771583" y="3448292"/>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8AB7A88E-A061-92A0-5205-8126EA999070}"/>
              </a:ext>
            </a:extLst>
          </p:cNvPr>
          <p:cNvSpPr/>
          <p:nvPr/>
        </p:nvSpPr>
        <p:spPr>
          <a:xfrm>
            <a:off x="771582" y="3608090"/>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2A79E191-D802-62A4-3A0B-23E498FBCAD2}"/>
              </a:ext>
            </a:extLst>
          </p:cNvPr>
          <p:cNvSpPr/>
          <p:nvPr/>
        </p:nvSpPr>
        <p:spPr>
          <a:xfrm>
            <a:off x="1000654" y="2968898"/>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C513A648-1DD6-5C2F-FAB7-C232950BFD64}"/>
              </a:ext>
            </a:extLst>
          </p:cNvPr>
          <p:cNvSpPr/>
          <p:nvPr/>
        </p:nvSpPr>
        <p:spPr>
          <a:xfrm>
            <a:off x="1000654" y="3128696"/>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768F26A3-272C-56CB-C576-A6DAA81264FB}"/>
              </a:ext>
            </a:extLst>
          </p:cNvPr>
          <p:cNvSpPr/>
          <p:nvPr/>
        </p:nvSpPr>
        <p:spPr>
          <a:xfrm>
            <a:off x="1000653" y="3288494"/>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F928DF40-18EA-BE43-34A8-CECC09C87216}"/>
              </a:ext>
            </a:extLst>
          </p:cNvPr>
          <p:cNvSpPr/>
          <p:nvPr/>
        </p:nvSpPr>
        <p:spPr>
          <a:xfrm>
            <a:off x="1000652" y="3448292"/>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C6D832C8-3E0C-663C-EFFD-C942541E02A7}"/>
              </a:ext>
            </a:extLst>
          </p:cNvPr>
          <p:cNvSpPr/>
          <p:nvPr/>
        </p:nvSpPr>
        <p:spPr>
          <a:xfrm>
            <a:off x="1000651" y="3608090"/>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F052176B-9E41-7571-D03E-45ECE943CF74}"/>
              </a:ext>
            </a:extLst>
          </p:cNvPr>
          <p:cNvSpPr/>
          <p:nvPr/>
        </p:nvSpPr>
        <p:spPr>
          <a:xfrm>
            <a:off x="1252619" y="2968898"/>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D4779354-57A4-97F3-A967-CC66CCB80F33}"/>
              </a:ext>
            </a:extLst>
          </p:cNvPr>
          <p:cNvSpPr/>
          <p:nvPr/>
        </p:nvSpPr>
        <p:spPr>
          <a:xfrm>
            <a:off x="1252619" y="3128696"/>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95A59732-0A54-8882-4A15-8CDF2ADD4402}"/>
              </a:ext>
            </a:extLst>
          </p:cNvPr>
          <p:cNvSpPr/>
          <p:nvPr/>
        </p:nvSpPr>
        <p:spPr>
          <a:xfrm>
            <a:off x="1252618" y="3288494"/>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DAEEB251-2D1D-3368-5C05-4E6A1A126B3E}"/>
              </a:ext>
            </a:extLst>
          </p:cNvPr>
          <p:cNvSpPr/>
          <p:nvPr/>
        </p:nvSpPr>
        <p:spPr>
          <a:xfrm>
            <a:off x="1252617" y="3448292"/>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97484823-C122-0D0B-DB3D-33D9C7531FAE}"/>
              </a:ext>
            </a:extLst>
          </p:cNvPr>
          <p:cNvSpPr/>
          <p:nvPr/>
        </p:nvSpPr>
        <p:spPr>
          <a:xfrm>
            <a:off x="1252616" y="3608090"/>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ED37DF22-B85A-A2B2-88F1-0D7E4EC4C866}"/>
              </a:ext>
            </a:extLst>
          </p:cNvPr>
          <p:cNvSpPr/>
          <p:nvPr/>
        </p:nvSpPr>
        <p:spPr>
          <a:xfrm>
            <a:off x="1481688" y="2968898"/>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D73EBBEF-1D05-0B76-6761-C57D0D4FDB83}"/>
              </a:ext>
            </a:extLst>
          </p:cNvPr>
          <p:cNvSpPr/>
          <p:nvPr/>
        </p:nvSpPr>
        <p:spPr>
          <a:xfrm>
            <a:off x="1481688" y="3128696"/>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D17ABFF1-DF98-0914-EC90-1207DD94B53A}"/>
              </a:ext>
            </a:extLst>
          </p:cNvPr>
          <p:cNvSpPr/>
          <p:nvPr/>
        </p:nvSpPr>
        <p:spPr>
          <a:xfrm>
            <a:off x="1481687" y="3288494"/>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B593B61-1AC2-80BA-0FCF-567C859612B2}"/>
              </a:ext>
            </a:extLst>
          </p:cNvPr>
          <p:cNvSpPr/>
          <p:nvPr/>
        </p:nvSpPr>
        <p:spPr>
          <a:xfrm>
            <a:off x="1481686" y="3448292"/>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7C879D69-E059-755F-5F1A-110F35531941}"/>
              </a:ext>
            </a:extLst>
          </p:cNvPr>
          <p:cNvSpPr/>
          <p:nvPr/>
        </p:nvSpPr>
        <p:spPr>
          <a:xfrm>
            <a:off x="1481685" y="3608090"/>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AB9A69C5-9B48-BC90-961A-158B4D1A1E29}"/>
              </a:ext>
            </a:extLst>
          </p:cNvPr>
          <p:cNvSpPr/>
          <p:nvPr/>
        </p:nvSpPr>
        <p:spPr>
          <a:xfrm>
            <a:off x="1738267" y="2968898"/>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273E46BE-0DDE-AFF6-46AE-57DC369BD811}"/>
              </a:ext>
            </a:extLst>
          </p:cNvPr>
          <p:cNvSpPr/>
          <p:nvPr/>
        </p:nvSpPr>
        <p:spPr>
          <a:xfrm>
            <a:off x="1738267" y="3128696"/>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07D91BED-9D55-43AA-F7E7-45C5607B9C3E}"/>
              </a:ext>
            </a:extLst>
          </p:cNvPr>
          <p:cNvSpPr/>
          <p:nvPr/>
        </p:nvSpPr>
        <p:spPr>
          <a:xfrm>
            <a:off x="1738266" y="3288494"/>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68F16A63-3EF1-1FF6-5AA0-DA7645CD3847}"/>
              </a:ext>
            </a:extLst>
          </p:cNvPr>
          <p:cNvSpPr/>
          <p:nvPr/>
        </p:nvSpPr>
        <p:spPr>
          <a:xfrm>
            <a:off x="1738265" y="3448292"/>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CF480F0D-7AD4-AAF2-F3BC-B7951B37B392}"/>
              </a:ext>
            </a:extLst>
          </p:cNvPr>
          <p:cNvSpPr/>
          <p:nvPr/>
        </p:nvSpPr>
        <p:spPr>
          <a:xfrm>
            <a:off x="1738264" y="3608090"/>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E9356566-3403-C7AF-AAB4-4CDF8E035C20}"/>
              </a:ext>
            </a:extLst>
          </p:cNvPr>
          <p:cNvSpPr/>
          <p:nvPr/>
        </p:nvSpPr>
        <p:spPr>
          <a:xfrm>
            <a:off x="1967336" y="2968898"/>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E4D08940-E858-020A-9FFC-FD20BACE57DF}"/>
              </a:ext>
            </a:extLst>
          </p:cNvPr>
          <p:cNvSpPr/>
          <p:nvPr/>
        </p:nvSpPr>
        <p:spPr>
          <a:xfrm>
            <a:off x="1967336" y="3128696"/>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9FDF3B53-CCB1-23C4-00DE-B5BB01AD2BE6}"/>
              </a:ext>
            </a:extLst>
          </p:cNvPr>
          <p:cNvSpPr/>
          <p:nvPr/>
        </p:nvSpPr>
        <p:spPr>
          <a:xfrm>
            <a:off x="1967335" y="3288494"/>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91DA87ED-C7C9-BAD7-469C-5A57B5276A31}"/>
              </a:ext>
            </a:extLst>
          </p:cNvPr>
          <p:cNvSpPr/>
          <p:nvPr/>
        </p:nvSpPr>
        <p:spPr>
          <a:xfrm>
            <a:off x="1967334" y="3448292"/>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952CD1AE-CC02-3116-E723-EEB7FEE9AD0E}"/>
              </a:ext>
            </a:extLst>
          </p:cNvPr>
          <p:cNvSpPr/>
          <p:nvPr/>
        </p:nvSpPr>
        <p:spPr>
          <a:xfrm>
            <a:off x="1967333" y="3608090"/>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C532BED1-AEBA-2D19-6DF0-61A9382C49CC}"/>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2A1E99C4-3469-2134-E09F-EBFA62D45BEB}"/>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303650B4-DD2E-1F25-852B-F3FD2E424D9C}"/>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0167996-C01C-39E4-F940-95A3D72970B0}"/>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4805A664-1A5D-346B-B868-50F639D60984}"/>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CE1C29C7-3A2A-865F-B5DB-9F51B5C3786D}"/>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2D7FB00E-9C74-83D4-8179-689AB008D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731114C3-A0CB-3A66-051E-3747AF40C872}"/>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D65F02AF-6260-4018-2FB0-1ED261D5B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103ECF3D-1EBE-BB3F-FAC2-7A09172C5BA3}"/>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EAFC8B5D-987B-B714-55EF-568B6AEAE4A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618535C1-ED4B-7C47-A651-5BD4EC9C817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6807930-9270-F164-1BF7-15384920387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6846010-BACC-EC2A-88EF-0FAF1A1B8F7B}"/>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C81C7982-6B90-9642-024E-A3BCB7CF1E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DC04CA18-72C6-6AD7-9361-3169A528008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B81A4D75-EE7D-9B8A-17B0-639A5A6A55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C085A8FB-9806-9CBF-C7F0-48A9BCF008C7}"/>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FF44FB02-7EF0-FC91-1241-30A6A3DC707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4800CEA7-ED2F-E12E-8A13-33F193C81C7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777C0D52-3B42-BF37-F406-F7AF5BBE2BA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685DE470-C5FF-CA26-90F5-0C2C09B39B07}"/>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39635513-76E1-5011-0FE4-22F397B7B9D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CB9B620C-DE2E-5F2A-86ED-FAF02F8C14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C927463A-5209-A8B3-721D-FC50C1834D4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71EFCEAA-0372-99B0-9F6B-7020E5603145}"/>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9FE71B52-FB3E-501D-5C45-7A028955512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63EEF717-C8E1-1118-0BEC-BC40E8159C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D6CD9629-81CF-CAD8-4665-7EC8B57211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363AE754-91DA-E2C6-6314-A8DCC8BA2CBC}"/>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C0DE5B70-D37B-6FAD-4A89-B173D0390DA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7B9623CE-826B-3F53-2342-06A1E9DAB6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F47687FC-9C31-6985-D6AB-05CC172BD4A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639BB780-4FC3-D992-B8A2-FBE343C5FDCF}"/>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FEBAD307-C7EE-2946-D854-FF3CD59E00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6D3C4E44-B140-46A2-C422-A306957E7F1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A675D265-0DC3-D890-193F-B507D66E4A2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CC7090B7-37A0-0ED1-FA67-3AE5416DC90C}"/>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6F06E638-A2CF-0DE0-80D6-AF62ADC460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F0B4146E-47A5-80D8-FDC7-C6BFAF7CF87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385A1413-D709-E2DE-BA35-CBB34450F94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4404185F-86E7-B687-E931-C159C21E0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BF4AAA2F-6CA5-934B-DB1A-2BA29A00F45A}"/>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2E7CD7F3-CFFE-56F3-F5FB-07B55F86983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1FABCF4-DF57-E459-EA06-CE361D87B054}"/>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832B5D1-2ED5-D8C5-7DE1-7E7D6F79FA3A}"/>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50637892-4F10-6805-770D-3825341429E8}"/>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686FCBD9-8772-E590-6CE6-CF6DBF8FAF9D}"/>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B71E499-4152-15BB-2127-738B783D1671}"/>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180941A6-CCCB-29D7-DC50-C1F714AC6783}"/>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AFA09F10-EB88-7B5A-A521-97B462A101AC}"/>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D7DD1D3F-7CDA-5325-2482-F2F2A9FB8F7A}"/>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20E23ADF-9CDE-4AC5-1866-CC162626F4E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80D39310-902F-015D-C582-2FC35FD8180D}"/>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3307B353-A4A6-5CE8-0D8E-8C22FBBC4AE5}"/>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96CAAD3B-7558-3D35-0E31-839CD28F75E2}"/>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BA2C09E-0C75-706B-002C-089F12ACA763}"/>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3441ED56-279C-9B11-8A9C-62A3F8EF26DF}"/>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826B8E5D-9BC5-D300-88F8-8A6370349541}"/>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4A6434C8-63DB-9E5F-2911-24912D8B4DAD}"/>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904E1CCF-04D7-9F2A-0460-CEF7B75D024E}"/>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F2D6234A-F6DF-B64B-B17E-8EF5CBC19B6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1DD53E9D-24A1-F6AD-6DAF-DB83572A196A}"/>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0CDA867-7236-EC9E-B2E1-509A613A6D80}"/>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0D03DBAE-98C9-1298-0103-127CCF035532}"/>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70B3E1A7-6536-63D6-E663-D1C2F79E6732}"/>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C70000F0-B6C0-A971-AC13-7D3B08B34D70}"/>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5F485FE-686A-0CD1-2C32-1797A4D29123}"/>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CCDF3176-7307-089C-20FF-D2705B860E7A}"/>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C7D7BFA-317E-FD85-6FAB-385F10C85276}"/>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70EE203A-4888-74D1-9A70-342BB9AAF162}"/>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70EE203A-4888-74D1-9A70-342BB9AAF162}"/>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830ED93C-89DB-C897-3910-FCF2DD642C63}"/>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830ED93C-89DB-C897-3910-FCF2DD642C63}"/>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02149DED-B39D-F40D-ACAF-9697732DD6C3}"/>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02149DED-B39D-F40D-ACAF-9697732DD6C3}"/>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8BC38DC4-DECA-703D-A6A9-D8F4FB2B97EA}"/>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2A1D7D60-1BF6-6A3F-2E12-6BAEEB65EA75}"/>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E3304D78-B28C-4356-8600-FE13354DD4EC}"/>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CC23E8E9-7D80-5744-92C8-15285B0890ED}"/>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A90C542B-6334-0B3D-C7FA-075CE56105DB}"/>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E0302102-0D2F-5211-5CDE-675CE4B7C1BC}"/>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A1B1A408-74ED-1B01-AC8B-61A70B0537AD}"/>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869FEFA2-6DCB-39BA-5DA8-87509AF52F66}"/>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B02E7E4E-DEF1-D39C-3653-2CBBB7344C91}"/>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9BDC3612-B18C-9C5A-87A0-7501932BFE9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F948A821-4544-A61A-8D8A-CC06E436D4B8}"/>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A0FB1697-DB0B-6FD6-7FE1-52F8396CEAE2}"/>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A24BCA7-2A72-5BF4-4056-82EE12EE7F52}"/>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06B2DE58-C917-2A1A-A06E-D2B71E7C238F}"/>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63293658-DCBA-1AEC-848A-3322B657F6FF}"/>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1859300-B4B1-51C7-D348-6975D51B9F6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11032AD0-6374-21DA-2B6E-6922DF20DD11}"/>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DAA87F09-76FB-66D0-D2B5-2CEA6CF28B4E}"/>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5C2B8E13-CDEF-4CDD-863C-BF0F069DE78F}"/>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FB8AE5D0-548D-5A97-BDB6-B6432D1366B0}"/>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C87E6C7A-01A5-922B-AF50-CD5AB0D42C54}"/>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7813ECB-4EE6-84ED-2F5D-B3086C7FA9C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0E694864-6B1B-A5F2-1742-EA5AC2DC4ACF}"/>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9C316E2-9448-7AA3-BBB4-30515CF66CC0}"/>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52CE6B11-948F-A791-45BE-712C77DEA99D}"/>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A5FF5724-B032-E535-B6E2-B474C7AFD1D9}"/>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FED7983E-AB64-6AB8-5B85-B5DFB135A3BA}"/>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6098785D-5D23-CB88-F22B-9934C3159F54}"/>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FFEFECE2-7F58-ED97-60A4-7846AEC25D7A}"/>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BE10B51F-5BB3-3EE6-BC2F-45E8856FF3F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95344AC0-DAC4-89BF-D4F5-E0F6510E5D51}"/>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68BE4006-AD5C-B02F-B999-00EDAC42D8AB}"/>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950EB7D0-7235-0C8F-7C90-E3C1FECDA12C}"/>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910623D6-DD93-11BB-D3A9-4E8322454AA8}"/>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4C0CE305-C2D9-C2DE-36F5-D29F9469D072}"/>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E346DC4-DD91-8092-B6B6-E1BF8E5E5D3A}"/>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7939345B-A3B0-847B-82F2-053D42521C54}"/>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078E129E-9C48-480A-15AA-6DEFCB74618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6871B87C-9CDD-AF3A-97A6-BECB35D396A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AA8B4531-FDB8-C3EF-5306-7DC6A0B7FD58}"/>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3E85E4DC-125E-19F6-2F52-E4AC0C6ACB6D}"/>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49A3AE90-FAB8-5655-005F-97BCB7DC79E2}"/>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DA64F1E4-F82C-E18A-009D-E2A4ED2F3578}"/>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11AB50E3-6B25-BD6C-D07A-FB42339857F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2FE10DA1-2FB6-1262-C2F8-437347A4B49C}"/>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5E3779DA-D377-DD24-7C32-D4657AE71749}"/>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5E234245-3AEF-D9AA-5F5D-D7E8B70263A0}"/>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7E12905B-849A-0FEB-F971-72D2D93E3676}"/>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7369BE7E-C8EA-E6B1-BF9D-248EF8620E36}"/>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B064F610-7EA2-E128-C6CC-BC6CD4050D0E}"/>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2366DF8D-D568-6799-0C44-07896A1BFE4B}"/>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2BA87DA4-D0CA-3647-5A45-72085D515F9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D3C1B731-54BC-480F-57B8-042563EBA5FB}"/>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34B87CBD-ECEF-FA15-B037-6288BFCDF40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918C93D-DB96-75ED-925A-29B6BABA4D14}"/>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4AC57A7E-C727-6082-591B-8E64FFDB187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C4F99BA4-D3BD-137B-7CD9-AF060C13DFC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A825279D-9CCA-4E5D-DF8F-8F53EFD230F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A143EAA5-41D6-C434-DE8C-4C1A2941847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98A632E7-F7D8-8D52-9067-6BE5D8A919CC}"/>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8D31371F-BB8B-F81F-BD1F-8CC9ECF19CE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D9E63A29-52B4-F5CD-3EEE-50EE5D818DAE}"/>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097C1BB4-E476-DCB0-DD5F-CD5D2CB3CBC6}"/>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BCCEADF8-49AF-F71D-4B9F-5B2552217A8E}"/>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8C0F569D-CBD2-948D-DB74-BBAC1FFDC37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FDBEED7A-72B6-26C0-E000-051C60EC7DA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B63EF3D-8D32-7D18-6E43-913E0BABE498}"/>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BABF8A2-4C63-30C8-586A-7F4ED37D1CA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E7C0F88-FE8C-6931-5A44-730A4766CDE5}"/>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D44E0C1F-FE18-5AD1-1C3B-F04BDF7C6CA4}"/>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39A94B03-7C8F-C066-31FA-9390C2850506}"/>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0FFC2EA0-8C7C-88EE-9D65-D277104C44F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A38BA2F0-552A-2C70-A907-1A0F0D4828D2}"/>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3BEF0442-3BDA-7674-A355-6F733F2B7796}"/>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52444FE-F06E-9A09-084C-4DA7EDC693A8}"/>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43A7F3BB-F272-1818-5F36-2A0903FAE53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5F9FEC8D-EC05-9BC1-951C-EF4CE6DBCBC2}"/>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02AB46F6-9D56-F138-A479-9F88F210D280}"/>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8C84BC4F-C4F6-FF1F-1D39-EA8FB1DE91E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2EE6D4B4-E1C4-D2F4-2EB1-336472C1449F}"/>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B690B9FC-77A1-BEE7-9CEE-2B7669F6C37A}"/>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D25BC156-E70C-92DD-336E-C8C92075CB4E}"/>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D1479E4F-B4BE-E95B-D1F1-2359B43DF441}"/>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B1D5AB9D-9388-0BD9-B013-98FB59920C4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D1DE0499-51C8-5CE0-0106-A21FECF02378}"/>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213106E3-A966-4BD5-93D9-DA4663ECE00C}"/>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46994E85-5C2E-F648-1786-3D2C82AFEE0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0B8B03ED-48AA-499B-63D5-890B18C2EC98}"/>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2052B55-CC91-44B1-16CC-BA5BC82FF8B5}"/>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286AF41-2827-3507-6905-6E6235D21EC8}"/>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09493D19-D81C-90CA-8402-87863F43D61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680576E-B464-BD4B-B3DF-5B877E94966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9CC11F0C-0644-B719-383A-3C44B3F54BAD}"/>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A981CB6B-FB69-2C39-7FD6-E45A36EFE580}"/>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157F522-8D79-271E-FD2F-552BA97700FB}"/>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FAE509BA-21BB-964B-3E9E-3AC9F569763A}"/>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BE082BB0-65A4-F340-F85E-51FB9FBC0BC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19ACCD01-7560-AE09-CA21-7EB7B0682264}"/>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BD81D53B-D11C-7343-380C-14B8508C91EB}"/>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7A621E3-AE6E-1D96-7CF4-794E023D8ED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E2CC7DF6-3C63-4523-6E7B-5D3DA7F3D94C}"/>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1CD58032-D626-0DF7-9922-D050307F9006}"/>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6AD26DC5-CFA2-E4D9-B2CD-05703CD00211}"/>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66609F55-5FAA-191B-3448-69F7811FB337}"/>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2C1F2532-7E8D-D614-D829-B714562FB0C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273FFC9C-0ACF-5F36-4388-8752DAB153E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5B3D65E7-814D-1B31-5CC3-07AD70F5AE8E}"/>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A126E5D-BB60-F152-C175-1C93F546CEE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2B1ED615-A5E9-DD4C-5B19-277F0BF5D3B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9245EBED-381F-193C-6CA1-B047E2AF9F33}"/>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AB299661-9341-B104-D4A5-0BB5EB3B92E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2083939F-3AE6-3166-104E-45B24FC2D53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8B53D220-1EE7-F290-AA01-8762B864046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07EE5BB-C241-8AB0-D0FE-86F997AE922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6D50E32A-A899-2199-09AC-BDED445C315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51C4736-CE5C-7B6B-1EE1-69EFBC1670E4}"/>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8D3350D8-8A3D-FD6E-8ADB-21087928C81C}"/>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59D10EBD-2171-BAF5-FAF7-EF07C704DDB9}"/>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E30FD047-4863-B958-1CC9-C7524664CA86}"/>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A9BBE0BD-00FA-DD21-930F-D6A242894450}"/>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A9BBE0BD-00FA-DD21-930F-D6A242894450}"/>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64C511E1-F3DB-576E-44CD-48AD198027E2}"/>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64C511E1-F3DB-576E-44CD-48AD198027E2}"/>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F5046DFB-A9BC-E116-6C93-428F5B464971}"/>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04A9E0B3-30E5-06D9-453C-5A96F15CA850}"/>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AE147E86-344B-9AC3-7AE2-CE66EEE855DF}"/>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AE147E86-344B-9AC3-7AE2-CE66EEE855DF}"/>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C84313BC-2444-BB2C-34F6-5BE9CFBE4BA2}"/>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2C0FFB5-863C-93B8-78A3-B144CF9F77E3}"/>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18DB5B0-AAE5-17EB-5404-8AECE8AF93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61CCA566-1A08-D7C1-D9BA-3BD65891AF9A}"/>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61CCA566-1A08-D7C1-D9BA-3BD65891AF9A}"/>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3E6DF880-C198-1C68-2F5F-6FEF85B7AEAD}"/>
              </a:ext>
            </a:extLst>
          </p:cNvPr>
          <p:cNvSpPr txBox="1"/>
          <p:nvPr/>
        </p:nvSpPr>
        <p:spPr>
          <a:xfrm>
            <a:off x="2665772" y="1810966"/>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970E114-D8E3-5391-0611-10F0DC45A444}"/>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970E114-D8E3-5391-0611-10F0DC45A444}"/>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6601C9B5-9246-2B84-C241-92D3A295EA6F}"/>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BE2CA241-C0B7-C1C5-9EB4-300B8EE299B5}"/>
              </a:ext>
            </a:extLst>
          </p:cNvPr>
          <p:cNvSpPr/>
          <p:nvPr/>
        </p:nvSpPr>
        <p:spPr>
          <a:xfrm>
            <a:off x="2644325" y="114032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55C0C8D3-2CD8-5DAA-D1C6-4D6D281A4C21}"/>
              </a:ext>
            </a:extLst>
          </p:cNvPr>
          <p:cNvSpPr/>
          <p:nvPr/>
        </p:nvSpPr>
        <p:spPr>
          <a:xfrm>
            <a:off x="3156576" y="96419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D7FB0FE5-604D-7306-64C2-92DBCD5BAD49}"/>
              </a:ext>
            </a:extLst>
          </p:cNvPr>
          <p:cNvSpPr/>
          <p:nvPr/>
        </p:nvSpPr>
        <p:spPr>
          <a:xfrm>
            <a:off x="3427305" y="88826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57EF19E0-C3BA-AAC1-3621-36AC67532448}"/>
              </a:ext>
            </a:extLst>
          </p:cNvPr>
          <p:cNvSpPr/>
          <p:nvPr/>
        </p:nvSpPr>
        <p:spPr>
          <a:xfrm>
            <a:off x="2900451" y="103534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48136C80-4F96-4377-3D52-D93C46372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042" y="927567"/>
            <a:ext cx="188505" cy="188505"/>
          </a:xfrm>
          <a:prstGeom prst="rect">
            <a:avLst/>
          </a:prstGeom>
        </p:spPr>
      </p:pic>
      <p:sp>
        <p:nvSpPr>
          <p:cNvPr id="142" name="矩形: 圆角 141">
            <a:extLst>
              <a:ext uri="{FF2B5EF4-FFF2-40B4-BE49-F238E27FC236}">
                <a16:creationId xmlns:a16="http://schemas.microsoft.com/office/drawing/2014/main" id="{7840A9CE-AA2E-BAF1-098F-4072F32D3849}"/>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B4841529-E8BE-D0E4-2FD5-32DF243F11A3}"/>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31DD54ED-09B6-193B-D941-FDB161753829}"/>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263FFA22-FAC1-B7F5-538C-5803A08A2CEE}"/>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1E281462-E3E3-CC44-5D20-BBE154C08BFB}"/>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761B8221-483F-FD42-9D88-07031EED59B7}"/>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D393B997-5D30-24C2-B073-346F8BC30C25}"/>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3F2D92F-4CCB-93A8-56AA-59495CDFD104}"/>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643DE741-0405-62DF-991B-A70FC078415A}"/>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288F3379-A810-572E-2A8E-DD6276257C1E}"/>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6B739926-7F58-15C1-A685-43C19BB54B44}"/>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3C4FCC7A-0C03-40AB-EC32-709D9AB1D11E}"/>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591B015-17A8-A39F-7CAB-22FB694F032A}"/>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C72A86AA-C8DE-6C92-1E21-48BF8F23CE4F}"/>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8C891ED8-EB7A-CB2A-346C-BEF738EA8BB0}"/>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59AB2E4B-DB92-828A-8D39-8432DAE3D4AC}"/>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59AB2E4B-DB92-828A-8D39-8432DAE3D4AC}"/>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F280DF44-C523-55A5-A36E-C0498BF5EAC4}"/>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F280DF44-C523-55A5-A36E-C0498BF5EAC4}"/>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B5FFFA89-A842-D500-12C0-EBA146090EDE}"/>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B5FFFA89-A842-D500-12C0-EBA146090EDE}"/>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78C19AD2-7298-70CA-2F16-D9362A524243}"/>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FDE4E1BA-1BDC-2D6C-B63C-95882D817E63}"/>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FB30D04E-662F-F810-DBF4-4EE6ECB7541E}"/>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5D8B4161-9A6D-44A7-DBFE-257274BA6A64}"/>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B78C42F-0906-3F1A-894C-E38E99129A81}"/>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298ED8BA-EA14-D1F7-183E-7C24D470F7FF}"/>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E05A4910-70F4-0A0E-F2D4-722157BB364B}"/>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C7BB0747-E62F-1CF5-42C3-20516E49D201}"/>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854560D4-91A5-D64C-F5C6-37C274D262A9}"/>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F15FF1A-DD66-9C79-EE65-05C102EAD179}"/>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61BA05A-3E4A-468C-A1E7-ACAB96534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1FD36C4D-02CA-BFAE-7E1C-3F2D8ABA0279}"/>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173EF6EC-64FC-ACC9-1D91-B6B553BBF725}"/>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63434F0F-88A2-7485-60AD-C0628BA3490D}"/>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1CBCFA25-0035-1DFA-8694-1F97FDC37025}"/>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0E5955C1-302D-5488-DA51-90CFB8CBC2E4}"/>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0E5955C1-302D-5488-DA51-90CFB8CBC2E4}"/>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CCDF4A86-6B20-4943-054D-4178A56A92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E3E19EF3-618F-CA5F-8C13-FD2A60FDFCB2}"/>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9266703A-9EA1-F6C0-7DD4-3093F3C51EF5}"/>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92446FC5-F321-068C-0DA0-B11FCB770BDF}"/>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8FB9D3D5-BA51-83A7-2053-D48FB2B0B497}"/>
              </a:ext>
            </a:extLst>
          </p:cNvPr>
          <p:cNvSpPr/>
          <p:nvPr/>
        </p:nvSpPr>
        <p:spPr>
          <a:xfrm>
            <a:off x="443133" y="379828"/>
            <a:ext cx="5564430"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D3307F0A-F04A-E43D-3A16-9169C4951233}"/>
              </a:ext>
            </a:extLst>
          </p:cNvPr>
          <p:cNvSpPr/>
          <p:nvPr/>
        </p:nvSpPr>
        <p:spPr>
          <a:xfrm>
            <a:off x="688078" y="2900463"/>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90B4E90B-DA82-5ED0-8E10-C91191F95E14}"/>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9CDCD3CE-D5A5-2820-8B0D-55DC8EE73E28}"/>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9B266C3C-4DF7-5718-B115-6C74C4A37C3D}"/>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3F8492A-2D58-DEC0-FADD-CDB7CEE94A9C}"/>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4D2C846-02C1-2BB4-65FB-2F1CFDEA336E}"/>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1C7924AC-6EDD-DE0E-1D67-391373B70BAC}"/>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63574161-EA68-C9C4-AF66-EC370E66870F}"/>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BB45099-9D3B-5375-1AD7-282D75C01D2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B744CE13-2F2D-8F1A-5C17-76D866004D3C}"/>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BCF29335-CD9F-513E-0FF0-06FF6E961D8A}"/>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6C6FD310-2395-9C8C-0F08-E02228D326F4}"/>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A9248FE6-6C71-64C4-5C30-F6544623A144}"/>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7E9D34E6-7F78-96CD-A8B7-C097724E23E5}"/>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ECCC98E9-45E8-89A9-8288-C3E8A2757108}"/>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7FC1DC52-DB42-D29E-2343-A1CA2B8DD490}"/>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691D3593-0652-F4E8-691F-9CE3E447C571}"/>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06746C7F-FCE6-FA18-E1A6-84234EC8E64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D98C1731-3FC6-A69F-6445-5AB1F474D9B5}"/>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88E137B-5EF1-FE13-2526-5E31B2658FDA}"/>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0A71DEAF-5E86-DB63-927C-C8ED1273AE8E}"/>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36D349D8-A261-00F7-98B8-0235AE8B99CE}"/>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8E8F5CC7-07E4-E3B7-C776-FBCFE3EC4D6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08EE84A-8C5A-F8EC-9331-903632E8B1C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1E76CD14-0296-4EF9-37CF-1BA1AD17D2F7}"/>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EBABA01A-B973-C95B-C343-CDC6C91B08B6}"/>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1FF95D28-1A38-EE92-C758-B11F3B8EE9D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92B56969-2D0A-DD3C-826A-27443587CC36}"/>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070D2D63-E6F4-9E89-3070-239395F22178}"/>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DD8D1B1E-3386-C57F-0F11-C4E9BF06B8BE}"/>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3A0C6A84-6D3F-E981-896B-5B2533ACD37D}"/>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48B494E2-2813-EA6A-3650-99B439E40CEE}"/>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F052ACEE-62C7-CFF2-9657-6F0D511808A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5651B4FF-EDF6-9E27-942B-768771C19748}"/>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64BAF4B0-ADD4-6322-63A4-FB4186A6FE2D}"/>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3FCC4E40-A4A3-7C99-BF0B-8B13A58864C5}"/>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6261066E-34B0-330D-7CF3-EC0656D2EA8A}"/>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94E00225-A56F-2849-CB8B-53A7DA933BD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3F3164C8-762A-6F35-7411-9832395EBDD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95AD2C3D-A5D1-A794-A7AB-2E05B665270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28822C5A-C376-221D-9BB1-7F4F2C474C6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269899F1-5576-89BD-0146-1ADF6235AF8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DD0A107A-8173-7C70-322E-D7AC2151EE0D}"/>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F7B69D20-1C7D-3B7A-A96D-075871FCE51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56154A6A-6641-7491-A26C-FBC0F29E643A}"/>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728324AF-2EED-AF5B-B1DB-656196A1D8CB}"/>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D1D1984C-9091-88EE-CA3B-4D86BB14E242}"/>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A59F5DC-58BA-4C51-22F6-C7EA535DB0D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BD4F39B9-0ABF-4E3A-232B-5314FD66E9D7}"/>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08A095B3-CFB1-7D02-912C-AD1C81A89B07}"/>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933642AB-6EEE-6862-4A8B-8CA1779FEC0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FBB319BC-B937-17A3-23AC-770C69138C9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6EA5EAFD-ACA3-AE02-4B37-FBCB38EDB8AF}"/>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9E8B47AC-BB53-C7A7-E11A-805DA119B0F3}"/>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8CEF462E-A380-A1FA-4028-894A4BA25E65}"/>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CC3E55E5-6B54-8C52-5FF3-A6DAD33347B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8642D54-E5EE-8C50-16B7-B41250D67A42}"/>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C2B2E523-6462-AB0A-BDAF-93ECF5262B06}"/>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DB1F35F3-56C0-3853-E530-F52D7B9E8A03}"/>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CB33AA66-55C9-75BD-D7C1-4000A411926D}"/>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7B201E2F-0939-542C-CC5E-9C92AE34C5DC}"/>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A5EC5C87-F06B-3649-1799-34CEAE41664A}"/>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603FA65A-7A05-D1EB-7644-CBFB427E5A3C}"/>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4EE272B0-EA3F-7202-A55C-AC304DBAF462}"/>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F99C4EC2-DBA2-0741-72E9-5EAAC77CB95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2384EFD4-310D-BF99-0C83-F466DAFBC67A}"/>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41544582-1FEC-DA7F-AAE5-F81E1DA22206}"/>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889F671-7013-C6A8-C156-26C8BD4B1931}"/>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E0F54E67-87DC-3180-15AA-FCA1C353C56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B75773FC-E260-1787-5D9C-49170913E94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4B3F7EC4-63B4-19F8-05B4-2F26A3515B48}"/>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48C441C-C721-D40C-93F8-BB65357AE42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948B7BC8-2FA9-D6EF-3938-1F25586278FB}"/>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0FF39048-0AAF-1BFD-9FDA-D11C656D104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A6D92409-57AF-B8AE-E0E1-6E3319CEB7BD}"/>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E7CC0EF-CC8A-B463-B43B-A7A94F64AD31}"/>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574F6CD6-2321-E508-D58D-C5CE33EFE01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3CBDDDE1-C15B-0ECD-D367-FF787DA7616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7880DEA0-82A5-F716-E787-7CAFDD7BE8A9}"/>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26419ED0-2D1D-8BED-E66C-A428CE5AAF0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F80081EE-9C4A-9E64-722D-0987946A6E4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042EC1AA-BE25-2CC1-F7F9-88230020A05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D2C2756-7312-026E-B868-4569656A1E1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2799248D-978E-DFCD-5DE7-57404BC99D2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63CEFE30-68D5-3E9D-3DC8-980D04821E4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602E7DE8-C267-0143-3398-91E83FAACB17}"/>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E93C0D74-0810-A9BB-0ABE-E46F9559441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FE7FA35-8699-28BF-DA14-38B07C263BC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EC902C4-05AC-6F0C-C6C1-1CF7C9E0988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81AE81F9-B082-08B9-BA16-F4DD0E2A9CDB}"/>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27055962-456C-7C29-4437-8FBACFD5C14A}"/>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0C365924-1D91-A372-CE58-8725727667F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CCD47DAF-9179-531A-F8A6-D19AF5455AB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3A75D7E-DD3C-40F1-4473-D8EEB08BA4A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A6069708-3695-8173-2B55-FAADFAA0098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C50269AB-3601-E3A2-A315-C8C1E5BA6FF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2D05EF7-38C4-D737-9A71-A47A7F1E1A57}"/>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4E7DA577-B20E-3989-0363-9E23DC0D1AA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269BAB46-96AB-18DD-D176-17516067B5B5}"/>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D0D7E6BD-6E08-2BFE-00F2-139DEE49929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30A5B26A-42E1-E9B6-9D51-AF165C913CCD}"/>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63A032E7-7431-A2EA-F869-25236CD07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3681699E-00A4-487D-0BC1-CFE4E5499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EB990806-DA9C-4A5F-4FD7-A1FCF3A060ED}"/>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074ED68C-ECA6-4DDA-A6E2-A62AF34C6664}"/>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C18354E4-D362-1E58-A934-6DBF482276DA}"/>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BE5A2EC3-70A3-9DDD-863A-AC719B3BB837}"/>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A516A74F-4EFF-4F68-4AF1-F947D00A0E12}"/>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D3B87DA0-DCE4-44DA-BFE4-EBFD532AB0AA}"/>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0D92610D-0467-1D96-89A6-B75F81565E55}"/>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F4A49D18-9819-B0BD-26F4-791F20DB2A2E}"/>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5DE2DA53-6CC7-9AC7-B413-E4BC6EF94F22}"/>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E5817CF1-2427-2888-6206-70DC4D5A184D}"/>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0200D02E-C229-0F50-E4F9-735E6A607E7D}"/>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DD1C48FC-3D2C-63AA-C4E5-9AEEA55CCF61}"/>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5ABB11E-7262-4539-19C8-D72FE386EE5C}"/>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38329564-51DE-003D-FF14-E799A38E4F09}"/>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5042CB01-B69D-ED3B-A6DB-8998EF782FF0}"/>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1358A1BE-252F-F232-2444-4F26199280FD}"/>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229521E7-B898-7CE2-7F88-FBB2357DC76E}"/>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0BD17E0-DC42-735B-07A2-0D48E49358AF}"/>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4C3F0331-8B40-8330-4D29-3243276D630A}"/>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B68C2E6F-4FE8-536C-398F-61F6721A8C2B}"/>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74A0D308-02D0-418D-FDE1-294B5466F6D5}"/>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4712826-DF22-110A-9569-E9BC897A3C71}"/>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654ACE35-1F51-8150-01A7-5B420AABED3A}"/>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E6428E9A-1E6E-850F-6723-2A5B0A4F67D4}"/>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81298A90-0E25-E365-76FB-A0F55DE7968C}"/>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2DA4215F-F9E4-B714-DD8A-90440AE9CF2F}"/>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4475765-F4A4-4F1E-AC6C-C4221BC935AD}"/>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6579F85-5C13-EC29-F4DB-C474E7C38B03}"/>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EDA977F7-D757-40EE-5311-653A459F0D96}"/>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9DC99555-E654-509F-BE79-0BABB54207A7}"/>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3606480D-FFBD-9B1D-764C-7C40D370444D}"/>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5DF56B23-58A5-5EFD-F80A-94115A3BB8AF}"/>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D532145F-3E66-7584-6320-30809F5EC6F5}"/>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65B90F07-838B-D587-BC08-9D032404ACF4}"/>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7132F8BC-DB54-89B3-BAE4-42547EB5CEC3}"/>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1140D0E-62BC-45E3-8ECA-D5FBAE861D5C}"/>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9A30A217-97AF-EDCA-D33B-64402BBE24DC}"/>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40C9B19E-6BEF-3D9F-93E3-A42BC4A5E02F}"/>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FEA2B937-64C1-8549-3F9F-46A4F1F96D8D}"/>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2C94B641-6D6B-93F7-325A-E1B30792748F}"/>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EABBE90C-A1B5-A636-3345-81E803E3552E}"/>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371B9B4-6485-D1CB-8B81-32C667BC03C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FF9C2D0A-E776-7D44-ED59-BB9692F37FF0}"/>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C1F7BFC6-7DE0-9A3C-502E-BDD54093176F}"/>
              </a:ext>
            </a:extLst>
          </p:cNvPr>
          <p:cNvCxnSpPr>
            <a:cxnSpLocks/>
          </p:cNvCxnSpPr>
          <p:nvPr/>
        </p:nvCxnSpPr>
        <p:spPr>
          <a:xfrm>
            <a:off x="2155076" y="124978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DFBBD7A0-AA1B-0865-9FE7-D68D85470064}"/>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62D7FEB1-2A75-B414-5926-FD84B303B528}"/>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097E1AE7-49FE-F512-2F0B-E3333856A148}"/>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E67B9315-C017-2208-EF66-4F60B0955D35}"/>
              </a:ext>
            </a:extLst>
          </p:cNvPr>
          <p:cNvCxnSpPr>
            <a:cxnSpLocks/>
          </p:cNvCxnSpPr>
          <p:nvPr/>
        </p:nvCxnSpPr>
        <p:spPr>
          <a:xfrm>
            <a:off x="3775589" y="126346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F3497E5E-36A5-6704-6193-107D82BE9B4D}"/>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76ECE9E3-F704-0B72-EECA-289D4D89C60D}"/>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7E672DE1-1D43-5001-40C8-E321C8C69523}"/>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40101D17-D1D0-1928-AF8E-550C1C264471}"/>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2234EF06-EE78-C32C-434B-4D76889AC2C5}"/>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2234EF06-EE78-C32C-434B-4D76889AC2C5}"/>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55119284-339C-0C3B-68CA-63AAD8BF757B}"/>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38797E07-6B5D-455D-4E0D-CD5A0FDB20F6}"/>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6A53AA9A-9AC2-E509-4997-491F82D490BB}"/>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91C94E2-EE39-1EA8-FEA8-60FFDDB5C363}"/>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41E5450C-42F9-4587-C56E-E2619CBE003C}"/>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8EA723AD-233B-1E8E-F016-F0FDFEEA2847}"/>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EBF290F9-432E-947B-113C-0B63EEAD869A}"/>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0DD3F09B-497D-8326-8B9B-CAF2089A4ECE}"/>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7DBD9365-CFB2-E2CF-EAD9-058FF1EC60A3}"/>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3AD7323C-570E-DC57-929C-D277EF705911}"/>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1A4D10B-C9F7-18B4-4261-032E59315707}"/>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DEC838D5-0838-732B-04D1-A6A18BFAAA8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EECFD850-51BB-8E2F-B54C-D662848AF252}"/>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7BB37C11-7D1C-EDDA-A2C4-A6C41DD81374}"/>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08057844-2637-4DF8-A256-67ECB6B661A5}"/>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473C5A0F-0601-D32D-1FB1-902ACB93D5B6}"/>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16C7C62F-BAE6-EEFD-3ABA-9EFD8387D5DF}"/>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25DB5E43-4A38-7AD3-AB74-B4ECC2C5E1AF}"/>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1CE40F2A-16BF-8DA0-13F0-4929224BCE32}"/>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D17052D-15E2-CFE3-9C0D-4F4454132BEE}"/>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68240A11-E5E1-F84A-559F-BC343A81140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697D2AD5-576D-3CBF-400F-8AD77D7797A8}"/>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91C124B9-DB7A-84BD-2299-AD19FD3BDF49}"/>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AEC32C01-CFFA-13C7-30C2-D8E857FE917F}"/>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75223794-7D4A-7C9D-A20B-551E965CD8E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91C34456-A0D8-EB85-8803-4456AC7F1BC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14D47435-6E9E-11CE-7579-A6036691A9FB}"/>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14D47435-6E9E-11CE-7579-A6036691A9FB}"/>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63D72781-35BB-9AE6-B685-CA38EA78290E}"/>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63D72781-35BB-9AE6-B685-CA38EA78290E}"/>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A4B9D28B-4C8B-ABC3-2A68-2139F0B9B766}"/>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A4B9D28B-4C8B-ABC3-2A68-2139F0B9B766}"/>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04728FB4-C789-D006-3946-889EF3CC4EC6}"/>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04728FB4-C789-D006-3946-889EF3CC4EC6}"/>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EEF25DB6-9D9C-F2C7-31A6-8E724FCB568F}"/>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81391247-9647-7579-763E-412BAB388CD7}"/>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09C4DFC2-B9E7-7EB0-3D9B-5D49EF3B0943}"/>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05E4354D-7038-F857-B797-30A041DFAE64}"/>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19125B6-75A4-BB35-D771-51C0F2228E89}"/>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700CC40F-35F3-0123-BDA6-4530A16B333F}"/>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8C8556D4-A97E-4384-0CE5-8D23EE019AF8}"/>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57F69C07-E902-15F5-0B22-28E3F62560FF}"/>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3DCB4CD5-E936-0269-82D0-ECD4E33BD6CB}"/>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3E5889E2-E5F0-951B-CEE8-4A0B3C657A0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AE732F2D-95C2-D76B-E661-7542B8E34263}"/>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8A919442-B16F-4B98-182F-A3064481B3B0}"/>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8E0B2887-6C7E-9DD1-5948-A5AB36D655A1}"/>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C82B4399-DC9B-6207-F9AA-56669C6160F6}"/>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59B9EC72-8958-66ED-A453-B73CD67C7A77}"/>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D80B1841-BD76-6CF5-2AD6-56ABD8F36CAB}"/>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D80B1841-BD76-6CF5-2AD6-56ABD8F36CAB}"/>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CC0B4D05-2D24-DB9E-2AFF-B4E88844483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BC70D74-D2AD-438B-2A95-16B1F2E98D91}"/>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BC70D74-D2AD-438B-2A95-16B1F2E98D91}"/>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0F8938BA-97BC-CF2F-5327-EFFD5F8A91D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3A1D2819-A066-951A-E9A9-B99A362DBD85}"/>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1AB367B8-C1CF-E1B5-4162-72A19F4FFDC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561EC417-D63C-6803-4568-7259ED868C61}"/>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03283441-616C-28D4-359F-B43D5BFFED3E}"/>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AB241FD5-E573-1FA6-C98C-800AE36A0F1E}"/>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A5747C60-E2E4-F941-FCDD-D7CF9B2C3CD2}"/>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34E08038-69C0-2101-FC9C-A1B3B24063C9}"/>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03E34AB8-E301-5150-7EBD-762DA2CAD769}"/>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53176CAE-802C-79C5-D306-CCDB08E35861}"/>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12F8AA9D-7130-636C-6163-5968801304EE}"/>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0854951E-0167-D06E-EC24-234D6CBE8FE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5EF6E00D-73E0-9781-B146-20BA3C3576E0}"/>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9FDEB170-C79F-C52A-DEC0-B180C3AE8241}"/>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5E0E6D5A-8D7B-71CC-C075-9E6478004E6A}"/>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B55FE243-3BBD-EE36-A25C-0129F6E2A043}"/>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F187952A-3F48-9749-A2AA-3E4EF46C1325}"/>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3B817BAE-DEC3-F7D3-A372-AED680703DC0}"/>
              </a:ext>
            </a:extLst>
          </p:cNvPr>
          <p:cNvSpPr txBox="1"/>
          <p:nvPr/>
        </p:nvSpPr>
        <p:spPr>
          <a:xfrm>
            <a:off x="2162642" y="2288603"/>
            <a:ext cx="1800493" cy="369332"/>
          </a:xfrm>
          <a:prstGeom prst="rect">
            <a:avLst/>
          </a:prstGeom>
          <a:noFill/>
        </p:spPr>
        <p:txBody>
          <a:bodyPr wrap="none" rtlCol="0">
            <a:spAutoFit/>
          </a:bodyPr>
          <a:lstStyle/>
          <a:p>
            <a:r>
              <a:rPr lang="zh-CN" altLang="en-US" dirty="0">
                <a:solidFill>
                  <a:srgbClr val="FF0000"/>
                </a:solidFill>
              </a:rPr>
              <a:t>数据集版权保护</a:t>
            </a:r>
          </a:p>
        </p:txBody>
      </p:sp>
    </p:spTree>
    <p:extLst>
      <p:ext uri="{BB962C8B-B14F-4D97-AF65-F5344CB8AC3E}">
        <p14:creationId xmlns:p14="http://schemas.microsoft.com/office/powerpoint/2010/main" val="2621398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7AFC-E040-724A-6389-661F96E99F74}"/>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69475B83-C238-BB07-679A-092D30B08C97}"/>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EB756EBB-A2B9-A51D-18F6-9FB491BED2A1}"/>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11EFCE5-BABF-BE86-7B18-588B32FDA4C1}"/>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426AA71-ABEA-3C6E-9167-D033623A5719}"/>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E3DCA83D-98E3-43A5-11CB-EC465D65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D5B9607E-6B7C-EA62-161F-1A44E4ABBAC3}"/>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43CCE6C-FF56-AF7E-F74D-122A65513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1038E91D-F834-5E5F-1B7C-DAAD9A4E56C7}"/>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D9456FDC-3930-832A-F4BD-C49D9035543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72E2FFF0-D5F3-EDDE-E6B1-D3DB98D1EA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3CDB5001-C05A-C029-EC55-1232ED3D76B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439538EF-2FF0-3E93-1336-EF465AA82F2B}"/>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5E1C5BF7-1377-7D07-AD94-C8641A6E7D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562545C8-BD5C-A1C1-6AFE-1FB13210215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DABA0801-7CBF-F088-881D-375CC1060BC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81114D04-746B-BEED-1575-FA5572564C1A}"/>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3611131-8AE2-01C6-99D3-005608A3486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DB32BD33-7455-FE20-9124-06D4E831518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4A5F7BF1-6430-C373-0A03-EF1AED73299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BDB3106B-0C47-3A5A-B846-BD09067497B1}"/>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A2BFCEA1-30E2-D08E-EA9E-BB6A42F38A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073A983B-9BE3-1174-1F97-109DCAFB195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1DA9ED0D-3FF9-42B5-C186-2D45364CCEF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C48B139F-FD6F-8370-43C3-6C31E1BBDD2F}"/>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E2837D0D-A2E1-1D30-F983-73978605B8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4B4B3F04-BBD8-2C30-1C1F-09ED7616F0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299DE125-401A-F6EB-830B-152CA1D206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CFB9E29-3CBB-7539-701E-51145191A6F1}"/>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C1B218EC-386A-9DAC-E126-6CF8499DF3E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E5B6D9C4-C6C8-7412-A846-FB329D55D69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262DBBE0-2E40-59D1-79D0-84E54BE99C4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68CBB7C0-C9DB-3AE4-4C0E-6E947EC7DA61}"/>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CEA01813-CC1B-B249-5E77-B8B4BB86E3F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DB56EC83-830F-EF97-5A8D-7DA0851D65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C87D2278-ACC9-0B17-3920-0105B6D8BFA1}"/>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1241F716-0CB3-8661-CF30-6C6D6B075F1D}"/>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EDCFD02-2ABC-0FFF-C5F4-10C7C9F658A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C6E65D34-B78E-703C-56C6-B1F1ADD78AB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A0F8372-DAE2-3764-28BA-5195D775B9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FB495DBC-9F0B-6485-F7B6-C131BC528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03FCC01E-B495-ACC7-CC65-1C8249709304}"/>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4414AE3-EF17-A6C9-4C2F-D69AE81470CE}"/>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24D651C2-E86A-5B82-9119-9AE28EB82B6F}"/>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95BEA155-94DE-E86C-96ED-BE1F0ADE5BC8}"/>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F0083A2-4F7C-6CBA-C747-1AF0A622474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01EB612C-148B-E42A-F769-BCDCAFEFC302}"/>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9B6209B6-8730-D1F6-41F7-02D8FBF09379}"/>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B1FB4794-8B7A-7F3A-8A7F-9B06F9ED76C3}"/>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DD7201CE-866E-4CA2-9A3E-95465F4A53CE}"/>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D3B09D38-AAAC-DF01-F373-6151E1E1203D}"/>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06B052B5-733F-0E52-5EBD-62B800F56F00}"/>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C7D1C34B-5A16-A891-A305-4A4B0D06F01F}"/>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CEAF565F-96C1-BF4A-80DC-495FA025A393}"/>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D4439835-5DFA-3311-929A-34855D3565E0}"/>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22912A1B-9FAC-FD0A-B29A-8F7107A9DD60}"/>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B722267B-DF4F-0011-2250-D3711440E22A}"/>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31651EE1-945F-3EF9-8B8A-59935400A9DF}"/>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A1B6202E-EEF7-B949-2CA2-CED03059F90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EF36963C-DC11-556A-C539-46427F9B9182}"/>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EF94BA28-D601-44F9-CF96-ABF8A5A3DCB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1BF0DD1D-4C59-4C89-5579-F92DC9438C04}"/>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E54D9CB3-E7D0-51BD-BB20-062ECE7E11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FFF36E80-F705-DBAF-FFFE-BA05C1A03F27}"/>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9199F54F-FACF-0436-EA14-13BF8BBD461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461D2C7C-E739-B175-CF8E-C6CDC16918AF}"/>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83C539FD-D3B1-B5CD-E50C-BCE116E4C20D}"/>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69C98401-0288-0E84-CAE1-C397F11224EC}"/>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B77A9DA6-F2A1-96DE-D0CC-FD88229CAB2E}"/>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E409324B-B360-CF1E-B516-2F50DD603312}"/>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E409324B-B360-CF1E-B516-2F50DD603312}"/>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1CB2A6C9-7DCE-628E-B097-6C675C0BF183}"/>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1CB2A6C9-7DCE-628E-B097-6C675C0BF183}"/>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DCF4463-D1D6-F36A-83FE-37F297A76D8F}"/>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DCF4463-D1D6-F36A-83FE-37F297A76D8F}"/>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1BEBCD2F-0A73-3FC6-0904-35F3614DC918}"/>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5D4DC719-C9DD-CCE3-C0BB-FE6EFA02455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78723DA5-D390-BB3D-DA8B-7DFA6C5B01C7}"/>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80D5D4C-6A0B-93F7-CE86-ED87C2E8F32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248CF8AC-76CD-A685-A14F-6D1D2608EF3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0ABD4BAE-3504-63E6-A3A7-579F36DB6C5C}"/>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E77BDCA2-D02E-EAC8-91A0-FCB2F7F5F6AC}"/>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1AEF817D-D6B3-F464-EB33-5C1D1E9EEA0B}"/>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E358BC8D-D661-56C0-5B24-6856E3817B0B}"/>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579824FD-9D2B-CBED-0515-1E19A192AE66}"/>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1497A383-0EE7-ED1C-3BF0-4E746892C52C}"/>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6501E0F-1E3E-B87E-F466-D49C6352F65F}"/>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5F314C3B-31B3-8001-202F-DE46379A5A65}"/>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05BEDCE8-15FA-E314-F33F-EB3891C4F3C4}"/>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C88CC500-C7B1-1290-2648-2688D344954B}"/>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8D3ED3F2-8E29-71EC-305F-CB3B9823C9F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401E8A9-9CEC-4466-F984-B5C33048BDD7}"/>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425EBFBD-3FDF-15BF-3EC5-CBF982C45639}"/>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312FBEF7-C5EC-5ABA-228F-D9F60A1025A5}"/>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5222771B-5934-E789-68D4-1746CA6F01B6}"/>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7210751-BCC8-CC42-CCD4-4BE014A782F9}"/>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3E33DD16-5368-7D16-83AE-09AEE6022FB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F1CBF796-2270-8B3C-9FDC-0CE0BF45EFBB}"/>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78C7799E-594D-AB71-6D26-5C698A98DF0D}"/>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28877B1F-C2F5-BA41-6E53-3F187F05ADC2}"/>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2DCE8FC8-805E-3D94-A6AF-8913E80F5133}"/>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082F05C6-8F46-849E-79D1-8BC16CE43C03}"/>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3F9C1F28-E3D9-2109-B52C-7173CAF7A001}"/>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068A592-3004-024B-5B73-DEC6064E3A0B}"/>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FB0607E8-6CC6-E1D1-5C38-6DA5CC211B44}"/>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E7DFD6CC-13E6-4F99-8DD0-F8E8890FD01E}"/>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9A4F2525-A760-C0B1-B99B-5AF30E703245}"/>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A7584A-AB3A-E874-00AC-162E8AD90B14}"/>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87FD5D2A-30DD-F394-78C6-4635A55C2B3D}"/>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1296164E-B91D-70D5-12CC-DD9A0460ABF4}"/>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5E952371-A4B2-08D1-FD95-EF0013C0A795}"/>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A3B0FD95-546B-F80C-1E7C-686AE4A90A07}"/>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EE4DF5F-C22B-0717-8D30-2F22D882548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D1DE1A4-401B-5D0B-829E-78B10E142536}"/>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F168EAD-04CC-7750-71CE-F5E0576990B4}"/>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C4414C72-CC6E-25C3-4519-139CD0FC806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DCA1FEA-871A-7CDD-52D9-F4FAE015FFF4}"/>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3DC3E9E4-4752-BE95-4B25-3AABBF580729}"/>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6D3D400-622A-2475-D205-7612CEAF528C}"/>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E58A1872-F7DF-CA43-93DA-32647FF13B3D}"/>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C8B2B5F0-EB2C-4CDE-1C8D-15B5A0FD34A1}"/>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C29724FD-63F4-EF24-970C-D6A76F4A2AB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473933B0-BB87-A514-848B-32A713A181DC}"/>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F1EC540-4714-1283-7B38-106C6A195E6B}"/>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E9EB162D-E63A-5C1E-07C7-26C625AB5132}"/>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B3E8D092-7A4C-97A9-CFBF-D26ED0A955A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3A897896-9165-B7E0-6D52-B77267B81D7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76264F3D-2025-4721-A0E6-4A5D15F3AF30}"/>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6EFFF2E3-1F12-2DDF-847A-6CAFCAA412F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B568685-14CB-802C-389A-EACB6C5F170F}"/>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00A9EAAA-A213-12ED-63DB-45D15B211860}"/>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2998F1D2-D462-2705-9F95-D9E5EB34CE0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EB3532E-7411-14E6-EBE8-A15E885BED1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52A8958D-6857-FC94-AE9B-40C92D69E936}"/>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EEB87787-7635-CE40-59C2-8B0707A1A24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018AC28D-396A-5638-3F3B-4D0B12078BBC}"/>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649E762F-DCF7-A966-2190-CCA1B25ABE72}"/>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163C0EE5-F9AA-D28A-0C34-E4EB4E60FC8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F72DF70-F89D-E2A8-EA93-B9916B3311C7}"/>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287C8A2-CCF2-493B-CA1B-9197A5762ECB}"/>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A56EDF3F-F743-07C0-6ACD-96D2DDB1A4A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38779BAE-EA1A-DD90-4BB4-FDBF6EBBA81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9D6A813-40C9-DAED-DCD3-791409F4D45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357C02CD-FD19-2BBF-4C57-5DAC0C14DF6F}"/>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4BC6D9B2-01F7-CF31-A99F-A89A84E25BC1}"/>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889EE5CE-534A-BFD6-AAE4-021F080FC6B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C7502E83-97CF-ADDA-4C49-02E1AEBAFF7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82C46104-950F-B3CA-2B6E-CA32F4E759C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E7FAA5F5-A733-829B-DD7E-4C8B79F47EF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1AC701FE-1FE6-E5BF-EABE-CA1FC41F48B7}"/>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1D3DDE6A-7664-7721-1D7D-FD5C2F2140E2}"/>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F4EDA29-B8DB-A069-65E5-E68F9191ABE9}"/>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EF9DF87-7634-F909-8C46-C0C9B1B9659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F2EC3929-5CE6-2CA2-B8BD-B5B329DE208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E350CEE8-517B-95F9-0EED-6AD4F6A6ED96}"/>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29D061A5-87D2-87EA-FBEF-FB920469BF34}"/>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5BB34BE6-70B0-FB37-865C-D0824DEE82AA}"/>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37F20233-6FAD-0EB0-A72C-CF429A71501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7A3A85E5-26A7-CC59-0799-67B214F5DAE0}"/>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5A862628-EE92-62AC-2A0B-861D60F895D7}"/>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586EB1F6-48B9-C037-0281-6511EC7EBF6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05897026-4B78-6094-BB01-4B9F1376B8CB}"/>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A7F0C3FE-035C-3CBE-07D8-8FDB0AFB2742}"/>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7F32B76-A8DE-22E3-2B9C-473920F06414}"/>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17A47F2C-1651-A9D0-5032-F9F5F29351B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D4EC5FDF-ED2E-F93A-F659-613A8A2EC95E}"/>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2D9180BD-028B-28E7-9892-1A06303A03D4}"/>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82D9207C-5BEA-58B5-4650-854048F40800}"/>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25A4C027-EEBA-E872-89C0-E99A87DD4094}"/>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EF5E63B1-4C8D-2D32-4C38-D5EE251ED14D}"/>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D431FF23-7CD5-0BD8-3D90-92788391839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02F27606-D5D8-1F5C-D06A-3342D32613D4}"/>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9C8E4B8B-8E44-6CB0-0238-2B0F49B6264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04D62BAE-B39D-3DA5-8FBC-0A4E00B854F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816853B0-5176-2C4F-19ED-CCB5C11D7A0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831B74A7-5583-D46F-71E9-5385911BABF9}"/>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29470164-FD9D-9735-308D-E1A2991FB96F}"/>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C90140E7-B9E3-6439-0982-C404132ADAE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6ECB81BA-D204-D2EF-C5DF-9A2A3A1AB904}"/>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BFE43C6D-AF5B-470F-BD5F-2984F337D7F7}"/>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A7E1C3B1-7834-1A86-B922-3EAE692FCF9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45E85A1B-5CF1-7E11-A58D-A1FAD5C9B9D2}"/>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90C15F77-D8C2-2F10-EB32-82D561AFEC7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A739E2EB-442F-DA13-2FE1-C9FD753A7F0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3525538-9EE7-6579-F204-F4384BA2D71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8F56599C-2FA3-15D4-997C-9C18D57D5CC7}"/>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9EC4857E-8400-9319-1EEF-4B505510CABD}"/>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B8D0EC6E-F739-4BBC-82C0-01B16A8BC7E0}"/>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186E3F55-AF8C-4EB2-87AE-85E057DD81CE}"/>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DBD15B10-8EC7-F78E-4697-0E3EC026A364}"/>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3B98CAC5-E4DF-7354-F58F-5BD18E42015C}"/>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C90BA4F6-F204-0CF9-48BF-9DD44E4021CE}"/>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11B783F9-7C5B-2152-5C6F-038697CF855D}"/>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34C41D58-10F4-C852-7D2A-13203E246F32}"/>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372D4F58-7E26-ECD7-C2DE-C1483F5BF84B}"/>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372D4F58-7E26-ECD7-C2DE-C1483F5BF84B}"/>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B69A5F26-6F5A-0F78-F206-9AF0BE208537}"/>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B69A5F26-6F5A-0F78-F206-9AF0BE208537}"/>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53F1534F-28A8-3AE3-EC0F-9AB0D186D1F9}"/>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AF040145-D28E-DFF8-1207-31560E3BC4E8}"/>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90C8790-1BFC-7AD3-B700-59F570C11803}"/>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90C8790-1BFC-7AD3-B700-59F570C11803}"/>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DB758DA-9036-219D-7776-3FB3BEF3E366}"/>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060E9036-CBF4-F1EE-BB35-805C601D1227}"/>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B83FD76-4F8D-9B01-3FDD-BED6307A49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58DDFE5-F535-B526-FF07-0CE98ACFA4DA}"/>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58DDFE5-F535-B526-FF07-0CE98ACFA4DA}"/>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812BC72-F46E-DBD3-BCDE-390D66102462}"/>
                  </a:ext>
                </a:extLst>
              </p:cNvPr>
              <p:cNvSpPr txBox="1"/>
              <p:nvPr/>
            </p:nvSpPr>
            <p:spPr>
              <a:xfrm>
                <a:off x="413245" y="2452642"/>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812BC72-F46E-DBD3-BCDE-390D66102462}"/>
                  </a:ext>
                </a:extLst>
              </p:cNvPr>
              <p:cNvSpPr txBox="1">
                <a:spLocks noRot="1" noChangeAspect="1" noMove="1" noResize="1" noEditPoints="1" noAdjustHandles="1" noChangeArrowheads="1" noChangeShapeType="1" noTextEdit="1"/>
              </p:cNvSpPr>
              <p:nvPr/>
            </p:nvSpPr>
            <p:spPr>
              <a:xfrm>
                <a:off x="413245" y="2452642"/>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AA9559A2-6D9E-92E1-542E-E332AFEDB195}"/>
              </a:ext>
            </a:extLst>
          </p:cNvPr>
          <p:cNvSpPr/>
          <p:nvPr/>
        </p:nvSpPr>
        <p:spPr>
          <a:xfrm>
            <a:off x="4874630" y="719087"/>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B61CAE9E-5F00-5737-CB94-775360FA3773}"/>
              </a:ext>
            </a:extLst>
          </p:cNvPr>
          <p:cNvSpPr/>
          <p:nvPr/>
        </p:nvSpPr>
        <p:spPr>
          <a:xfrm>
            <a:off x="4878598" y="71526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30768930-BBE6-D8DC-662C-9B893A19EC6A}"/>
              </a:ext>
            </a:extLst>
          </p:cNvPr>
          <p:cNvSpPr/>
          <p:nvPr/>
        </p:nvSpPr>
        <p:spPr>
          <a:xfrm>
            <a:off x="4874630" y="896785"/>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5B3F04C-0D4A-DA97-BE4B-23A43A782929}"/>
              </a:ext>
            </a:extLst>
          </p:cNvPr>
          <p:cNvSpPr/>
          <p:nvPr/>
        </p:nvSpPr>
        <p:spPr>
          <a:xfrm>
            <a:off x="4878598" y="89296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E67B5D70-4EE4-C8F8-529E-FC5773A10B42}"/>
              </a:ext>
            </a:extLst>
          </p:cNvPr>
          <p:cNvSpPr/>
          <p:nvPr/>
        </p:nvSpPr>
        <p:spPr>
          <a:xfrm>
            <a:off x="4874630" y="1099900"/>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0242896-A4E7-9DB3-923D-6D943339429B}"/>
              </a:ext>
            </a:extLst>
          </p:cNvPr>
          <p:cNvSpPr/>
          <p:nvPr/>
        </p:nvSpPr>
        <p:spPr>
          <a:xfrm>
            <a:off x="4878598" y="10960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DB1DE75F-ABB4-F166-97A7-67A48F9A6930}"/>
              </a:ext>
            </a:extLst>
          </p:cNvPr>
          <p:cNvSpPr/>
          <p:nvPr/>
        </p:nvSpPr>
        <p:spPr>
          <a:xfrm>
            <a:off x="4874630" y="1281232"/>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AE354306-4F56-711C-67EE-7C2769503F67}"/>
              </a:ext>
            </a:extLst>
          </p:cNvPr>
          <p:cNvSpPr/>
          <p:nvPr/>
        </p:nvSpPr>
        <p:spPr>
          <a:xfrm>
            <a:off x="4878598" y="127741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1F117170-D4FF-4F21-C5C4-CE50F38214C2}"/>
              </a:ext>
            </a:extLst>
          </p:cNvPr>
          <p:cNvCxnSpPr>
            <a:cxnSpLocks/>
          </p:cNvCxnSpPr>
          <p:nvPr/>
        </p:nvCxnSpPr>
        <p:spPr>
          <a:xfrm>
            <a:off x="5157452" y="148313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9C520126-6463-7BD2-ADF1-E3FEA32F282F}"/>
              </a:ext>
            </a:extLst>
          </p:cNvPr>
          <p:cNvSpPr txBox="1"/>
          <p:nvPr/>
        </p:nvSpPr>
        <p:spPr>
          <a:xfrm>
            <a:off x="4884867" y="464917"/>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FA023D6E-1628-E08B-A85A-86AAEAFCA8E6}"/>
              </a:ext>
            </a:extLst>
          </p:cNvPr>
          <p:cNvSpPr txBox="1"/>
          <p:nvPr/>
        </p:nvSpPr>
        <p:spPr>
          <a:xfrm>
            <a:off x="5176510" y="1427443"/>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1D112D3-DF5C-3BEE-31F0-C7814BC5750C}"/>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518D3446-8602-83C5-0BC8-F648592F936F}"/>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09EBAEF7-CA66-4B6F-E3D0-2E93A409AB5F}"/>
              </a:ext>
            </a:extLst>
          </p:cNvPr>
          <p:cNvSpPr/>
          <p:nvPr/>
        </p:nvSpPr>
        <p:spPr>
          <a:xfrm>
            <a:off x="4878189" y="1864398"/>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0B74C20B-BFCB-4C63-44A2-51585F62FBC3}"/>
              </a:ext>
            </a:extLst>
          </p:cNvPr>
          <p:cNvSpPr/>
          <p:nvPr/>
        </p:nvSpPr>
        <p:spPr>
          <a:xfrm>
            <a:off x="4972374" y="19778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22429DB1-695A-D98F-D6FE-C3BB528B34E4}"/>
              </a:ext>
            </a:extLst>
          </p:cNvPr>
          <p:cNvSpPr/>
          <p:nvPr/>
        </p:nvSpPr>
        <p:spPr>
          <a:xfrm>
            <a:off x="5225284" y="19790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DA25708-4B91-DD56-7209-402523959576}"/>
              </a:ext>
            </a:extLst>
          </p:cNvPr>
          <p:cNvSpPr txBox="1"/>
          <p:nvPr/>
        </p:nvSpPr>
        <p:spPr>
          <a:xfrm>
            <a:off x="4748052" y="2168128"/>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3D90652B-E4A5-4388-F002-2A1CDD019869}"/>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3FC3719F-C043-92B4-0FC4-5018E0FB7E96}"/>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513504FB-3485-84BD-4EE0-1458AAA09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AA54D9D1-DC21-3702-7638-07243901A761}"/>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B47F4785-4C55-01EB-B8FD-9B8BA6EE9ABD}"/>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D6FC2C15-24D5-536F-EAB1-E2168B4AAC33}"/>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EE1E3AD5-912E-189A-0754-F38F08C49971}"/>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F4215019-1BB2-E53D-447F-0C16366028FC}"/>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F4215019-1BB2-E53D-447F-0C16366028FC}"/>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B1A3ABB8-264C-4842-AE7D-54774278970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D3A907A6-B086-87A3-EE9A-B15B8F19770B}"/>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30B8684D-5435-9926-0D67-D0232741F005}"/>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BA81DAB0-B69B-A0CE-128B-7AE8963A4504}"/>
              </a:ext>
            </a:extLst>
          </p:cNvPr>
          <p:cNvSpPr/>
          <p:nvPr/>
        </p:nvSpPr>
        <p:spPr>
          <a:xfrm>
            <a:off x="377634" y="1311289"/>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7AA32733-7617-AA13-19F0-36733F3E422E}"/>
              </a:ext>
            </a:extLst>
          </p:cNvPr>
          <p:cNvSpPr/>
          <p:nvPr/>
        </p:nvSpPr>
        <p:spPr>
          <a:xfrm>
            <a:off x="267791" y="451977"/>
            <a:ext cx="5635064" cy="2901160"/>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EA7F6840-678B-8867-35BB-531DB118E2D2}"/>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7F89B57E-6852-4B10-7C48-C2CE319CB9F0}"/>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1C4CF965-6A0E-9BA2-E377-720ADD03C5AA}"/>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3F8266BE-999B-37A4-6E29-0B53CE1E1D99}"/>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0A8CEA11-4BEE-BF83-EAF8-4F2FC942F7C2}"/>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658BF1DD-2A93-B52C-118C-3A3DFEB69BE8}"/>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20E795A6-D0F7-EA80-C32B-D7B181118B69}"/>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7C6998F5-C31E-7CB2-B656-A13DBD25D553}"/>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A4406B0B-7A90-3B60-EF8D-BBCE633C5A6E}"/>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EE71EA47-922E-BFA3-3613-AD5E66D1F7DB}"/>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A41A51CA-AFA4-D88B-6C71-CC2EF45E5831}"/>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7147233E-3C1C-6744-901B-E9D43B41E969}"/>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93B746FC-3A8D-C4E0-8189-FF39EBE0AB52}"/>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9901043C-8970-6D14-B25B-0E33E4643601}"/>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E8FB5DFB-9871-8309-8B5F-DD6F2F23F759}"/>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07D91DE4-1267-CF8D-AE3B-143F4ED6D547}"/>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C4258C10-1363-EDC7-6EE8-091E58E0386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22CAD75-F435-ABD5-BB69-624E4C36CFC9}"/>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C0AD50D8-C916-9211-B5A6-6DFE1ABB4C9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28041428-9F2E-699A-719B-9A5EF4E9F778}"/>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5575EC13-9CED-7B0A-1F5F-AE92C4CE12E3}"/>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7C940155-80E8-14BD-51B3-BB5569C1214C}"/>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F06DBC3-789E-7789-0B7C-A363C1B20D8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88BC47E5-3761-4474-CC01-B1221B4B101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1E39774C-C4B7-9888-485A-BF3074FB3752}"/>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A0AF2203-038D-4312-C6DD-FF6A20B2145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A3BB3590-4785-6204-B8F6-1AC310C1C773}"/>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D516AE06-84EC-52C9-82EA-BA162BEF9B0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7ECCFACF-61BD-D407-3063-17DC4297575F}"/>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53EFAB3C-4D78-D254-7662-DA0EC517537E}"/>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15A5941D-280C-1713-9E13-9FD4E147BA12}"/>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6355B382-38D4-BA37-2DEA-4BA69B3BE7C6}"/>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E6F0803-CF6A-A0DB-611A-19107CC62910}"/>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A74C46D0-AAB1-15D6-A58C-B95BE54C9EB4}"/>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71A42CA8-2761-E55A-F393-CD8C29D75FF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C9570EF4-4424-60B8-CD7B-E8ED8E20BA7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3F99191E-EB78-3D5E-4AA1-839701CC0FE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11428076-157F-5799-AC78-22888FEF664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0895004A-1C9E-F30B-2FF2-8539836DE256}"/>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C97F5641-8921-5D36-8334-C1E7257F9FAB}"/>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5D0B3FE5-1E64-EA3E-0CC8-757B183887E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DB01B1A-3E8B-13A5-3F61-015F33B30664}"/>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AC1FA3A9-41E6-12BC-517A-F527DE469A57}"/>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78163334-20EF-9F73-479D-57355E83DDA6}"/>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20270D3F-819D-717B-756E-8960A21E7F4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27976F4A-D44B-5F7F-B3D5-14D3843A2F8E}"/>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7349AE03-7830-B502-28D1-0FF9A6F98A28}"/>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09D3B1E2-C3C3-8FCD-20E2-57C9EA0A692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711F5511-8D49-6B65-E0CA-F3747A4B211E}"/>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3A21FA4F-4C7C-F722-6FA1-6BFF0D24D0E9}"/>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8CE37639-CCF9-381E-A109-E162E30296D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AAFEA8FE-6C44-D501-623C-16D3609F92B2}"/>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B445DFF8-5FA2-E372-909E-24AAE1C2AE0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3AF6045-1A13-E46D-DA5C-FE161DA7BC71}"/>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DECE32F1-CDF3-BEF1-FAA1-2FA663D0764B}"/>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CB04F91C-C9EB-C515-8CFA-13CAD9A9835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551975F1-1763-805B-7EE5-CD6C16320F81}"/>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33BC77DA-2D64-AB60-7537-BE25FC1FF461}"/>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68123E36-171E-951A-FCF0-A9EFFCA6188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7524C822-CEC0-CA62-D3EB-AD17C3E4112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913CF69F-941B-EE2F-C145-6B787D6809B6}"/>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0C3ED5C8-3F56-6730-F3A8-B1CAE10DCA86}"/>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D15989B1-3727-0A39-2738-A639E0D2809E}"/>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1A093336-4F19-177F-9D15-B8088A9F6C6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55A4059A-BD5B-B96A-4E62-5A7A7DD3C46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A530254E-61AB-F2E1-D883-C0398991480E}"/>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E1C0E35B-9417-E6D4-5855-FC0AEE98738B}"/>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CBA2FF05-2BB7-7C75-0413-BB0E6B4360C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7CE99FB3-C918-CC25-C2AC-CC89DA5005B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D6EEFE2E-D8A5-9BCD-8F4D-965CED9ABD2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922605E5-2823-74A6-6382-CD5363FF81AE}"/>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51B87ED6-9D2F-2132-2B66-19D87E862E05}"/>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EBB4A3F4-03E9-6983-9EA5-B01A55D59799}"/>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AFF444BA-7373-3523-18EB-7FC6A06B83F7}"/>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3A0BC534-68B4-69DC-28DA-CA8BD2BE387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49AA94CF-CBA6-7415-5174-3B677753C93A}"/>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5CFA402-976A-D4BD-D6F4-362E09F25535}"/>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24F6E240-777A-DAB5-6E3C-1355905F6C68}"/>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4CFD424-016F-124B-A1FE-D0A29D163F6C}"/>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4B12D455-DE77-DEB4-9F89-30B780CD846D}"/>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B6AA52A5-639C-17E1-B0C9-B40371AB348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5CB782CA-E4E7-0952-9EA0-71C273D88A94}"/>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498DD89C-8F11-F7A2-E0A2-33CF3C4B12DA}"/>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B5E289E0-2441-A34B-62BC-71CA682D1A01}"/>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213834FD-3C59-AC75-12E1-205DA80B921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CDC22CDA-D9C6-35F2-E3CE-298440F28A72}"/>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1C06D2E-BDFB-16BF-3F03-8E6DF22361B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568B0164-89A7-3378-2487-6EA8495C7CB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CFE36348-81CF-83FC-97B5-09F2978F162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E93B189-EA2C-E232-835D-AE102A4269CC}"/>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A3039AF6-3A20-5633-E69B-899BE1767A90}"/>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F8ADE83E-F7B4-8BB6-F45A-D427B76C6B59}"/>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2A4472E2-D09F-27A2-F206-9E340B177A1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FE6B7161-0A51-836B-FBF3-402D19A5A8BA}"/>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EE1E4CDB-FB0F-6EB7-9AA4-8F575B54DF48}"/>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12B6E510-C19E-367E-A692-33E95D59EC84}"/>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4F44084F-292C-F608-ECA4-A985CB6FB371}"/>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5EBD48DA-3300-54D5-FF19-416141CC4E2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872ABF6B-A6A5-E49F-4C5E-871DC3D1533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6FBAEE4F-14ED-1D80-ADD6-1F6D0FB36794}"/>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99E20A48-5919-1D67-60AC-EF6246513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9B690FA6-B925-8F8E-4A45-8ADB66D19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87EDA275-28F3-2445-8A00-ABB5E67FBFED}"/>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FAA7EAB-2695-FD97-8D33-AE5764034755}"/>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401C9637-FD1A-0DB6-1186-13FD6ED47C4E}"/>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4EFAC84-DDCE-4566-377F-253280BB933F}"/>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15176F93-EB43-8D03-44D1-956BEB2B0A59}"/>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978E1E26-D0CA-E9DE-DF72-EAA2D2D243D1}"/>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592F5BC8-1AE6-4D6E-9D0A-7988952A037B}"/>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59A85418-8649-D2A2-ACD9-8D4A97188E49}"/>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5D1924E8-35D7-AF0E-E9C4-9BEE96D81E21}"/>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F259069A-974F-17C0-2016-4C6BAE7336E9}"/>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3F68C627-D326-7C72-28C0-43DA6D047005}"/>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4C2E6CF4-CED7-F81B-A36E-83B53F7012EE}"/>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183A15B8-86A0-34E5-CD6B-689E2E9D606E}"/>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F9E114A0-FDDF-9E79-35AD-820E666380D8}"/>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4CF6693-5CDD-3B20-3B10-6663FB0C58AD}"/>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F4455086-95E8-4568-BBF5-FD3028686518}"/>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862B1247-3E61-2F7C-22AB-23B16D015652}"/>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0B1F706-C046-B309-B36E-F70F4CA37580}"/>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88364448-E014-5F38-C782-0691E83268A3}"/>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8E570B65-1609-4DB3-8B9C-DBB20D857545}"/>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9014976B-2988-36E9-FBC0-708CB48F8222}"/>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B1A53E71-6A41-4F59-7B7E-22A3DD2C142B}"/>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E05884F3-75B4-9F6E-146B-4C518010C415}"/>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80DCEC34-6C8C-B54D-F0F6-20AF89E88376}"/>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A8555BBF-17F9-8A59-E8B7-A754CA7A2497}"/>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024E7DC4-EBC6-5639-BFE1-EB28D4441F97}"/>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D2245344-AB75-5F11-6E3F-9667CC530ECE}"/>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7C6C2F86-5071-69BD-A2B8-5605C481731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55D7B618-DE01-B589-8CC7-694161C511F2}"/>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7274E412-AE39-8ADC-99E4-6E79BFF41A88}"/>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1D914C0B-F05F-6DBF-E797-A21088DDD757}"/>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6A6154B9-03E6-17E0-FB06-761830EF40C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FA8D5D90-3FDE-150D-A263-6D42BEF71E05}"/>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D9BAAB11-BFF4-9ED8-F891-2CF7D0B2B3CC}"/>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58B07719-DD4B-AAEE-41CB-6580F5952487}"/>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FC61A9DF-E188-93D0-31E5-54F5C4B21944}"/>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A04253CB-8D9B-0480-CBFE-4C9455EA05F9}"/>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E2CD8C7B-D634-9505-0516-DEED3660D59C}"/>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B0DB839F-D287-9A3B-45CA-9A14F8BF28D7}"/>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56B68F58-33FB-EDBE-5EE0-ED09D990AB49}"/>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7D8E6D06-12CC-29E8-77B8-3E75398CA464}"/>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07D0F04-EBA2-5536-DB3A-37EE238AE445}"/>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02677B5A-45B3-6519-1E51-97587956859C}"/>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FE2D7C1C-76C9-DE6C-CC6E-C1A5A60AA746}"/>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864AE02-BC7C-5055-DDCB-3E70815F04B2}"/>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01730E19-8776-9E8A-BC40-D919E6D295D0}"/>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3E80504D-94A6-6DA6-1236-61FAA3283073}"/>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3E80504D-94A6-6DA6-1236-61FAA3283073}"/>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9DA1E836-E448-D0B5-BBD2-636BE2EE9DFA}"/>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4B6E5A1E-9F4A-45B6-0C18-700563BC90EF}"/>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523E0C98-76D3-12F7-717F-10BC9AC6F153}"/>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03950B08-0CD5-A8A0-1C60-7313637FA719}"/>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DC5B863-D04E-E930-D6A3-A0CDF136B3D6}"/>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BB835420-E3E1-07B9-D4F8-688FC7DD9ACD}"/>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40AF3DF0-52C2-65B0-2089-710CF55CE193}"/>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671EF79D-36F8-1A32-D86A-A78B411CB660}"/>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9184C381-E56A-925D-E44A-0D4B23736866}"/>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A4A2B488-BC93-F6AA-20D9-116402100A63}"/>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56548B7C-37FB-5360-BD6C-BBA66F644BA2}"/>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5A308CEC-EB81-3E1C-22A5-2795E78F46EB}"/>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0A0CDCD4-C973-4BE2-A442-38F310CBDD46}"/>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85A046C7-E5E0-FCD7-5E3B-50DDA132E7E3}"/>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3BA6D1BF-8F09-F3F4-A1D9-BC76B46FB341}"/>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479DF1A-17A1-DC89-8A95-E6288611590C}"/>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F765DA4A-EB72-0CAE-7EF9-47C3BE723EAA}"/>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06FFF7E8-C89C-45F5-8B27-5CFE03FDA8CA}"/>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3BE4698C-9E1F-212A-9F06-138A78F7AA03}"/>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1F6CFC6C-7E7F-6A47-D99E-7C0CAB69FD63}"/>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F40A268E-1024-14D7-A78A-077C21FAD810}"/>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71A00C97-D79F-4E0E-1E81-52E61A7FAAD1}"/>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802A51CC-8FE6-7850-46B8-74E94B4641F9}"/>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7E28F1F3-4619-080C-06F4-BB894EE53E8C}"/>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D5AF93E2-4887-37A5-6066-96DCB40C7E54}"/>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35FABF14-CCE2-39A6-9E3B-7E57B6248CA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985CCF3F-6EBD-715F-60E6-3B9DF6FBBBB2}"/>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985CCF3F-6EBD-715F-60E6-3B9DF6FBBBB2}"/>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E62D39B2-1D93-505E-8A87-A7CB18F99108}"/>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E62D39B2-1D93-505E-8A87-A7CB18F99108}"/>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283D53E3-BBD8-D3D8-2673-4163A8159D0E}"/>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283D53E3-BBD8-D3D8-2673-4163A8159D0E}"/>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AB724781-6B55-A804-7C9F-7FD04BBBCAA4}"/>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AB724781-6B55-A804-7C9F-7FD04BBBCAA4}"/>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D916C195-C3F8-29F9-FDF2-9928E3B92AF0}"/>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FAFB89C2-9179-4402-A314-9C0CF627ACD6}"/>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4E3DF0C-D14F-79FF-4D19-01B02958E775}"/>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C5A57ED9-BC60-FFF8-2BBA-60EFD56357C1}"/>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8E15C9BD-A4EB-6C25-2B00-3F86C3FEC894}"/>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A3818937-5E16-2456-09A9-E6C7DB902D26}"/>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D155BF36-EB9A-9F83-B4A2-2E456A41282E}"/>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D3A658CA-803B-FC92-F2B7-7F110330BE76}"/>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6EA9E52F-43F4-EF14-0A29-9AD25275E5F5}"/>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C36B6284-7E60-74D7-CA36-3137D9A66CB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5341C264-8295-EA1D-FCEC-CF485A25AADB}"/>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FFECC89E-3FDF-0B21-0485-9418E423465F}"/>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7C48E243-0D57-31E2-5E77-73283AD4DBB8}"/>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F98E0A76-1ACF-5CA4-E8A8-C0E6735913CF}"/>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55C0174D-CB3F-A439-7E77-D19ECD4A914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BDFFD58F-6677-10F3-1938-3190A1721345}"/>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BDFFD58F-6677-10F3-1938-3190A1721345}"/>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31049D01-2C33-4928-E893-55A498F7AE9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72CCC885-78B1-7D98-F770-27246233FE5D}"/>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72CCC885-78B1-7D98-F770-27246233FE5D}"/>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B0C16ACB-3BAE-BD45-D7ED-32325580C575}"/>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1F38509B-9763-CD9F-BCCB-00731469F211}"/>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C260D834-13EE-4C98-0F6B-EF7AC493973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9572354B-045D-4509-779F-B0AF677541D0}"/>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941DBABE-DD49-470D-2B44-07F4AEE3B0CC}"/>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B2318DF4-101B-F034-C9B6-9D77FE86BC94}"/>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D1C091D4-EFC0-DDD5-98EA-ECFF72900139}"/>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9BC0F748-5A4A-9DD0-31B9-6453436B8816}"/>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C67E5777-53FE-E0FE-7120-C4625AD97985}"/>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155321BA-B423-6F34-E511-A4779692DB38}"/>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AC2E429-CBEE-F0CE-5869-3956FFC7EE06}"/>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19E15BAF-57D9-C084-A671-F00DAB4BA59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63C4B20-08B2-A0D8-A36D-600CD460873C}"/>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22DA5884-9311-2BC1-163F-1C35AB7077A0}"/>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D75DBDC4-B0A0-4CBE-4B03-1793C77C9AB9}"/>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DA8187AC-5CF8-607F-AE3A-E3C700D704EE}"/>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D425DCF4-98CB-A413-E9FE-F9ECE76C6264}"/>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B2BAD78A-6A3E-110A-90FB-018694053171}"/>
              </a:ext>
            </a:extLst>
          </p:cNvPr>
          <p:cNvSpPr/>
          <p:nvPr/>
        </p:nvSpPr>
        <p:spPr>
          <a:xfrm>
            <a:off x="738513" y="13628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E8F5A16B-9368-A650-5D18-E251DA86588B}"/>
              </a:ext>
            </a:extLst>
          </p:cNvPr>
          <p:cNvSpPr/>
          <p:nvPr/>
        </p:nvSpPr>
        <p:spPr>
          <a:xfrm>
            <a:off x="1043313" y="173609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9BFAEF1B-DAB4-5DA2-7C79-0DC7416495BC}"/>
              </a:ext>
            </a:extLst>
          </p:cNvPr>
          <p:cNvSpPr/>
          <p:nvPr/>
        </p:nvSpPr>
        <p:spPr>
          <a:xfrm>
            <a:off x="1175469" y="22883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570047EF-E2B9-B943-9ACC-40EE9EC42E48}"/>
              </a:ext>
            </a:extLst>
          </p:cNvPr>
          <p:cNvCxnSpPr>
            <a:cxnSpLocks/>
            <a:stCxn id="82" idx="3"/>
          </p:cNvCxnSpPr>
          <p:nvPr/>
        </p:nvCxnSpPr>
        <p:spPr>
          <a:xfrm flipH="1">
            <a:off x="515866" y="147868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A6773B45-CEA7-B582-500D-0166A95BCAD0}"/>
              </a:ext>
            </a:extLst>
          </p:cNvPr>
          <p:cNvCxnSpPr>
            <a:cxnSpLocks/>
            <a:stCxn id="82" idx="5"/>
            <a:endCxn id="134" idx="1"/>
          </p:cNvCxnSpPr>
          <p:nvPr/>
        </p:nvCxnSpPr>
        <p:spPr>
          <a:xfrm>
            <a:off x="848270" y="147868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5B549B98-875A-D2F3-1EB9-FF26906B4632}"/>
              </a:ext>
            </a:extLst>
          </p:cNvPr>
          <p:cNvCxnSpPr>
            <a:cxnSpLocks/>
          </p:cNvCxnSpPr>
          <p:nvPr/>
        </p:nvCxnSpPr>
        <p:spPr>
          <a:xfrm>
            <a:off x="561329" y="183207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FADF84A0-D50D-B769-AEF5-D1A0E2C3F567}"/>
              </a:ext>
            </a:extLst>
          </p:cNvPr>
          <p:cNvCxnSpPr>
            <a:cxnSpLocks/>
            <a:stCxn id="134" idx="3"/>
          </p:cNvCxnSpPr>
          <p:nvPr/>
        </p:nvCxnSpPr>
        <p:spPr>
          <a:xfrm flipH="1">
            <a:off x="783976" y="185195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2552013D-861B-1D80-A1AC-08AABE146EBE}"/>
              </a:ext>
            </a:extLst>
          </p:cNvPr>
          <p:cNvCxnSpPr>
            <a:cxnSpLocks/>
            <a:endCxn id="134" idx="7"/>
          </p:cNvCxnSpPr>
          <p:nvPr/>
        </p:nvCxnSpPr>
        <p:spPr>
          <a:xfrm flipH="1">
            <a:off x="1153070" y="1555555"/>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5B0FA5FD-7C8D-E846-FA1C-6A34EC4D8719}"/>
              </a:ext>
            </a:extLst>
          </p:cNvPr>
          <p:cNvCxnSpPr>
            <a:cxnSpLocks/>
            <a:stCxn id="165" idx="0"/>
            <a:endCxn id="134" idx="4"/>
          </p:cNvCxnSpPr>
          <p:nvPr/>
        </p:nvCxnSpPr>
        <p:spPr>
          <a:xfrm flipH="1" flipV="1">
            <a:off x="1107607" y="1871827"/>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E8EDD6DE-32CB-E60F-3AE7-71AB6258524E}"/>
              </a:ext>
            </a:extLst>
          </p:cNvPr>
          <p:cNvCxnSpPr>
            <a:cxnSpLocks/>
            <a:stCxn id="348" idx="1"/>
            <a:endCxn id="134" idx="5"/>
          </p:cNvCxnSpPr>
          <p:nvPr/>
        </p:nvCxnSpPr>
        <p:spPr>
          <a:xfrm flipH="1" flipV="1">
            <a:off x="1153070" y="185195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E0E2DCAC-FA1E-7329-6DC3-6317806EA3CA}"/>
              </a:ext>
            </a:extLst>
          </p:cNvPr>
          <p:cNvCxnSpPr>
            <a:cxnSpLocks/>
            <a:endCxn id="348" idx="0"/>
          </p:cNvCxnSpPr>
          <p:nvPr/>
        </p:nvCxnSpPr>
        <p:spPr>
          <a:xfrm>
            <a:off x="1469777" y="1575432"/>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861F50BD-36B4-21F5-D903-DC768B4DA5A9}"/>
              </a:ext>
            </a:extLst>
          </p:cNvPr>
          <p:cNvCxnSpPr>
            <a:cxnSpLocks/>
            <a:stCxn id="82" idx="4"/>
          </p:cNvCxnSpPr>
          <p:nvPr/>
        </p:nvCxnSpPr>
        <p:spPr>
          <a:xfrm flipH="1">
            <a:off x="738513" y="149856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F98DD65F-4920-EE45-0826-DC6334F9DE57}"/>
              </a:ext>
            </a:extLst>
          </p:cNvPr>
          <p:cNvCxnSpPr>
            <a:cxnSpLocks/>
            <a:endCxn id="165" idx="2"/>
          </p:cNvCxnSpPr>
          <p:nvPr/>
        </p:nvCxnSpPr>
        <p:spPr>
          <a:xfrm>
            <a:off x="783976" y="2220630"/>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64CE9C5A-18C3-B1B4-FF2F-7BA50C462910}"/>
              </a:ext>
            </a:extLst>
          </p:cNvPr>
          <p:cNvSpPr/>
          <p:nvPr/>
        </p:nvSpPr>
        <p:spPr>
          <a:xfrm>
            <a:off x="668975" y="21082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0A11BCD6-7F32-7BEA-3F5E-79216FEDF452}"/>
              </a:ext>
            </a:extLst>
          </p:cNvPr>
          <p:cNvSpPr/>
          <p:nvPr/>
        </p:nvSpPr>
        <p:spPr>
          <a:xfrm>
            <a:off x="479411" y="16992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2EE77C94-1E87-1A78-0448-53FAEFC33796}"/>
              </a:ext>
            </a:extLst>
          </p:cNvPr>
          <p:cNvSpPr/>
          <p:nvPr/>
        </p:nvSpPr>
        <p:spPr>
          <a:xfrm>
            <a:off x="1475448" y="197663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F1DEE1F8-7064-DE1F-7BAF-C1EBAAD43B39}"/>
              </a:ext>
            </a:extLst>
          </p:cNvPr>
          <p:cNvSpPr/>
          <p:nvPr/>
        </p:nvSpPr>
        <p:spPr>
          <a:xfrm>
            <a:off x="1396163" y="14793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A718F8C5-FBF8-EC19-0019-367A9A91F208}"/>
              </a:ext>
            </a:extLst>
          </p:cNvPr>
          <p:cNvSpPr txBox="1"/>
          <p:nvPr/>
        </p:nvSpPr>
        <p:spPr>
          <a:xfrm>
            <a:off x="1394861" y="18919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307033E1-DE6E-97FB-5DA4-5BF440D1A7AD}"/>
              </a:ext>
            </a:extLst>
          </p:cNvPr>
          <p:cNvSpPr txBox="1"/>
          <p:nvPr/>
        </p:nvSpPr>
        <p:spPr>
          <a:xfrm>
            <a:off x="963676" y="165102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78D2E059-5D04-9332-A7C6-5B7DDBFF1046}"/>
              </a:ext>
            </a:extLst>
          </p:cNvPr>
          <p:cNvCxnSpPr>
            <a:cxnSpLocks/>
          </p:cNvCxnSpPr>
          <p:nvPr/>
        </p:nvCxnSpPr>
        <p:spPr>
          <a:xfrm flipH="1">
            <a:off x="1118342" y="143346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2C089300-DB24-7591-E47D-38BCD80081C9}"/>
              </a:ext>
            </a:extLst>
          </p:cNvPr>
          <p:cNvSpPr/>
          <p:nvPr/>
        </p:nvSpPr>
        <p:spPr>
          <a:xfrm>
            <a:off x="1095483" y="134504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F45CC31B-F25B-2761-4950-51B5E0CF47AC}"/>
              </a:ext>
            </a:extLst>
          </p:cNvPr>
          <p:cNvSpPr txBox="1"/>
          <p:nvPr/>
        </p:nvSpPr>
        <p:spPr>
          <a:xfrm>
            <a:off x="592461" y="200512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51B92154-060F-0AE5-38C1-DB1D5C001DA6}"/>
              </a:ext>
            </a:extLst>
          </p:cNvPr>
          <p:cNvSpPr txBox="1"/>
          <p:nvPr/>
        </p:nvSpPr>
        <p:spPr>
          <a:xfrm>
            <a:off x="405695" y="159674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3804E123-82A5-BB2C-57ED-1618D3A534AC}"/>
              </a:ext>
            </a:extLst>
          </p:cNvPr>
          <p:cNvSpPr txBox="1"/>
          <p:nvPr/>
        </p:nvSpPr>
        <p:spPr>
          <a:xfrm>
            <a:off x="667655" y="125996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863D05D1-801E-D4BA-97AF-403069E99152}"/>
              </a:ext>
            </a:extLst>
          </p:cNvPr>
          <p:cNvSpPr/>
          <p:nvPr/>
        </p:nvSpPr>
        <p:spPr>
          <a:xfrm rot="16200000">
            <a:off x="2412958" y="539859"/>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8292ADDB-47B6-575D-F18B-5BAB1F187A03}"/>
              </a:ext>
            </a:extLst>
          </p:cNvPr>
          <p:cNvSpPr/>
          <p:nvPr/>
        </p:nvSpPr>
        <p:spPr>
          <a:xfrm>
            <a:off x="2493391" y="929682"/>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3D735A4D-CFF9-32FA-B4ED-5B7A694E1D99}"/>
              </a:ext>
            </a:extLst>
          </p:cNvPr>
          <p:cNvSpPr/>
          <p:nvPr/>
        </p:nvSpPr>
        <p:spPr>
          <a:xfrm>
            <a:off x="3005642" y="766613"/>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20BF8664-E5A3-404F-B3EC-E08FEC306CB0}"/>
              </a:ext>
            </a:extLst>
          </p:cNvPr>
          <p:cNvSpPr/>
          <p:nvPr/>
        </p:nvSpPr>
        <p:spPr>
          <a:xfrm>
            <a:off x="3276371" y="697208"/>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1858263F-71E3-7EAC-623A-6EDD7601892A}"/>
              </a:ext>
            </a:extLst>
          </p:cNvPr>
          <p:cNvSpPr/>
          <p:nvPr/>
        </p:nvSpPr>
        <p:spPr>
          <a:xfrm>
            <a:off x="2749517" y="831232"/>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8F8CA684-5B7B-EAB4-4BAB-CF140F151D87}"/>
              </a:ext>
            </a:extLst>
          </p:cNvPr>
          <p:cNvSpPr txBox="1"/>
          <p:nvPr/>
        </p:nvSpPr>
        <p:spPr>
          <a:xfrm>
            <a:off x="2186021" y="1625558"/>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80D30F53-5440-6149-06E8-5B576080B35C}"/>
              </a:ext>
            </a:extLst>
          </p:cNvPr>
          <p:cNvCxnSpPr>
            <a:cxnSpLocks/>
          </p:cNvCxnSpPr>
          <p:nvPr/>
        </p:nvCxnSpPr>
        <p:spPr>
          <a:xfrm>
            <a:off x="3629706" y="806361"/>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2B3ACEA7-E1D7-FFE4-1154-6CD48FFCAB13}"/>
              </a:ext>
            </a:extLst>
          </p:cNvPr>
          <p:cNvCxnSpPr>
            <a:cxnSpLocks/>
          </p:cNvCxnSpPr>
          <p:nvPr/>
        </p:nvCxnSpPr>
        <p:spPr>
          <a:xfrm flipV="1">
            <a:off x="3616793" y="1096079"/>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9FA7E888-EBD7-64D1-5C23-3DF5F7B4FDD5}"/>
              </a:ext>
            </a:extLst>
          </p:cNvPr>
          <p:cNvSpPr txBox="1"/>
          <p:nvPr/>
        </p:nvSpPr>
        <p:spPr>
          <a:xfrm>
            <a:off x="3633500" y="576767"/>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22BE1492-3836-25A1-E26A-7AF17765CA06}"/>
              </a:ext>
            </a:extLst>
          </p:cNvPr>
          <p:cNvSpPr txBox="1"/>
          <p:nvPr/>
        </p:nvSpPr>
        <p:spPr>
          <a:xfrm>
            <a:off x="3619026" y="1179339"/>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801BBF2B-03D3-3B9C-046A-A7BE01C84989}"/>
              </a:ext>
            </a:extLst>
          </p:cNvPr>
          <p:cNvSpPr/>
          <p:nvPr/>
        </p:nvSpPr>
        <p:spPr>
          <a:xfrm>
            <a:off x="4734015" y="6535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1FEB994C-C776-226E-BD14-FAABB3F1F091}"/>
              </a:ext>
            </a:extLst>
          </p:cNvPr>
          <p:cNvSpPr txBox="1"/>
          <p:nvPr/>
        </p:nvSpPr>
        <p:spPr>
          <a:xfrm>
            <a:off x="4919303" y="191255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5D6F7BC6-131A-20DF-D082-E2D43CC59079}"/>
              </a:ext>
            </a:extLst>
          </p:cNvPr>
          <p:cNvSpPr txBox="1"/>
          <p:nvPr/>
        </p:nvSpPr>
        <p:spPr>
          <a:xfrm>
            <a:off x="5172386" y="19142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D57A8E5A-BB23-CE25-37C9-5FA54A8D442A}"/>
              </a:ext>
            </a:extLst>
          </p:cNvPr>
          <p:cNvCxnSpPr>
            <a:cxnSpLocks/>
            <a:stCxn id="277" idx="3"/>
            <a:endCxn id="362" idx="0"/>
          </p:cNvCxnSpPr>
          <p:nvPr/>
        </p:nvCxnSpPr>
        <p:spPr>
          <a:xfrm flipV="1">
            <a:off x="1736750" y="1114079"/>
            <a:ext cx="677962" cy="773184"/>
          </a:xfrm>
          <a:prstGeom prst="bentConnector3">
            <a:avLst>
              <a:gd name="adj1" fmla="val 19172"/>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124EC8B7-4807-96F4-C212-80A2ED69DA7B}"/>
              </a:ext>
            </a:extLst>
          </p:cNvPr>
          <p:cNvCxnSpPr>
            <a:cxnSpLocks/>
          </p:cNvCxnSpPr>
          <p:nvPr/>
        </p:nvCxnSpPr>
        <p:spPr>
          <a:xfrm rot="16200000" flipH="1">
            <a:off x="1811031" y="1961287"/>
            <a:ext cx="754518" cy="638777"/>
          </a:xfrm>
          <a:prstGeom prst="bentConnector3">
            <a:avLst>
              <a:gd name="adj1" fmla="val 101073"/>
            </a:avLst>
          </a:prstGeom>
          <a:ln>
            <a:tailEnd type="triangle"/>
          </a:ln>
        </p:spPr>
        <p:style>
          <a:lnRef idx="3">
            <a:schemeClr val="dk1"/>
          </a:lnRef>
          <a:fillRef idx="0">
            <a:schemeClr val="dk1"/>
          </a:fillRef>
          <a:effectRef idx="2">
            <a:schemeClr val="dk1"/>
          </a:effectRef>
          <a:fontRef idx="minor">
            <a:schemeClr val="tx1"/>
          </a:fontRef>
        </p:style>
      </p:cxnSp>
      <p:sp>
        <p:nvSpPr>
          <p:cNvPr id="528" name="文本框 527">
            <a:extLst>
              <a:ext uri="{FF2B5EF4-FFF2-40B4-BE49-F238E27FC236}">
                <a16:creationId xmlns:a16="http://schemas.microsoft.com/office/drawing/2014/main" id="{C5FAC06A-28ED-FCC9-CC7B-6C0071C2A223}"/>
              </a:ext>
            </a:extLst>
          </p:cNvPr>
          <p:cNvSpPr txBox="1"/>
          <p:nvPr/>
        </p:nvSpPr>
        <p:spPr>
          <a:xfrm>
            <a:off x="1856818" y="852413"/>
            <a:ext cx="562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Train </a:t>
            </a:r>
            <a:endParaRPr lang="zh-CN" altLang="en-US" sz="1200" dirty="0">
              <a:latin typeface="Times New Roman" panose="02020603050405020304" pitchFamily="18" charset="0"/>
              <a:cs typeface="Times New Roman" panose="02020603050405020304" pitchFamily="18" charset="0"/>
            </a:endParaRPr>
          </a:p>
        </p:txBody>
      </p:sp>
      <p:sp>
        <p:nvSpPr>
          <p:cNvPr id="557" name="文本框 556">
            <a:extLst>
              <a:ext uri="{FF2B5EF4-FFF2-40B4-BE49-F238E27FC236}">
                <a16:creationId xmlns:a16="http://schemas.microsoft.com/office/drawing/2014/main" id="{82648054-F5DA-727C-5CBB-313EBFEAC331}"/>
              </a:ext>
            </a:extLst>
          </p:cNvPr>
          <p:cNvSpPr txBox="1"/>
          <p:nvPr/>
        </p:nvSpPr>
        <p:spPr>
          <a:xfrm>
            <a:off x="1891745" y="2409839"/>
            <a:ext cx="6713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K-hop </a:t>
            </a:r>
            <a:endParaRPr lang="zh-CN" altLang="en-US" sz="1200" dirty="0">
              <a:latin typeface="Times New Roman" panose="02020603050405020304" pitchFamily="18" charset="0"/>
              <a:cs typeface="Times New Roman" panose="02020603050405020304" pitchFamily="18" charset="0"/>
            </a:endParaRPr>
          </a:p>
        </p:txBody>
      </p:sp>
      <p:sp>
        <p:nvSpPr>
          <p:cNvPr id="567" name="矩形 566">
            <a:extLst>
              <a:ext uri="{FF2B5EF4-FFF2-40B4-BE49-F238E27FC236}">
                <a16:creationId xmlns:a16="http://schemas.microsoft.com/office/drawing/2014/main" id="{0FAFFA50-940A-BA5A-3D20-C10EC42D022E}"/>
              </a:ext>
            </a:extLst>
          </p:cNvPr>
          <p:cNvSpPr/>
          <p:nvPr/>
        </p:nvSpPr>
        <p:spPr>
          <a:xfrm>
            <a:off x="2646400" y="2156281"/>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D68DB8E9-C09C-4EDE-C8E7-7235CA1977F5}"/>
              </a:ext>
            </a:extLst>
          </p:cNvPr>
          <p:cNvSpPr/>
          <p:nvPr/>
        </p:nvSpPr>
        <p:spPr>
          <a:xfrm>
            <a:off x="2983169" y="25626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643E8AA8-08C8-53B9-9CE7-306810BF13E6}"/>
              </a:ext>
            </a:extLst>
          </p:cNvPr>
          <p:cNvSpPr txBox="1"/>
          <p:nvPr/>
        </p:nvSpPr>
        <p:spPr>
          <a:xfrm>
            <a:off x="2926264" y="249946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5A41EBED-2A6C-4518-C5B8-CA94C0963B72}"/>
              </a:ext>
            </a:extLst>
          </p:cNvPr>
          <p:cNvSpPr/>
          <p:nvPr/>
        </p:nvSpPr>
        <p:spPr>
          <a:xfrm>
            <a:off x="2783385" y="23847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589DBE52-1B23-F78C-C02B-732E5548A05E}"/>
              </a:ext>
            </a:extLst>
          </p:cNvPr>
          <p:cNvSpPr/>
          <p:nvPr/>
        </p:nvSpPr>
        <p:spPr>
          <a:xfrm>
            <a:off x="2798176" y="277624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A22C2BDC-9D7C-2636-8B74-BF49AD94F22A}"/>
              </a:ext>
            </a:extLst>
          </p:cNvPr>
          <p:cNvSpPr/>
          <p:nvPr/>
        </p:nvSpPr>
        <p:spPr>
          <a:xfrm>
            <a:off x="3136240" y="27780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2787CD9B-C795-2E90-2C56-A1D71400EC34}"/>
              </a:ext>
            </a:extLst>
          </p:cNvPr>
          <p:cNvSpPr/>
          <p:nvPr/>
        </p:nvSpPr>
        <p:spPr>
          <a:xfrm>
            <a:off x="3012909" y="23338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D4BC89A7-E428-9DDD-8707-EFFCE16F0463}"/>
              </a:ext>
            </a:extLst>
          </p:cNvPr>
          <p:cNvSpPr/>
          <p:nvPr/>
        </p:nvSpPr>
        <p:spPr>
          <a:xfrm>
            <a:off x="3218198" y="25626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37F905A-28EF-744D-CB22-454782C9AD20}"/>
              </a:ext>
            </a:extLst>
          </p:cNvPr>
          <p:cNvCxnSpPr>
            <a:cxnSpLocks/>
            <a:stCxn id="568" idx="1"/>
            <a:endCxn id="572" idx="5"/>
          </p:cNvCxnSpPr>
          <p:nvPr/>
        </p:nvCxnSpPr>
        <p:spPr>
          <a:xfrm flipH="1" flipV="1">
            <a:off x="2893142" y="2500631"/>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86964ED3-DE10-2D15-A1D3-71B581363994}"/>
              </a:ext>
            </a:extLst>
          </p:cNvPr>
          <p:cNvCxnSpPr>
            <a:cxnSpLocks/>
            <a:stCxn id="568" idx="3"/>
            <a:endCxn id="573" idx="7"/>
          </p:cNvCxnSpPr>
          <p:nvPr/>
        </p:nvCxnSpPr>
        <p:spPr>
          <a:xfrm flipH="1">
            <a:off x="2907933" y="2678480"/>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85D51806-B163-AB68-7B10-C13258A74563}"/>
              </a:ext>
            </a:extLst>
          </p:cNvPr>
          <p:cNvCxnSpPr>
            <a:cxnSpLocks/>
            <a:stCxn id="568" idx="0"/>
            <a:endCxn id="575" idx="4"/>
          </p:cNvCxnSpPr>
          <p:nvPr/>
        </p:nvCxnSpPr>
        <p:spPr>
          <a:xfrm flipV="1">
            <a:off x="3047463" y="2469567"/>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3F17DB40-277F-A071-A7C0-237064F232BD}"/>
              </a:ext>
            </a:extLst>
          </p:cNvPr>
          <p:cNvCxnSpPr>
            <a:cxnSpLocks/>
            <a:stCxn id="568" idx="6"/>
            <a:endCxn id="582" idx="2"/>
          </p:cNvCxnSpPr>
          <p:nvPr/>
        </p:nvCxnSpPr>
        <p:spPr>
          <a:xfrm>
            <a:off x="3111757" y="2630492"/>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038FB3CF-5D33-69F0-F00E-3CF17B340E25}"/>
              </a:ext>
            </a:extLst>
          </p:cNvPr>
          <p:cNvCxnSpPr>
            <a:cxnSpLocks/>
            <a:stCxn id="568" idx="5"/>
            <a:endCxn id="574" idx="1"/>
          </p:cNvCxnSpPr>
          <p:nvPr/>
        </p:nvCxnSpPr>
        <p:spPr>
          <a:xfrm>
            <a:off x="3092926" y="2678480"/>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C5AA3EC4-7915-2071-9AC4-FECA933F35D9}"/>
              </a:ext>
            </a:extLst>
          </p:cNvPr>
          <p:cNvSpPr/>
          <p:nvPr/>
        </p:nvSpPr>
        <p:spPr>
          <a:xfrm>
            <a:off x="3781564" y="25717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6C415DBB-46AF-B753-66CE-0C8AE1A07815}"/>
              </a:ext>
            </a:extLst>
          </p:cNvPr>
          <p:cNvSpPr/>
          <p:nvPr/>
        </p:nvSpPr>
        <p:spPr>
          <a:xfrm>
            <a:off x="3581780" y="2393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D4237E89-D14F-42F3-DA79-AB4304A0DB01}"/>
              </a:ext>
            </a:extLst>
          </p:cNvPr>
          <p:cNvSpPr/>
          <p:nvPr/>
        </p:nvSpPr>
        <p:spPr>
          <a:xfrm>
            <a:off x="3596571" y="27853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2F5B40B6-FC78-4F4A-93E1-CA2DB5053EE3}"/>
              </a:ext>
            </a:extLst>
          </p:cNvPr>
          <p:cNvSpPr/>
          <p:nvPr/>
        </p:nvSpPr>
        <p:spPr>
          <a:xfrm>
            <a:off x="3934635" y="27871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4919A267-9872-B0DA-2BA9-18205A941137}"/>
              </a:ext>
            </a:extLst>
          </p:cNvPr>
          <p:cNvSpPr/>
          <p:nvPr/>
        </p:nvSpPr>
        <p:spPr>
          <a:xfrm>
            <a:off x="3811304" y="234292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3F2C0FBA-968A-A351-BD51-29DFA61A1AFE}"/>
              </a:ext>
            </a:extLst>
          </p:cNvPr>
          <p:cNvSpPr/>
          <p:nvPr/>
        </p:nvSpPr>
        <p:spPr>
          <a:xfrm>
            <a:off x="4016593" y="25717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934BBC52-17E8-6AF7-D9D6-5F4863A0C170}"/>
              </a:ext>
            </a:extLst>
          </p:cNvPr>
          <p:cNvCxnSpPr>
            <a:cxnSpLocks/>
            <a:stCxn id="608" idx="1"/>
            <a:endCxn id="610" idx="5"/>
          </p:cNvCxnSpPr>
          <p:nvPr/>
        </p:nvCxnSpPr>
        <p:spPr>
          <a:xfrm flipH="1" flipV="1">
            <a:off x="3691537" y="2509723"/>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DB421117-DB27-209E-2D4B-C8C934B89561}"/>
              </a:ext>
            </a:extLst>
          </p:cNvPr>
          <p:cNvCxnSpPr>
            <a:cxnSpLocks/>
            <a:stCxn id="608" idx="3"/>
            <a:endCxn id="612" idx="7"/>
          </p:cNvCxnSpPr>
          <p:nvPr/>
        </p:nvCxnSpPr>
        <p:spPr>
          <a:xfrm flipH="1">
            <a:off x="3706328" y="2687572"/>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4D6DA28C-5888-7266-298F-7A94C946F73B}"/>
              </a:ext>
            </a:extLst>
          </p:cNvPr>
          <p:cNvCxnSpPr>
            <a:cxnSpLocks/>
            <a:stCxn id="608" idx="0"/>
            <a:endCxn id="614" idx="4"/>
          </p:cNvCxnSpPr>
          <p:nvPr/>
        </p:nvCxnSpPr>
        <p:spPr>
          <a:xfrm flipV="1">
            <a:off x="3845858" y="2478659"/>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8D5D990D-F583-AE55-776F-77F70FBE2186}"/>
              </a:ext>
            </a:extLst>
          </p:cNvPr>
          <p:cNvCxnSpPr>
            <a:cxnSpLocks/>
            <a:stCxn id="608" idx="6"/>
            <a:endCxn id="615" idx="2"/>
          </p:cNvCxnSpPr>
          <p:nvPr/>
        </p:nvCxnSpPr>
        <p:spPr>
          <a:xfrm>
            <a:off x="3910152" y="2639584"/>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B756B580-33C6-BB10-C046-EB8004E539B1}"/>
              </a:ext>
            </a:extLst>
          </p:cNvPr>
          <p:cNvCxnSpPr>
            <a:cxnSpLocks/>
            <a:stCxn id="608" idx="5"/>
            <a:endCxn id="613" idx="1"/>
          </p:cNvCxnSpPr>
          <p:nvPr/>
        </p:nvCxnSpPr>
        <p:spPr>
          <a:xfrm>
            <a:off x="3891321" y="2687572"/>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960BCAB0-5EAC-1279-5481-0292AF2762A0}"/>
              </a:ext>
            </a:extLst>
          </p:cNvPr>
          <p:cNvSpPr txBox="1"/>
          <p:nvPr/>
        </p:nvSpPr>
        <p:spPr>
          <a:xfrm>
            <a:off x="3727395" y="2516473"/>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031A0F1E-E374-42C1-0946-CD30020DEE83}"/>
              </a:ext>
            </a:extLst>
          </p:cNvPr>
          <p:cNvCxnSpPr>
            <a:cxnSpLocks/>
            <a:stCxn id="133" idx="2"/>
            <a:endCxn id="567" idx="3"/>
          </p:cNvCxnSpPr>
          <p:nvPr/>
        </p:nvCxnSpPr>
        <p:spPr>
          <a:xfrm rot="5400000">
            <a:off x="4657572" y="2070670"/>
            <a:ext cx="193697" cy="94261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8C759378-813F-E1AB-0E93-76856E523AB4}"/>
              </a:ext>
            </a:extLst>
          </p:cNvPr>
          <p:cNvSpPr txBox="1"/>
          <p:nvPr/>
        </p:nvSpPr>
        <p:spPr>
          <a:xfrm>
            <a:off x="2602184" y="3099399"/>
            <a:ext cx="263359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976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4AE1-16A6-3A57-F3B7-DA6B4E5EF1C8}"/>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03C62F33-2C02-797D-0047-7AC4553EBF54}"/>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44981B62-6994-3D25-937B-B4CBEB3E810E}"/>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ED84C422-A183-B3F9-E6AF-92BDAB1DBD55}"/>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B53577C5-BDBB-F66A-3761-18B56A7E8685}"/>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4EA55939-169A-4694-A7BF-24BC0799E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5389224-E16A-A82A-F2DA-2358257812A2}"/>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5C12ABEB-98A0-520D-D830-583FB3140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3F8F7B53-0AC3-27B9-2A39-52BB07128954}"/>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5759616D-F401-ADA5-021E-EF025CE0A6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0F5068CE-BDF0-E81E-7A8A-2ACE053FE5A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8FA44C48-7F9F-2D66-F255-EA61BFE16BC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AF71A2D1-01FA-0B22-702D-2D9D80EE691A}"/>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E990153A-44ED-9AB7-9AC5-D84159D794A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6917F250-C2EC-E0F5-3811-6BDD63FAEA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D66970F-4C85-6FDF-D0E2-A4280F76D76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0877B7EF-DB89-E376-6C2F-29CD3341D864}"/>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9C6FBD3-6A6A-3B9D-4E95-4D5AC2E7C13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C977E9D-9FE4-404D-52F4-6B4005250B2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97A8AF32-6E57-5F13-8643-085D4B2D12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327A8B9F-D1C8-3401-5635-1262A55065C0}"/>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BB6B25C3-055D-65D0-3570-11D6B2161C0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A018A63D-E737-3020-7DC9-3B556AE5B33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9446758C-1810-7B06-E3FE-99B92B5C61F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608F47D4-2BF4-8A16-4B57-25CC4A93CFC4}"/>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1624959D-3E90-D5EC-4F22-981A90A2619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968D6607-5FFC-5245-7B2B-15C3BC359D2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30FCC75C-E7A6-823E-5664-451E9930F4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FF27C83B-89A7-A3E4-681D-AC50E5760C24}"/>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1DFE95A1-316E-81DC-C92B-C0C3CBC4ED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68707CFB-9FE9-B1FC-BD59-2E204C0EF27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C02A6AAF-9251-591E-E0B7-46F53AE3B65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76BC56A1-BC50-B667-8E0A-7FA973F260D9}"/>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19F356A8-7E18-4603-7523-9DB59149AA3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12FECD75-A150-6998-86A5-72C50DDA3F6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374A1668-C30B-1DF8-1A61-7BBDADA7D7C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F493C178-CEB3-84FC-3B67-F430D2980FBC}"/>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44890313-9C0A-6F83-EBD1-FBC7D3B67F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E995E7BB-F772-5C72-6E81-5180F213B1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4AEF0B76-1B3C-18D3-6A1E-636B9D1BEA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273686B4-AA73-E608-F855-6933CAD7D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1DAC8276-9DC7-D153-DD58-134051CB9B58}"/>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4CC2F94-6DD6-0446-F8F4-8AEC145BCD10}"/>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D10C5CDD-E50E-A4DA-1B39-F5A42EC3AA87}"/>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DD4F08F-74C2-AF42-B401-D7DDD7BA0EEA}"/>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35A4EE9A-2749-AB51-6D8F-BE9070697F07}"/>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EE0E3270-ECDF-BB42-A163-85378AF21BB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12422568-4A38-FDEC-FFA6-ECC48D7DE222}"/>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20125670-F201-C5BD-C586-412094086DB7}"/>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4C20B0E5-AEC3-ABA6-9584-31995742EA8A}"/>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FAAB50DF-629C-F6AF-E1F5-661EAE16770B}"/>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AB51C56A-3D0A-EB6C-8444-CB7662B50045}"/>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0833EA46-545E-167E-53E7-545DE01E3710}"/>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364E7762-D800-0B9B-8610-18DABAC769EE}"/>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DBAE4CAF-E3C4-FF5C-1551-A0455556D5A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47138D0B-2B0F-F5D1-9119-17738B045A0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D5684D9-FA88-0B50-4F60-6C12944BFE77}"/>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4E84EB0B-08A2-5E9E-A79B-6458488279E9}"/>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B18C7489-6DC5-A184-3040-1C32F7ABE527}"/>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52B541D0-EAF0-35A0-C192-C49533B3DAA5}"/>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D2C2FBB8-77D4-4F7B-68FD-AACF8403F4A8}"/>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BC32B9C1-B2B4-D494-87B9-06199D3E79C3}"/>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4D5880D3-34BF-7996-59BD-1BB1BD49360F}"/>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7A7FCA93-E01E-B5CE-0933-DD3C89D9D813}"/>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22290AA8-88BF-A9E8-E673-274FCF350CB0}"/>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79EB651-2ABE-0991-C384-07E923494949}"/>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6ECDD2F7-A1A7-33ED-DF5C-6209042E12D8}"/>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3822807D-9AA4-1EBF-866B-B163DC81D2F3}"/>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CA7DE63F-B7A9-7FB2-0D49-4706E54C7426}"/>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EDFC46DF-1FD7-EEAF-D1D9-CEE56C367043}"/>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EDFC46DF-1FD7-EEAF-D1D9-CEE56C367043}"/>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B0A5B3DE-688B-F2AB-334C-7CA37CFA78B2}"/>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B0A5B3DE-688B-F2AB-334C-7CA37CFA78B2}"/>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461B6071-6F53-5A81-2F7F-5E166AC7F8B2}"/>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461B6071-6F53-5A81-2F7F-5E166AC7F8B2}"/>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540F85EF-5699-F154-5BE7-583C5990BBB9}"/>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BA208899-DC8D-9E91-04FB-BD808BC5107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684883B0-B48B-C31C-D233-64E7FD211EA2}"/>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17ACF671-8238-3ADA-0C02-BBE233E53CA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970FBE6E-04E2-F5A6-39A4-37C5A489AB19}"/>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7C40C84A-785C-7A3F-B484-AB1EEE59EC5D}"/>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B812E96-A670-B525-5C51-F2C0D6EA89E1}"/>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6E02D3E9-008C-F29D-FD34-DDB0147898BC}"/>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CB903FDC-367F-5DC9-C116-51B63D423D1B}"/>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494AC7D0-5F9A-B195-462C-53C4C49F03E9}"/>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05C70094-3206-9E3A-14D6-2EC8B7755CDE}"/>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B1ADDA7A-8EA7-3D1F-EEBA-048C7837D4B1}"/>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AF62C074-FAB4-9AE9-46A1-7E9A6D1219D4}"/>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B77E251-CEC3-30D1-1F26-5999246A0E8C}"/>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06DFD2FF-73AB-0A45-BB57-F9BE6CE1ABE7}"/>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6655703E-099D-9738-9CF9-BF731A2FA1D2}"/>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C85F8142-CFCA-2864-6DF9-6DF5AB4CC3F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9A9B6A00-8D13-C5B1-F627-9D45A19407D0}"/>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AC60ABA6-FA94-71A0-3261-5363059A6446}"/>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72BCDFF3-79A5-71A2-9E56-A0B286488A9E}"/>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B6521898-E560-4D84-530B-CDE604300706}"/>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F0AD8559-0565-411C-B82D-EBFE3E3C42FE}"/>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EAE9369E-BA9E-D346-6E9F-73C4CEE10743}"/>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F4E61C73-215D-460E-DEBB-FEC66363A1E7}"/>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BB777293-A964-B818-47F6-9C8049AA2194}"/>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45D6D20-132F-A3E4-6AB2-AF0107EA8A55}"/>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3296C260-82ED-3B72-3D14-A89EDD513AA2}"/>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B89AF998-8CB5-9013-6B16-B1EB742FEB02}"/>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FBC54ECE-F3D3-040A-7EE7-5DABBA0052C7}"/>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2B638942-7841-D788-F3A2-2A9CCF0E7885}"/>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CB6A5723-60EC-9C3D-96D0-81CDD8563E2C}"/>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0F1AC5A5-06CF-7C81-CDB0-3388195533B1}"/>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C443FAEC-6B24-0D69-EA62-8D244DE029A3}"/>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D06CCCB6-F6A6-829E-4C7B-47A9E984AB0E}"/>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6DDC6C5-547A-D13D-CE65-61A2DA63ADB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3BE9682-41A5-8795-57ED-5990C79996AF}"/>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63782BB1-9427-B8D1-FB07-6A6A7AE40A9C}"/>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9C217731-4C6A-93A7-18EB-016D3772310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8830A69A-6380-431B-A8AA-987B1E1E36D2}"/>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DACC9A4D-2749-32BE-B9BD-4B61A8C3C959}"/>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87371AA5-B999-2239-9831-11785E5393CA}"/>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3F1759FF-F054-7908-87EC-94F4855DFDE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FF6717BF-71C6-90CF-D667-7B14C3BE0801}"/>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B02F4E06-1D85-F22A-E338-055CC784511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BC51F9DE-E01B-0BD5-B68B-AE4E0EAE9C8E}"/>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8FF49FCB-2F17-8774-FCA8-45CD8A1BB803}"/>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FAF3DD77-7DBE-D103-5569-A7FA1C0ADB8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1B7D0278-5246-7481-BDEB-96897FB26BC4}"/>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F566CAF5-DCFF-4AFF-315D-FDE20D2C2F47}"/>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459FAAF-A08B-8C6A-9A1B-7BB989D5D77C}"/>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DFE82F47-DAD2-E413-6FA8-7FE67FDD546A}"/>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90813AF2-F8E2-3BF9-1E0B-699BD695004E}"/>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8B953776-0FA2-28E4-94D4-6A31F45C8D77}"/>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8FE9E9A6-09F8-700D-AD52-822CB3715234}"/>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B6B57A81-C35C-29ED-C86A-D2289F5AB12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31D550D-6092-7D67-8578-E39A285084E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7325D869-0096-9060-1C34-C9F459844C35}"/>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7BE82377-2069-EED4-BB2F-9623386824CE}"/>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99325219-E10A-74ED-E133-198F683AE8AB}"/>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D24EEA8F-5814-76E9-107A-8FC1E0509701}"/>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EDFC04DF-4787-6450-D109-890DF1E0204D}"/>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15DA0C8D-03C6-DF39-C5AB-CD929581B955}"/>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D99F2A89-0E0E-6E1E-F1D3-6D237693392F}"/>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CC14E81A-A9DD-F9DB-827D-071992C36AB7}"/>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38C3A724-41BC-4AA7-7723-138F6B62512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C45A1419-532F-2306-8980-85A8FCF18396}"/>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AE2CD09-AC61-12ED-4F7A-C9105ACB7F79}"/>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0172CF96-0857-6222-8B2F-8EA8047670AD}"/>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CC3BDCE5-ADC7-E4AE-8256-FC7317A55924}"/>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8F61DEC3-1982-A609-56CB-8A91A03EF5EB}"/>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E917138B-E50C-B82B-C9E5-F20C0D7B6DBC}"/>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E518A2A5-D596-9CA7-C10C-F4AFF959AFCB}"/>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6D09A24D-FAC3-7A06-6AA3-26C76014234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49B26768-29FA-0AD3-9DF9-572E8C11C40F}"/>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A1FD557D-9626-CFA5-E5CF-457F5A2507D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F93F7E4-C173-EDC3-A529-3D7186336459}"/>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A417849F-5603-26A5-9400-E2538BFFDFB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BECA3918-AB39-CF81-9025-F8BBB412605E}"/>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1D8E5804-07CC-5245-DE11-7EE33F647A24}"/>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404BD28A-E52C-9D2A-FA70-2C6D26DC3F1A}"/>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976D1B15-B49F-82DD-3AEA-90EE07E397E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B0E31C25-47D2-E3D6-6990-918A79687033}"/>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87BA004D-C11C-BC7D-72B2-56B48879F345}"/>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AA1B9458-9A99-4948-8957-C645A9F8B82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F6F11AE8-AEAE-180C-038E-C3ED56470E23}"/>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958E785E-8680-FF9F-D3B0-496228ECCA46}"/>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45EF0ECF-4A28-E05F-D5BC-26CA509EFD07}"/>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EA4B4946-19B2-F25B-ADA6-72860D1E707E}"/>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6E40B7B2-28D0-42C5-641F-FD397960664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5568ACC8-AE2B-169F-25FA-8DB668BFD6DD}"/>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8CABB30E-F926-C7D3-6434-240D8CFACD27}"/>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9A4D3F60-952F-8B6A-F7E2-63EADC270BE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AA5E1422-7D4B-81AF-92A8-C8824DBAB41A}"/>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BB59C3EA-E3D9-B693-1DF9-E1C81854FA63}"/>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624F34D5-7BBE-5A11-5D19-A49E31B11833}"/>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8B20F4E7-56FD-CABA-519E-6FC90FE7DCF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505769CF-0DFD-ED6C-A14A-F10C1AB3AA16}"/>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EC6763CE-FE9D-DF99-9EB4-180456013F0C}"/>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A680A381-1BBB-48EF-1674-504E35F72246}"/>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1F073107-3849-A5F3-A867-E59B4F7990AC}"/>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F0A2584E-6741-EBD1-3AEF-72F43A92421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10DFB817-E282-C6EA-86A7-B6128E7367F7}"/>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74A33742-1A56-B3B2-251E-0A72B35F688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7BE9FC51-B635-8F81-F6B8-13FA91D7A653}"/>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A01CF57A-66F4-BFC1-FADA-587189C13940}"/>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785B1E06-9208-4F85-51BE-9193D44878E0}"/>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D79F61CE-2EB7-5DFD-ABCA-EF06CE8D263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A8255E40-D420-D5B5-B254-F51892C0D9A1}"/>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3DF2157C-D512-BAE9-5780-203D605A8164}"/>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5C54EE50-A02F-3F01-0892-DFCBBB42A6CF}"/>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E6EF7D2B-1387-AF14-3EDE-F6A0F8E8532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36088679-6B2F-D44D-C639-065A6162E4E4}"/>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5E7D9938-8388-D9C1-3D84-35EB30F3232F}"/>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CC276F3-4362-FB93-F8E2-1E592242DD8D}"/>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1957AAFC-8CF9-AFC9-1889-EBC46164ACAA}"/>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4A79A26E-58F8-5F89-9535-2BFB7D79EEF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C7355010-89A5-2837-8FC0-8E0E6CE01CE0}"/>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E36A4642-8FF1-376F-8CF3-A642C76F8BDE}"/>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B5CD7CA5-E213-9A77-8C71-40AC9458254E}"/>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741E9213-CF3B-47E0-0B99-5DF9E43C152F}"/>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741E9213-CF3B-47E0-0B99-5DF9E43C152F}"/>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034A513B-B3EA-A8DF-E48A-DDDD78DBE2FC}"/>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034A513B-B3EA-A8DF-E48A-DDDD78DBE2FC}"/>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6B4A1A42-9CE4-CB5C-347B-07C946AB6196}"/>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D17128B-BE82-B930-8EA8-EAECCAA02BE3}"/>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C11BCF9D-692C-7E76-A535-7B7484AA3AC6}"/>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C11BCF9D-692C-7E76-A535-7B7484AA3AC6}"/>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95AC1CB8-9C00-0E29-78CE-F780621818F2}"/>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B3803CE-01DE-CCA0-27AD-AF43CD22656A}"/>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2053D2CB-4B70-9A04-FBF4-A956FE3460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F6F232F-9A31-6F04-3A27-D9B36C05F8AC}"/>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5F6F232F-9A31-6F04-3A27-D9B36C05F8AC}"/>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DB51C3D5-00C6-B917-6AF5-935F09D5C461}"/>
                  </a:ext>
                </a:extLst>
              </p:cNvPr>
              <p:cNvSpPr txBox="1"/>
              <p:nvPr/>
            </p:nvSpPr>
            <p:spPr>
              <a:xfrm>
                <a:off x="414914" y="261783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DB51C3D5-00C6-B917-6AF5-935F09D5C461}"/>
                  </a:ext>
                </a:extLst>
              </p:cNvPr>
              <p:cNvSpPr txBox="1">
                <a:spLocks noRot="1" noChangeAspect="1" noMove="1" noResize="1" noEditPoints="1" noAdjustHandles="1" noChangeArrowheads="1" noChangeShapeType="1" noTextEdit="1"/>
              </p:cNvSpPr>
              <p:nvPr/>
            </p:nvSpPr>
            <p:spPr>
              <a:xfrm>
                <a:off x="414914" y="2617838"/>
                <a:ext cx="1368003" cy="276999"/>
              </a:xfrm>
              <a:prstGeom prst="rect">
                <a:avLst/>
              </a:prstGeom>
              <a:blipFill>
                <a:blip r:embed="rId13"/>
                <a:stretch>
                  <a:fillRect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62C48AC2-CF19-26EF-08D0-B84F9AFDF147}"/>
              </a:ext>
            </a:extLst>
          </p:cNvPr>
          <p:cNvSpPr/>
          <p:nvPr/>
        </p:nvSpPr>
        <p:spPr>
          <a:xfrm>
            <a:off x="4874630" y="719087"/>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204BADFC-084E-F6CF-A23E-584BDF2A5A4A}"/>
              </a:ext>
            </a:extLst>
          </p:cNvPr>
          <p:cNvSpPr/>
          <p:nvPr/>
        </p:nvSpPr>
        <p:spPr>
          <a:xfrm>
            <a:off x="4878598" y="71526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033A4CF2-0281-1FCD-C217-19E7D5DC2A4A}"/>
              </a:ext>
            </a:extLst>
          </p:cNvPr>
          <p:cNvSpPr/>
          <p:nvPr/>
        </p:nvSpPr>
        <p:spPr>
          <a:xfrm>
            <a:off x="4874630" y="896785"/>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B4CBE3F5-EF34-55BC-D99A-89F21EFB70FF}"/>
              </a:ext>
            </a:extLst>
          </p:cNvPr>
          <p:cNvSpPr/>
          <p:nvPr/>
        </p:nvSpPr>
        <p:spPr>
          <a:xfrm>
            <a:off x="4878598" y="89296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D8748650-AFE7-6D35-42C0-B9FE532834A1}"/>
              </a:ext>
            </a:extLst>
          </p:cNvPr>
          <p:cNvSpPr/>
          <p:nvPr/>
        </p:nvSpPr>
        <p:spPr>
          <a:xfrm>
            <a:off x="4874630" y="1099900"/>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F3BA3413-74F8-716B-6C52-E0806762F99F}"/>
              </a:ext>
            </a:extLst>
          </p:cNvPr>
          <p:cNvSpPr/>
          <p:nvPr/>
        </p:nvSpPr>
        <p:spPr>
          <a:xfrm>
            <a:off x="4878598" y="1096079"/>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1F49CB1E-EEB6-210A-3380-10E1A934BD1E}"/>
              </a:ext>
            </a:extLst>
          </p:cNvPr>
          <p:cNvSpPr/>
          <p:nvPr/>
        </p:nvSpPr>
        <p:spPr>
          <a:xfrm>
            <a:off x="4874630" y="1281232"/>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5A4366D2-C750-1C07-6685-87ED46C72418}"/>
              </a:ext>
            </a:extLst>
          </p:cNvPr>
          <p:cNvSpPr/>
          <p:nvPr/>
        </p:nvSpPr>
        <p:spPr>
          <a:xfrm>
            <a:off x="4878598" y="1277412"/>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80AF9BBA-1FCE-E368-CE36-DE49ECE5DCA7}"/>
              </a:ext>
            </a:extLst>
          </p:cNvPr>
          <p:cNvCxnSpPr>
            <a:cxnSpLocks/>
          </p:cNvCxnSpPr>
          <p:nvPr/>
        </p:nvCxnSpPr>
        <p:spPr>
          <a:xfrm>
            <a:off x="5157452" y="1483138"/>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0CD55D36-FB41-55F7-DA7B-07EDF742ADED}"/>
              </a:ext>
            </a:extLst>
          </p:cNvPr>
          <p:cNvSpPr txBox="1"/>
          <p:nvPr/>
        </p:nvSpPr>
        <p:spPr>
          <a:xfrm>
            <a:off x="4884867" y="464917"/>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66B55B09-6E76-B799-9C56-96B184831D61}"/>
              </a:ext>
            </a:extLst>
          </p:cNvPr>
          <p:cNvSpPr txBox="1"/>
          <p:nvPr/>
        </p:nvSpPr>
        <p:spPr>
          <a:xfrm>
            <a:off x="5176510" y="1427443"/>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7FDE4FA-5525-3D07-3245-5661005162A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0499CF7C-0217-9EDF-D118-73E50E0CD291}"/>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DBBC06A9-D001-EE56-39F0-0C35776961E9}"/>
              </a:ext>
            </a:extLst>
          </p:cNvPr>
          <p:cNvSpPr/>
          <p:nvPr/>
        </p:nvSpPr>
        <p:spPr>
          <a:xfrm>
            <a:off x="4878189" y="1864398"/>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3A44D93-30FB-0AD4-CB9A-69B23A12802E}"/>
              </a:ext>
            </a:extLst>
          </p:cNvPr>
          <p:cNvSpPr/>
          <p:nvPr/>
        </p:nvSpPr>
        <p:spPr>
          <a:xfrm>
            <a:off x="4972374" y="19778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6F7E5800-09F4-84F2-64C0-F30980A589E2}"/>
              </a:ext>
            </a:extLst>
          </p:cNvPr>
          <p:cNvSpPr/>
          <p:nvPr/>
        </p:nvSpPr>
        <p:spPr>
          <a:xfrm>
            <a:off x="5225284" y="19790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12E79A90-D9EA-1CF1-F002-73142AA4E7A0}"/>
              </a:ext>
            </a:extLst>
          </p:cNvPr>
          <p:cNvSpPr txBox="1"/>
          <p:nvPr/>
        </p:nvSpPr>
        <p:spPr>
          <a:xfrm>
            <a:off x="4748052" y="2168128"/>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1551FB9E-CA07-BF22-9058-1C327F2DFFCB}"/>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AE80447-BB3F-7EA6-4CA9-C5F767E5EC83}"/>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0C5D2E16-9A14-1789-37AD-7817ADB71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5438F811-CE53-942A-67FF-723ADCBB0F2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0DB86688-E4A1-D275-7CAD-26EA07BE79A4}"/>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723B7F0-54ED-1BD6-C7DE-8F58B36B99D6}"/>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F9737C76-AD76-55B2-B703-EF6DB75E4B47}"/>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D4AA74DA-A9F0-0745-A6B7-818535ABBC29}"/>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D4AA74DA-A9F0-0745-A6B7-818535ABBC29}"/>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DF29CAB3-4DAE-6004-2DD2-09468A2E31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C99995A3-C25D-ADC2-FB46-C89D1A4949A7}"/>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6B5B6B62-D2D2-AD77-7EDF-97FB459C1996}"/>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802FEC6B-C5E7-003D-3574-54DFFAE5958B}"/>
              </a:ext>
            </a:extLst>
          </p:cNvPr>
          <p:cNvSpPr/>
          <p:nvPr/>
        </p:nvSpPr>
        <p:spPr>
          <a:xfrm>
            <a:off x="379303" y="1476485"/>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E09D14B4-D573-9E4E-83FA-6D2F9F14C9ED}"/>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43B0366-3F21-CC32-0582-80E31247FFA5}"/>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B70400C0-8893-D443-ECF8-5871BE690377}"/>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7357950-991F-B155-7456-8695F5E14618}"/>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BD5DF872-230F-2055-975B-1EF40C95E504}"/>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3F413024-E358-7355-FACB-A3E8C263065C}"/>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BDD1FA5A-A881-D0D4-A678-95204D7688A2}"/>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7C65E85D-0754-EBBF-208F-E3A2B1D71862}"/>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D81C8286-C970-CCA6-F154-8E4F299167CD}"/>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E6D50B02-DB0E-B954-E45E-51B21A68FF69}"/>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0D99977D-C09B-E0E1-FE4F-07388C4AFC0C}"/>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0331CF7B-F28B-4756-75D6-4796EBEF7B8F}"/>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88370545-C623-825D-C436-D02B5893F978}"/>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85914503-68A0-8DFB-DB41-DA5F5215F282}"/>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36D28C36-85DE-A581-8A57-665BF026BDBE}"/>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D933FD24-3282-0428-8228-6E1699FCECF6}"/>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612073A8-5EBE-71EE-ABCC-F41BD95AC446}"/>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52EA77BB-E688-A7F6-166F-59CA9CA6708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C23F2B2-E768-A71B-3863-D8683245E355}"/>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39E426A2-A338-1C70-B6C0-A72B62AD946B}"/>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BD35AAA5-172B-54D8-05D7-4EB88C3FE90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E9639BFA-FB8D-8A4C-41AC-AC808FE854C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EF21358F-2CC1-3A8B-F48B-8B13D193CCE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B4F8193-C023-7B61-0759-05B98413D046}"/>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3E2D7513-0D9B-252F-C48B-36F1971919C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6F5BEC48-526D-50BC-0CF1-5CF55BC1143B}"/>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2E2850C1-0F60-640A-FFB0-B0D964EBC4A9}"/>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F8C0FEFD-B4F8-7685-38DF-E847C739832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CA66D496-B3BB-51DF-921D-29C5291C4A4E}"/>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02E8594F-A8A8-B4BF-4147-109460121997}"/>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D6362C6C-16B1-B3DE-6944-D80238C817C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2241B8D8-EAA8-C6B7-0761-299A91A2B92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765BA937-C77D-D529-D8BF-41698E50FBF9}"/>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91D62442-8F71-922F-CBFF-C6D3532A490E}"/>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95166830-63E9-0AD8-EEDB-4AADDCBC52E1}"/>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C62A61C6-1186-0756-9C7E-1FD19D2F2588}"/>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29D58D7C-4A81-DD73-E943-1EC2753B59D9}"/>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D48028C-DBF6-A8A7-F697-0C05EC00F3CC}"/>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66B56F4A-C96C-B824-9675-611741271CB1}"/>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A29381B1-AA80-63E5-1EFE-736D5CE511CD}"/>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196E1976-2360-0CD7-2DFB-5A999A3DA92C}"/>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B7CA3AAC-3E66-AAED-A923-4B425E427BB3}"/>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41920B53-FB11-6827-2541-C269125F51D7}"/>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CEC499FA-967A-BBE0-A6A2-A6657001297B}"/>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934CB114-D91B-FACB-CBDE-4742B281D5A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FC67941C-1C8C-C352-D0C7-F76158934BBC}"/>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508A9248-4274-4E79-578D-028AB17E349D}"/>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6B343537-54D3-9D32-7253-3125F938A8E4}"/>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C1952DC0-3D88-C141-D790-EC56236CBCE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FB831164-159D-ADF9-E1BE-7D3F4C503091}"/>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F55F9CFD-A470-25D5-AF36-9BDAD81ADED5}"/>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1246777F-7C20-6986-AD66-4273F6F1F807}"/>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66EB801A-F4D1-6580-F4A9-C47B0DE0A596}"/>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542BDABF-1EAD-CA7E-F911-6E37FCF4135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935B57CD-4A77-43E7-A530-F2B98434828A}"/>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E2A710FB-6E09-8ACE-CEC7-401DE8340A01}"/>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550D6B0C-1C2A-D649-2585-3D4E7BE94FD0}"/>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851352FF-9D23-29AF-BA80-3502CEEAB72F}"/>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454086F8-A9D2-5059-595D-50C8D5E43E78}"/>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9B7FE3CB-5E1C-B99B-E6D3-66AF5CEF88D5}"/>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69F3A8B7-05D0-27F5-B03A-FA7C84360EFA}"/>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80841223-D731-7F0C-C3C7-E273884ED7D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626C3DCD-1585-16B5-D396-B61B948F795E}"/>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3FEB9078-9118-CD09-1351-F0903376093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AE60342D-51A6-64EF-E2A7-F1FE51E91C6F}"/>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C56245F6-A304-2C76-A3C4-421E235FBF78}"/>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4BF5FBBE-017F-026D-1A39-C3A0ECF9FC62}"/>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41E93C22-5D10-ABF1-FAAD-8A71BE43A9C9}"/>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736FD679-65CE-5E25-D27B-FD0AA93A3A9D}"/>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CA2B70AF-8D25-6428-B025-9C617B056EF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18D503C5-1635-2B33-629D-057A07EA7DE1}"/>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A1B3AE98-E2D9-D13C-076E-5B4043E5A3BF}"/>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350ACDFB-306D-A527-2A5D-6930ED52520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F1184DC-81A0-C4F9-2A41-5DF13B84F0B8}"/>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B2DE8B26-55A8-C7C4-63E5-268BB912080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72EEE61D-B99C-3302-1C2A-FE1368FCFA63}"/>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125C47B8-A5BC-4B21-C5EA-A07F833AD16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2B9DF509-20ED-679E-CE6C-9FA2452AFA4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4517577A-C1C1-250C-1ED0-0665AD9C0FF2}"/>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4F9509D-976A-99DA-67AE-3BAB0CAE9951}"/>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91F5B294-3E4B-E676-AC06-364D0EB81062}"/>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CADE8069-6B46-18B5-F69D-7175735E648E}"/>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907D7484-51C9-FB56-A4E1-38025C558D97}"/>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7AED473F-96E4-C336-C7B7-E30B8EB5180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A974E2E7-AA86-13A4-0D3C-15D0591BF93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0B39895B-0952-7710-ECA3-D27C783251C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38E6D50B-1A85-9DD1-09F7-F49DEA06B859}"/>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BA2CB2B5-BE8C-8F25-F90F-FC85ABFBC296}"/>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241BAEAA-B253-B2D9-B440-58A247B4D3A3}"/>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325A2D78-A1C0-8FBB-DEB7-FDF9A3FABEE3}"/>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C3193799-2212-2A50-E430-1B8E0BCBD010}"/>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E92EDE3C-BF39-515D-3415-C244A00355AA}"/>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9F3CA782-A24B-AFD9-ABF4-6F713A4C0860}"/>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31B6C1BB-EBD3-2ACF-4B33-390B3062C4CE}"/>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4BB108EB-AFD1-D6EB-3771-0204062DC9C3}"/>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91F5749B-88CA-E432-52B9-4EEA4CE51DA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E0F5C0D5-7494-90E0-C035-E26144D8A492}"/>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F2E91CCD-42AD-906D-9FFB-6AC8C28C10D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DDC23DBB-BD8D-C083-D553-A9EE2F99BF67}"/>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04F25D6-17DF-8565-F9DF-D57C5CE4FF28}"/>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E9233015-215D-BF28-D006-6FB3265BA66E}"/>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DA37876A-8073-57D7-DAF2-71B61B2C5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EA000A9D-E1B8-0BEC-8480-96D7A198B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81100A89-3A53-B25C-BD49-CAE185F757D7}"/>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A337C20-B301-C625-B291-ECFB0AF720AB}"/>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F5CC14BE-025F-3923-02E4-8F30BAC6B0A6}"/>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CC8D38E4-7FEC-A6CA-15F2-755A451395DB}"/>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5D3BB430-E671-6DE8-C10E-4F5A163DF85C}"/>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6ECDF63B-2C15-9C03-58C0-F01D54053A73}"/>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9DBA9DA9-3C1F-AEB5-D258-3160CDC5A4BD}"/>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74BBAF75-A605-81AB-3B9B-8275842B9ABF}"/>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3F0CC4F-4CC8-6D30-4778-006B31288BF7}"/>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B50902EE-804F-1461-AB85-787231F24038}"/>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98E70E81-4BD7-6CBB-C468-446FC48B57BE}"/>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F02C781D-CE3D-E877-B54B-71E5D2E89FC8}"/>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46630FF0-9531-84DB-DB80-16EA64549D85}"/>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CE1C299-D9E7-94C0-4F23-76CA00168927}"/>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1E7DCDA0-D16C-555F-81C8-45BD1696F807}"/>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84DBBCA0-D0E7-8ED7-A5A0-6DB9789DE706}"/>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87A9BBB-1231-D884-C5F6-B797E27BA4D8}"/>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59787446-F95E-7027-ED91-958C8448DB72}"/>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DD72EF5C-26DD-1FB4-706E-32194F5777E5}"/>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B2679E6E-5747-C920-F755-80EB7D446B26}"/>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375B30BF-2D4B-A34A-29A6-85A5691F1650}"/>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DD0C1BBB-46D0-C2D0-A7BE-D1E85E1C9909}"/>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7835264F-4BB9-9E55-7B2B-7082D6AF7634}"/>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CE666504-4F10-2931-273E-BD8E4826D710}"/>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759A95B5-3D67-E65F-2CA2-8F5AE09585E8}"/>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E252D20C-413C-595E-6BA4-75BCA3F6D083}"/>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1BC6FFC2-BE3F-95C6-F26E-F855F4A62923}"/>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4CE67C20-44E6-AB1A-AF8E-F08E142755BF}"/>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05D05DAF-1BCE-8116-A15E-A5022B01F1F3}"/>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C0CC15A-8C37-F9EE-137A-F417FEE2D68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AB70D697-12D9-59DA-EA16-74CDE7DEE8D5}"/>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D242FF83-B978-E3D9-E9BB-2A4E93E4D52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831FFD96-114E-3A06-717C-ED389D97A3FC}"/>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0F21E47F-267F-35D6-7F10-C375E20E8C72}"/>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A81C1981-F206-B0BF-738C-DA309E280D5C}"/>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8E420F94-8861-094D-33FC-D06849697607}"/>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DCECC704-A924-083D-B521-C0054A4423CA}"/>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CB8E0B2F-382B-73BB-E904-826F365F59F9}"/>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FA46008-162B-E790-94D5-53A267B33DBB}"/>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1EDF502C-9E45-076E-E2EC-13862ED94A01}"/>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C0238413-4CF7-981B-A72A-19A8CA528AFF}"/>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233C6492-07B5-BE77-1CE0-9458C5AABAE1}"/>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6C64E33A-5F91-B3E5-9946-B8C049DE4DB7}"/>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F395B889-0D18-C106-61E7-EC3A8909901D}"/>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0E7926F5-E1D6-3542-CC54-9F8744299D9C}"/>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B5A34EE2-7BB9-2772-F101-C7F3BAC72793}"/>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40F7FF1F-C8DC-FDCB-2BAF-9A0A6FC3F0DF}"/>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40F7FF1F-C8DC-FDCB-2BAF-9A0A6FC3F0DF}"/>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A74CD9E6-147C-9239-0803-E99CD02BD00C}"/>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65D9FD75-4AA0-DC05-9DA5-9DFA4DC297E2}"/>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225AB29C-CFE5-544E-DC96-CC00B2013FBE}"/>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06C9D9B-F97E-4EF2-AE20-C3902F8BB38D}"/>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71F58E2-3712-7590-1A27-43B7D8B08917}"/>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9C639CEC-4F77-D1A0-E71A-29AB1138098D}"/>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EA7FE752-6B1E-BCEA-626F-C53708D6F339}"/>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C18C6CFF-9C1B-209D-7FD9-33AE3B85F096}"/>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DABA13F-C7A9-C8F5-6238-832261255597}"/>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EE90F63C-2F3C-DF89-484A-3501EA47B807}"/>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2319253-89CE-05E1-61ED-8251103346D1}"/>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959ABD5C-BFDC-339D-2F6F-7EDBAC27F6FB}"/>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3FE5E603-1F11-88F2-9109-0BE94B0A6D9B}"/>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4B98499D-9AC4-50BB-565E-CFB3EA6554D2}"/>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B8169D5C-22CB-1BA6-810B-4E61B050966D}"/>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2C9C11B0-A043-1FAF-F70C-27113A5F6445}"/>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5FBD4577-08BB-B29B-DD7E-FDB38C9C6F7C}"/>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1CC15607-A0F3-60BE-25E0-E25D525A79D0}"/>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73055CC7-7910-6C61-BAC9-9224CB857468}"/>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753BAFA4-53B4-DF2B-9C0D-B1FA6217CF25}"/>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D5D6BF23-5482-F231-D543-8434081747E9}"/>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95C49D0A-FAE7-DA80-E226-E21E870886B0}"/>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734B989C-721F-4AA4-FD89-9DBF5A595A87}"/>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4E9BC7F5-E15E-8F41-8A5D-DD14FCAB95D7}"/>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5CB59F27-904A-D945-1AAA-9BFE5B851C66}"/>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B62A99DA-52F3-5AA3-4959-98690E72CCF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3755ADD0-B16D-AD5D-E813-66B9B6F4D4AF}"/>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3755ADD0-B16D-AD5D-E813-66B9B6F4D4AF}"/>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9"/>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E7388417-C880-2506-80A1-A4B9D5EF3B35}"/>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E7388417-C880-2506-80A1-A4B9D5EF3B35}"/>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B47C9875-B6E7-4459-5063-238F62A683C3}"/>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B47C9875-B6E7-4459-5063-238F62A683C3}"/>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C379F515-AEC3-AE4E-0D4F-F0DAA3C2A56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C379F515-AEC3-AE4E-0D4F-F0DAA3C2A56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2"/>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A7E0EBCB-2903-88FC-15D0-017F16C4B6C3}"/>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CA237E91-623C-FD92-6B57-E493CBEFFAD0}"/>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D9C1895A-2109-7D19-28CA-19A361FD062E}"/>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F92F4BD2-D533-F1E7-1F99-8A168970BE6C}"/>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DA1D650F-A605-8955-99B4-84715FD52FA3}"/>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9B4B3910-311C-0EC4-CFC6-C0D4350F28A2}"/>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F9E315D0-05F6-0D1E-290B-81220B59D24C}"/>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14916D38-6151-FBAE-7B35-B41D38844814}"/>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5BE2895B-4B77-BA94-306C-450A2CF4B26B}"/>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F43471F3-6EA1-7200-F884-450CAEEDCE6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46466EA1-A5B3-6648-804D-1F6AC5C9BB99}"/>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DE2FD4AE-438D-383C-880A-5E944870E9D1}"/>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93081593-F295-1FB2-89C4-E7618B8154EB}"/>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7E536430-F7C1-DD13-B621-B20F2A5041C7}"/>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905BD7BB-E791-5B41-7E28-311A038C9CA7}"/>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A1951542-8883-8CBC-830A-73DFECAE6646}"/>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A1951542-8883-8CBC-830A-73DFECAE6646}"/>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3"/>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C1BA0045-F7DE-6D09-B68A-D368B4A90460}"/>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D0D433C9-F799-B271-4864-23A2541025FC}"/>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D0D433C9-F799-B271-4864-23A2541025FC}"/>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4"/>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8E91BA8D-BDF2-E014-0165-C86DD94AE438}"/>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2987CD17-6CF5-20E9-CA8F-F4F12FE12ADD}"/>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A06E9FCE-30A5-A8D3-4E58-80C6A5E844E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3A64C6AA-172E-5261-28A5-C206AA3201A6}"/>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08D1E129-5E0D-DB23-5013-EFA4DD34DBBA}"/>
              </a:ext>
            </a:extLst>
          </p:cNvPr>
          <p:cNvPicPr>
            <a:picLocks noChangeAspect="1"/>
          </p:cNvPicPr>
          <p:nvPr/>
        </p:nvPicPr>
        <p:blipFill>
          <a:blip r:embed="rId26"/>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1B0B43CE-4CE5-9E13-E20F-881D9DD4C80C}"/>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5505E0C-2B7A-1446-7C06-D664CBAD90BB}"/>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07941B44-FE59-40FE-7225-A3D76588E0EB}"/>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14920ECA-3A3A-B166-0E00-1912E0FFA4D7}"/>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DEF88E6E-38B7-7827-A668-D0AC797A85EB}"/>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DAB047CF-CEE7-673C-5B9C-9057655FD655}"/>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3CDD3317-89FE-0AC7-5B55-DD38F5561BB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D03549C2-39FF-2585-7ECF-E9DA8383EB34}"/>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CF083189-B056-9513-9165-F81D13186640}"/>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F37865C5-D116-CDA9-A738-7CBF9C9CDEB9}"/>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A9937577-7F70-4B65-F97C-02FCAE980C64}"/>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0C581FD1-241D-8636-FF29-51126D60DE48}"/>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EF98C1B2-91AE-8C39-231E-DA5D13E8A981}"/>
              </a:ext>
            </a:extLst>
          </p:cNvPr>
          <p:cNvSpPr/>
          <p:nvPr/>
        </p:nvSpPr>
        <p:spPr>
          <a:xfrm>
            <a:off x="740182" y="15280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19175D74-7A54-C823-A71B-2B3BE1C24664}"/>
              </a:ext>
            </a:extLst>
          </p:cNvPr>
          <p:cNvSpPr/>
          <p:nvPr/>
        </p:nvSpPr>
        <p:spPr>
          <a:xfrm>
            <a:off x="1044982" y="19012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DC35EAD7-AB4F-A8D9-666F-F28FBC958B51}"/>
              </a:ext>
            </a:extLst>
          </p:cNvPr>
          <p:cNvSpPr/>
          <p:nvPr/>
        </p:nvSpPr>
        <p:spPr>
          <a:xfrm>
            <a:off x="1177138" y="24535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83E32C97-72F0-17B2-0648-D5FA90C4D4C2}"/>
              </a:ext>
            </a:extLst>
          </p:cNvPr>
          <p:cNvCxnSpPr>
            <a:cxnSpLocks/>
            <a:stCxn id="82" idx="3"/>
          </p:cNvCxnSpPr>
          <p:nvPr/>
        </p:nvCxnSpPr>
        <p:spPr>
          <a:xfrm flipH="1">
            <a:off x="517535" y="164388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4D61A018-C877-CA37-6508-C0694E125DEE}"/>
              </a:ext>
            </a:extLst>
          </p:cNvPr>
          <p:cNvCxnSpPr>
            <a:cxnSpLocks/>
            <a:stCxn id="82" idx="5"/>
            <a:endCxn id="134" idx="1"/>
          </p:cNvCxnSpPr>
          <p:nvPr/>
        </p:nvCxnSpPr>
        <p:spPr>
          <a:xfrm>
            <a:off x="849939" y="164388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A4161C9F-5A8C-D2A0-5ACF-32559223D47F}"/>
              </a:ext>
            </a:extLst>
          </p:cNvPr>
          <p:cNvCxnSpPr>
            <a:cxnSpLocks/>
          </p:cNvCxnSpPr>
          <p:nvPr/>
        </p:nvCxnSpPr>
        <p:spPr>
          <a:xfrm>
            <a:off x="562998" y="199726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C98DF386-272E-C203-B476-55F2D00EE009}"/>
              </a:ext>
            </a:extLst>
          </p:cNvPr>
          <p:cNvCxnSpPr>
            <a:cxnSpLocks/>
            <a:stCxn id="134" idx="3"/>
          </p:cNvCxnSpPr>
          <p:nvPr/>
        </p:nvCxnSpPr>
        <p:spPr>
          <a:xfrm flipH="1">
            <a:off x="785645" y="201714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F2D3452E-309E-BD81-28D7-5DC4A290F46C}"/>
              </a:ext>
            </a:extLst>
          </p:cNvPr>
          <p:cNvCxnSpPr>
            <a:cxnSpLocks/>
            <a:endCxn id="134" idx="7"/>
          </p:cNvCxnSpPr>
          <p:nvPr/>
        </p:nvCxnSpPr>
        <p:spPr>
          <a:xfrm flipH="1">
            <a:off x="1154739" y="1720751"/>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073DDC63-DDBA-68D8-3520-AEAA702CDC1B}"/>
              </a:ext>
            </a:extLst>
          </p:cNvPr>
          <p:cNvCxnSpPr>
            <a:cxnSpLocks/>
            <a:stCxn id="165" idx="0"/>
            <a:endCxn id="134" idx="4"/>
          </p:cNvCxnSpPr>
          <p:nvPr/>
        </p:nvCxnSpPr>
        <p:spPr>
          <a:xfrm flipH="1" flipV="1">
            <a:off x="1109276" y="2037023"/>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997257BD-A75C-C367-11C0-AF5E0C8AA81C}"/>
              </a:ext>
            </a:extLst>
          </p:cNvPr>
          <p:cNvCxnSpPr>
            <a:cxnSpLocks/>
            <a:stCxn id="348" idx="1"/>
            <a:endCxn id="134" idx="5"/>
          </p:cNvCxnSpPr>
          <p:nvPr/>
        </p:nvCxnSpPr>
        <p:spPr>
          <a:xfrm flipH="1" flipV="1">
            <a:off x="1154739" y="201714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A2791F89-1B72-40E9-1DD6-77F67771B002}"/>
              </a:ext>
            </a:extLst>
          </p:cNvPr>
          <p:cNvCxnSpPr>
            <a:cxnSpLocks/>
            <a:endCxn id="348" idx="0"/>
          </p:cNvCxnSpPr>
          <p:nvPr/>
        </p:nvCxnSpPr>
        <p:spPr>
          <a:xfrm>
            <a:off x="1471446" y="1740628"/>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7545C2BF-91A3-CB73-3B65-4CEBDD6048B2}"/>
              </a:ext>
            </a:extLst>
          </p:cNvPr>
          <p:cNvCxnSpPr>
            <a:cxnSpLocks/>
            <a:stCxn id="82" idx="4"/>
          </p:cNvCxnSpPr>
          <p:nvPr/>
        </p:nvCxnSpPr>
        <p:spPr>
          <a:xfrm flipH="1">
            <a:off x="740182" y="166376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45CD3491-996E-543C-3DB4-30FC8F93D603}"/>
              </a:ext>
            </a:extLst>
          </p:cNvPr>
          <p:cNvCxnSpPr>
            <a:cxnSpLocks/>
            <a:endCxn id="165" idx="2"/>
          </p:cNvCxnSpPr>
          <p:nvPr/>
        </p:nvCxnSpPr>
        <p:spPr>
          <a:xfrm>
            <a:off x="785645" y="2385826"/>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9F424746-CAF2-C1EB-B049-9A7210CCE343}"/>
              </a:ext>
            </a:extLst>
          </p:cNvPr>
          <p:cNvSpPr/>
          <p:nvPr/>
        </p:nvSpPr>
        <p:spPr>
          <a:xfrm>
            <a:off x="670644" y="227344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87B62E0F-0554-2EFC-B416-E135FCFF3E17}"/>
              </a:ext>
            </a:extLst>
          </p:cNvPr>
          <p:cNvSpPr/>
          <p:nvPr/>
        </p:nvSpPr>
        <p:spPr>
          <a:xfrm>
            <a:off x="481080" y="186442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BDCFBF01-E8B6-3257-3902-A1D7E1E55596}"/>
              </a:ext>
            </a:extLst>
          </p:cNvPr>
          <p:cNvSpPr/>
          <p:nvPr/>
        </p:nvSpPr>
        <p:spPr>
          <a:xfrm>
            <a:off x="1477117" y="214183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B4F189E4-02BB-12EE-BF28-F9E0A5827647}"/>
              </a:ext>
            </a:extLst>
          </p:cNvPr>
          <p:cNvSpPr/>
          <p:nvPr/>
        </p:nvSpPr>
        <p:spPr>
          <a:xfrm>
            <a:off x="1397832" y="164450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701A191B-D05F-F61A-6F7E-204BC921CEA1}"/>
              </a:ext>
            </a:extLst>
          </p:cNvPr>
          <p:cNvSpPr txBox="1"/>
          <p:nvPr/>
        </p:nvSpPr>
        <p:spPr>
          <a:xfrm>
            <a:off x="1396530" y="20571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7F49FFE7-7EE5-C5F6-B712-9CB1D2B136F9}"/>
              </a:ext>
            </a:extLst>
          </p:cNvPr>
          <p:cNvSpPr txBox="1"/>
          <p:nvPr/>
        </p:nvSpPr>
        <p:spPr>
          <a:xfrm>
            <a:off x="965345" y="181621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443C1A6B-70D3-3FA4-CA9C-243FD39572DF}"/>
              </a:ext>
            </a:extLst>
          </p:cNvPr>
          <p:cNvCxnSpPr>
            <a:cxnSpLocks/>
          </p:cNvCxnSpPr>
          <p:nvPr/>
        </p:nvCxnSpPr>
        <p:spPr>
          <a:xfrm flipH="1">
            <a:off x="1120011" y="159866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444F82F6-F9E6-DD85-3FE7-12F9C03496E4}"/>
              </a:ext>
            </a:extLst>
          </p:cNvPr>
          <p:cNvSpPr/>
          <p:nvPr/>
        </p:nvSpPr>
        <p:spPr>
          <a:xfrm>
            <a:off x="1097152" y="151024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5A4AA1C-39AB-5BA9-DEA8-9D43C0027C8B}"/>
              </a:ext>
            </a:extLst>
          </p:cNvPr>
          <p:cNvSpPr txBox="1"/>
          <p:nvPr/>
        </p:nvSpPr>
        <p:spPr>
          <a:xfrm>
            <a:off x="594130" y="217032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768E91C1-D0DC-EE36-50A1-07ECB3F5832C}"/>
              </a:ext>
            </a:extLst>
          </p:cNvPr>
          <p:cNvSpPr txBox="1"/>
          <p:nvPr/>
        </p:nvSpPr>
        <p:spPr>
          <a:xfrm>
            <a:off x="407364" y="176194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D7380A79-7D34-E94D-3160-8CA45042DF78}"/>
              </a:ext>
            </a:extLst>
          </p:cNvPr>
          <p:cNvSpPr txBox="1"/>
          <p:nvPr/>
        </p:nvSpPr>
        <p:spPr>
          <a:xfrm>
            <a:off x="669324" y="142516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985D8381-E876-15BA-7984-36EBE9163D4D}"/>
              </a:ext>
            </a:extLst>
          </p:cNvPr>
          <p:cNvSpPr/>
          <p:nvPr/>
        </p:nvSpPr>
        <p:spPr>
          <a:xfrm rot="16200000">
            <a:off x="2418795" y="495632"/>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5347BE11-D776-2367-ED95-CA8EAEB5D2C9}"/>
              </a:ext>
            </a:extLst>
          </p:cNvPr>
          <p:cNvSpPr/>
          <p:nvPr/>
        </p:nvSpPr>
        <p:spPr>
          <a:xfrm>
            <a:off x="2499228" y="885455"/>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BDE974DB-6FC7-1146-8C4E-72DED97C5930}"/>
              </a:ext>
            </a:extLst>
          </p:cNvPr>
          <p:cNvSpPr/>
          <p:nvPr/>
        </p:nvSpPr>
        <p:spPr>
          <a:xfrm>
            <a:off x="3011479" y="722386"/>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054EFD1D-F361-4AAB-6F85-F3FD228C2336}"/>
              </a:ext>
            </a:extLst>
          </p:cNvPr>
          <p:cNvSpPr/>
          <p:nvPr/>
        </p:nvSpPr>
        <p:spPr>
          <a:xfrm>
            <a:off x="3282208" y="652981"/>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ABDBED84-2664-3A51-6909-27C061579F59}"/>
              </a:ext>
            </a:extLst>
          </p:cNvPr>
          <p:cNvSpPr/>
          <p:nvPr/>
        </p:nvSpPr>
        <p:spPr>
          <a:xfrm>
            <a:off x="2755354" y="7870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99534BEA-7814-F54D-0D46-9E2BF8F8D205}"/>
              </a:ext>
            </a:extLst>
          </p:cNvPr>
          <p:cNvSpPr txBox="1"/>
          <p:nvPr/>
        </p:nvSpPr>
        <p:spPr>
          <a:xfrm>
            <a:off x="2193692" y="1610954"/>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F669D210-B2F9-6D38-0E38-E43607D4A150}"/>
              </a:ext>
            </a:extLst>
          </p:cNvPr>
          <p:cNvCxnSpPr>
            <a:cxnSpLocks/>
          </p:cNvCxnSpPr>
          <p:nvPr/>
        </p:nvCxnSpPr>
        <p:spPr>
          <a:xfrm>
            <a:off x="3629706" y="806361"/>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73DA4B64-6F26-8F46-C525-826187993FDE}"/>
              </a:ext>
            </a:extLst>
          </p:cNvPr>
          <p:cNvCxnSpPr>
            <a:cxnSpLocks/>
          </p:cNvCxnSpPr>
          <p:nvPr/>
        </p:nvCxnSpPr>
        <p:spPr>
          <a:xfrm flipV="1">
            <a:off x="3616793" y="1096079"/>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40BDAC52-9C82-4048-1A86-7A0E990E8B43}"/>
              </a:ext>
            </a:extLst>
          </p:cNvPr>
          <p:cNvSpPr txBox="1"/>
          <p:nvPr/>
        </p:nvSpPr>
        <p:spPr>
          <a:xfrm>
            <a:off x="3633500" y="576767"/>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C052588F-936E-C4EC-CE50-8258C8A21CD3}"/>
              </a:ext>
            </a:extLst>
          </p:cNvPr>
          <p:cNvSpPr txBox="1"/>
          <p:nvPr/>
        </p:nvSpPr>
        <p:spPr>
          <a:xfrm>
            <a:off x="3619026" y="1179339"/>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00405378-EBB1-A61D-BB56-38BEDF69ABA8}"/>
              </a:ext>
            </a:extLst>
          </p:cNvPr>
          <p:cNvSpPr/>
          <p:nvPr/>
        </p:nvSpPr>
        <p:spPr>
          <a:xfrm>
            <a:off x="4734015" y="6535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80726E0E-F928-E61E-1152-FE97FB64BE09}"/>
              </a:ext>
            </a:extLst>
          </p:cNvPr>
          <p:cNvSpPr txBox="1"/>
          <p:nvPr/>
        </p:nvSpPr>
        <p:spPr>
          <a:xfrm>
            <a:off x="4919303" y="191255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BA7BB818-3191-1B47-7863-F2C226913FA6}"/>
              </a:ext>
            </a:extLst>
          </p:cNvPr>
          <p:cNvSpPr txBox="1"/>
          <p:nvPr/>
        </p:nvSpPr>
        <p:spPr>
          <a:xfrm>
            <a:off x="5172386" y="19142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590423E7-2A48-432B-F55A-C7CD5F5F5C3D}"/>
              </a:ext>
            </a:extLst>
          </p:cNvPr>
          <p:cNvCxnSpPr>
            <a:cxnSpLocks/>
            <a:stCxn id="277" idx="3"/>
            <a:endCxn id="362" idx="0"/>
          </p:cNvCxnSpPr>
          <p:nvPr/>
        </p:nvCxnSpPr>
        <p:spPr>
          <a:xfrm flipV="1">
            <a:off x="1738419" y="1069852"/>
            <a:ext cx="682130" cy="982607"/>
          </a:xfrm>
          <a:prstGeom prst="bentConnector3">
            <a:avLst>
              <a:gd name="adj1" fmla="val 17445"/>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C1ECFDE7-59FE-CD65-9B1D-699ABBBED977}"/>
              </a:ext>
            </a:extLst>
          </p:cNvPr>
          <p:cNvCxnSpPr>
            <a:cxnSpLocks/>
            <a:endCxn id="567" idx="1"/>
          </p:cNvCxnSpPr>
          <p:nvPr/>
        </p:nvCxnSpPr>
        <p:spPr>
          <a:xfrm rot="16200000" flipH="1">
            <a:off x="1781900" y="2123115"/>
            <a:ext cx="986802" cy="8345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57" name="文本框 556">
            <a:extLst>
              <a:ext uri="{FF2B5EF4-FFF2-40B4-BE49-F238E27FC236}">
                <a16:creationId xmlns:a16="http://schemas.microsoft.com/office/drawing/2014/main" id="{E90FBA45-5105-FC46-0E33-B15AC9470A4F}"/>
              </a:ext>
            </a:extLst>
          </p:cNvPr>
          <p:cNvSpPr txBox="1"/>
          <p:nvPr/>
        </p:nvSpPr>
        <p:spPr>
          <a:xfrm>
            <a:off x="2013555" y="2751515"/>
            <a:ext cx="67137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K-hop </a:t>
            </a:r>
            <a:endParaRPr lang="zh-CN" altLang="en-US" sz="1200" dirty="0">
              <a:latin typeface="Times New Roman" panose="02020603050405020304" pitchFamily="18" charset="0"/>
              <a:cs typeface="Times New Roman" panose="02020603050405020304" pitchFamily="18" charset="0"/>
            </a:endParaRPr>
          </a:p>
        </p:txBody>
      </p:sp>
      <p:sp>
        <p:nvSpPr>
          <p:cNvPr id="567" name="矩形 566">
            <a:extLst>
              <a:ext uri="{FF2B5EF4-FFF2-40B4-BE49-F238E27FC236}">
                <a16:creationId xmlns:a16="http://schemas.microsoft.com/office/drawing/2014/main" id="{E8CC3106-FBC2-93E5-DE64-D34D81E471FD}"/>
              </a:ext>
            </a:extLst>
          </p:cNvPr>
          <p:cNvSpPr/>
          <p:nvPr/>
        </p:nvSpPr>
        <p:spPr>
          <a:xfrm>
            <a:off x="2692595" y="2551267"/>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7B0B4446-00CC-7AAC-A17C-6B03BB0B7C15}"/>
              </a:ext>
            </a:extLst>
          </p:cNvPr>
          <p:cNvSpPr/>
          <p:nvPr/>
        </p:nvSpPr>
        <p:spPr>
          <a:xfrm>
            <a:off x="3031843" y="289129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1F4F4D54-7640-CF8F-8815-E24C9B137AD2}"/>
              </a:ext>
            </a:extLst>
          </p:cNvPr>
          <p:cNvSpPr txBox="1"/>
          <p:nvPr/>
        </p:nvSpPr>
        <p:spPr>
          <a:xfrm>
            <a:off x="2974938" y="282812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86AB80E1-6AD1-53A2-32D4-40ABA5B99A68}"/>
              </a:ext>
            </a:extLst>
          </p:cNvPr>
          <p:cNvSpPr/>
          <p:nvPr/>
        </p:nvSpPr>
        <p:spPr>
          <a:xfrm>
            <a:off x="2832059" y="27134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990DA74A-22FA-9093-A736-0287B6ECDF38}"/>
              </a:ext>
            </a:extLst>
          </p:cNvPr>
          <p:cNvSpPr/>
          <p:nvPr/>
        </p:nvSpPr>
        <p:spPr>
          <a:xfrm>
            <a:off x="2846850" y="310491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8FD62BA9-CA7D-FC64-FA0F-FE0C4388F138}"/>
              </a:ext>
            </a:extLst>
          </p:cNvPr>
          <p:cNvSpPr/>
          <p:nvPr/>
        </p:nvSpPr>
        <p:spPr>
          <a:xfrm>
            <a:off x="3184914" y="31067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0CE5C292-0B03-181C-5B6D-704D017F4D67}"/>
              </a:ext>
            </a:extLst>
          </p:cNvPr>
          <p:cNvSpPr/>
          <p:nvPr/>
        </p:nvSpPr>
        <p:spPr>
          <a:xfrm>
            <a:off x="3061583" y="26625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7D15CCEC-497E-999F-CC83-7C0F5F676343}"/>
              </a:ext>
            </a:extLst>
          </p:cNvPr>
          <p:cNvSpPr/>
          <p:nvPr/>
        </p:nvSpPr>
        <p:spPr>
          <a:xfrm>
            <a:off x="3266872" y="28912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D4AF33E-BBEE-9C36-D84A-3D85C959B8F0}"/>
              </a:ext>
            </a:extLst>
          </p:cNvPr>
          <p:cNvCxnSpPr>
            <a:cxnSpLocks/>
            <a:stCxn id="568" idx="1"/>
            <a:endCxn id="572" idx="5"/>
          </p:cNvCxnSpPr>
          <p:nvPr/>
        </p:nvCxnSpPr>
        <p:spPr>
          <a:xfrm flipH="1" flipV="1">
            <a:off x="2941816" y="2829295"/>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D2CCCF2F-5333-6DFE-B572-5886A023D95D}"/>
              </a:ext>
            </a:extLst>
          </p:cNvPr>
          <p:cNvCxnSpPr>
            <a:cxnSpLocks/>
            <a:stCxn id="568" idx="3"/>
            <a:endCxn id="573" idx="7"/>
          </p:cNvCxnSpPr>
          <p:nvPr/>
        </p:nvCxnSpPr>
        <p:spPr>
          <a:xfrm flipH="1">
            <a:off x="2956607" y="3007144"/>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AE675D8D-0F86-ABE5-240C-19D7CA68B7D9}"/>
              </a:ext>
            </a:extLst>
          </p:cNvPr>
          <p:cNvCxnSpPr>
            <a:cxnSpLocks/>
            <a:stCxn id="568" idx="0"/>
            <a:endCxn id="575" idx="4"/>
          </p:cNvCxnSpPr>
          <p:nvPr/>
        </p:nvCxnSpPr>
        <p:spPr>
          <a:xfrm flipV="1">
            <a:off x="3096137" y="2798231"/>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90BE6C9F-9DBC-3B40-4D27-02B69B700C93}"/>
              </a:ext>
            </a:extLst>
          </p:cNvPr>
          <p:cNvCxnSpPr>
            <a:cxnSpLocks/>
            <a:stCxn id="568" idx="6"/>
            <a:endCxn id="582" idx="2"/>
          </p:cNvCxnSpPr>
          <p:nvPr/>
        </p:nvCxnSpPr>
        <p:spPr>
          <a:xfrm>
            <a:off x="3160431" y="2959156"/>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509680A8-50BF-0079-9ED2-8D62E2D55CE9}"/>
              </a:ext>
            </a:extLst>
          </p:cNvPr>
          <p:cNvCxnSpPr>
            <a:cxnSpLocks/>
            <a:stCxn id="568" idx="5"/>
            <a:endCxn id="574" idx="1"/>
          </p:cNvCxnSpPr>
          <p:nvPr/>
        </p:nvCxnSpPr>
        <p:spPr>
          <a:xfrm>
            <a:off x="3141600" y="3007144"/>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71F229E3-C270-4D5E-3A70-ED72B4F07066}"/>
              </a:ext>
            </a:extLst>
          </p:cNvPr>
          <p:cNvSpPr/>
          <p:nvPr/>
        </p:nvSpPr>
        <p:spPr>
          <a:xfrm>
            <a:off x="3830238" y="29003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9A0A0B1F-75C1-520B-BC5D-62D9282B9544}"/>
              </a:ext>
            </a:extLst>
          </p:cNvPr>
          <p:cNvSpPr/>
          <p:nvPr/>
        </p:nvSpPr>
        <p:spPr>
          <a:xfrm>
            <a:off x="3630454" y="27225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621FE07B-59D4-9DDB-533C-A201730A49B7}"/>
              </a:ext>
            </a:extLst>
          </p:cNvPr>
          <p:cNvSpPr/>
          <p:nvPr/>
        </p:nvSpPr>
        <p:spPr>
          <a:xfrm>
            <a:off x="3645245" y="31140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94FC3466-53F7-0384-6CBF-3CD6917522BF}"/>
              </a:ext>
            </a:extLst>
          </p:cNvPr>
          <p:cNvSpPr/>
          <p:nvPr/>
        </p:nvSpPr>
        <p:spPr>
          <a:xfrm>
            <a:off x="3983309" y="31158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8E53ECA6-7FF4-E90E-55D5-1E4EA6EA111C}"/>
              </a:ext>
            </a:extLst>
          </p:cNvPr>
          <p:cNvSpPr/>
          <p:nvPr/>
        </p:nvSpPr>
        <p:spPr>
          <a:xfrm>
            <a:off x="3859978" y="26715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64F53474-8B06-B0F0-0411-4A422D5EAB7B}"/>
              </a:ext>
            </a:extLst>
          </p:cNvPr>
          <p:cNvSpPr/>
          <p:nvPr/>
        </p:nvSpPr>
        <p:spPr>
          <a:xfrm>
            <a:off x="4065267" y="29003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E14B8DA4-7038-24A2-2417-71648FD77394}"/>
              </a:ext>
            </a:extLst>
          </p:cNvPr>
          <p:cNvCxnSpPr>
            <a:cxnSpLocks/>
            <a:stCxn id="608" idx="1"/>
            <a:endCxn id="610" idx="5"/>
          </p:cNvCxnSpPr>
          <p:nvPr/>
        </p:nvCxnSpPr>
        <p:spPr>
          <a:xfrm flipH="1" flipV="1">
            <a:off x="3740211" y="2838387"/>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4729B90B-E152-5ECB-7107-CD98B5601228}"/>
              </a:ext>
            </a:extLst>
          </p:cNvPr>
          <p:cNvCxnSpPr>
            <a:cxnSpLocks/>
            <a:stCxn id="608" idx="3"/>
            <a:endCxn id="612" idx="7"/>
          </p:cNvCxnSpPr>
          <p:nvPr/>
        </p:nvCxnSpPr>
        <p:spPr>
          <a:xfrm flipH="1">
            <a:off x="3755002" y="3016236"/>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8B580D83-CB79-EAF3-D873-F5C8837C15C3}"/>
              </a:ext>
            </a:extLst>
          </p:cNvPr>
          <p:cNvCxnSpPr>
            <a:cxnSpLocks/>
            <a:stCxn id="608" idx="0"/>
            <a:endCxn id="614" idx="4"/>
          </p:cNvCxnSpPr>
          <p:nvPr/>
        </p:nvCxnSpPr>
        <p:spPr>
          <a:xfrm flipV="1">
            <a:off x="3894532" y="2807323"/>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B7B87E37-514C-440C-F62F-95DC4C895B93}"/>
              </a:ext>
            </a:extLst>
          </p:cNvPr>
          <p:cNvCxnSpPr>
            <a:cxnSpLocks/>
            <a:stCxn id="608" idx="6"/>
            <a:endCxn id="615" idx="2"/>
          </p:cNvCxnSpPr>
          <p:nvPr/>
        </p:nvCxnSpPr>
        <p:spPr>
          <a:xfrm>
            <a:off x="3958826" y="2968248"/>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24777311-5E87-C257-923C-6C36A69CD1D8}"/>
              </a:ext>
            </a:extLst>
          </p:cNvPr>
          <p:cNvCxnSpPr>
            <a:cxnSpLocks/>
            <a:stCxn id="608" idx="5"/>
            <a:endCxn id="613" idx="1"/>
          </p:cNvCxnSpPr>
          <p:nvPr/>
        </p:nvCxnSpPr>
        <p:spPr>
          <a:xfrm>
            <a:off x="3939995" y="3016236"/>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C374885B-4A63-2D6C-5C02-CC7C86A3FF0C}"/>
              </a:ext>
            </a:extLst>
          </p:cNvPr>
          <p:cNvSpPr txBox="1"/>
          <p:nvPr/>
        </p:nvSpPr>
        <p:spPr>
          <a:xfrm>
            <a:off x="3776069" y="284513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4CF9C982-B778-0FF4-12CB-597B748715F5}"/>
              </a:ext>
            </a:extLst>
          </p:cNvPr>
          <p:cNvCxnSpPr>
            <a:cxnSpLocks/>
            <a:stCxn id="133" idx="2"/>
            <a:endCxn id="567" idx="3"/>
          </p:cNvCxnSpPr>
          <p:nvPr/>
        </p:nvCxnSpPr>
        <p:spPr>
          <a:xfrm rot="5400000">
            <a:off x="4483176" y="2291260"/>
            <a:ext cx="588683" cy="89641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4D865E6C-0E03-44D5-4952-21BB9BF7239D}"/>
              </a:ext>
            </a:extLst>
          </p:cNvPr>
          <p:cNvSpPr txBox="1"/>
          <p:nvPr/>
        </p:nvSpPr>
        <p:spPr>
          <a:xfrm>
            <a:off x="2648837" y="3531246"/>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A59DEB63-13B5-5CAF-C07E-5EEF51A5D258}"/>
              </a:ext>
            </a:extLst>
          </p:cNvPr>
          <p:cNvSpPr txBox="1"/>
          <p:nvPr/>
        </p:nvSpPr>
        <p:spPr>
          <a:xfrm rot="5400000">
            <a:off x="1433570" y="1425770"/>
            <a:ext cx="107053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node selection</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80" name="表格 179">
            <a:extLst>
              <a:ext uri="{FF2B5EF4-FFF2-40B4-BE49-F238E27FC236}">
                <a16:creationId xmlns:a16="http://schemas.microsoft.com/office/drawing/2014/main" id="{39B49C50-123C-DF12-E9C4-F5C9F84E9615}"/>
              </a:ext>
            </a:extLst>
          </p:cNvPr>
          <p:cNvGraphicFramePr>
            <a:graphicFrameLocks noGrp="1"/>
          </p:cNvGraphicFramePr>
          <p:nvPr>
            <p:extLst>
              <p:ext uri="{D42A27DB-BD31-4B8C-83A1-F6EECF244321}">
                <p14:modId xmlns:p14="http://schemas.microsoft.com/office/powerpoint/2010/main" val="1419478525"/>
              </p:ext>
            </p:extLst>
          </p:nvPr>
        </p:nvGraphicFramePr>
        <p:xfrm>
          <a:off x="4395016" y="2605634"/>
          <a:ext cx="873678" cy="457200"/>
        </p:xfrm>
        <a:graphic>
          <a:graphicData uri="http://schemas.openxmlformats.org/drawingml/2006/table">
            <a:tbl>
              <a:tblPr/>
              <a:tblGrid>
                <a:gridCol w="873678">
                  <a:extLst>
                    <a:ext uri="{9D8B030D-6E8A-4147-A177-3AD203B41FA5}">
                      <a16:colId xmlns:a16="http://schemas.microsoft.com/office/drawing/2014/main" val="187812747"/>
                    </a:ext>
                  </a:extLst>
                </a:gridCol>
              </a:tblGrid>
              <a:tr h="0">
                <a:tc>
                  <a:txBody>
                    <a:bodyPr/>
                    <a:lstStyle/>
                    <a:p>
                      <a:pPr algn="ctr"/>
                      <a:r>
                        <a:rPr lang="en-US" sz="1200" b="0" dirty="0">
                          <a:latin typeface="Times New Roman" panose="02020603050405020304" pitchFamily="18" charset="0"/>
                          <a:cs typeface="Times New Roman" panose="02020603050405020304" pitchFamily="18" charset="0"/>
                        </a:rPr>
                        <a:t>Similarity </a:t>
                      </a:r>
                    </a:p>
                    <a:p>
                      <a:pPr algn="ctr"/>
                      <a:r>
                        <a:rPr lang="en-US" sz="1200" b="0" dirty="0">
                          <a:latin typeface="Times New Roman" panose="02020603050405020304" pitchFamily="18" charset="0"/>
                          <a:cs typeface="Times New Roman" panose="02020603050405020304" pitchFamily="18" charset="0"/>
                        </a:rPr>
                        <a:t>evaluation</a:t>
                      </a:r>
                    </a:p>
                  </a:txBody>
                  <a:tcPr anchor="ctr">
                    <a:lnL>
                      <a:noFill/>
                    </a:lnL>
                    <a:lnR>
                      <a:noFill/>
                    </a:lnR>
                    <a:lnT>
                      <a:noFill/>
                    </a:lnT>
                    <a:lnB>
                      <a:noFill/>
                    </a:lnB>
                    <a:noFill/>
                  </a:tcPr>
                </a:tc>
                <a:extLst>
                  <a:ext uri="{0D108BD9-81ED-4DB2-BD59-A6C34878D82A}">
                    <a16:rowId xmlns:a16="http://schemas.microsoft.com/office/drawing/2014/main" val="2320015773"/>
                  </a:ext>
                </a:extLst>
              </a:tr>
            </a:tbl>
          </a:graphicData>
        </a:graphic>
      </p:graphicFrame>
      <p:sp>
        <p:nvSpPr>
          <p:cNvPr id="183" name="左大括号 182">
            <a:extLst>
              <a:ext uri="{FF2B5EF4-FFF2-40B4-BE49-F238E27FC236}">
                <a16:creationId xmlns:a16="http://schemas.microsoft.com/office/drawing/2014/main" id="{25C61E6A-FA79-8D38-4218-5B9D9E0FC4E0}"/>
              </a:ext>
            </a:extLst>
          </p:cNvPr>
          <p:cNvSpPr/>
          <p:nvPr/>
        </p:nvSpPr>
        <p:spPr>
          <a:xfrm>
            <a:off x="4886415" y="805998"/>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7028099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4674-CD62-5ED6-45FC-6AA64E925C73}"/>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8672A724-6D8A-B526-4C90-84261C0B4796}"/>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DFD97944-B20B-ABD8-5231-1CDF7B42F434}"/>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3B401EE7-C861-A988-CEDB-AB19FEA95451}"/>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0DCBF116-A521-669F-AF4A-B667739B58E1}"/>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6A5127A0-907B-D005-4E7D-24AB5064E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9208265D-F321-A6F2-B65A-9B7216F1A440}"/>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D26A26E-A2A4-33D8-1577-F9B4F6D5D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B63454F7-B7E5-7E9D-171B-550CB9D21417}"/>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94E6FC24-AB90-D54A-0DEA-F8BBE6D16FA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CD5E84DC-621C-4D69-0096-2EE158AF6B6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46F40B46-066E-C532-23E1-14E5844C24B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CB3DD071-B959-C15D-E08D-7AB629978888}"/>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81A400FC-0D1D-D1BD-7C03-00B2C93020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C979E1C2-8B41-71B7-B88B-AFE3860D4E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0DCC0A4A-F46B-10B9-2780-FC547C6373C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0A2D6767-7B1E-C8DC-30BE-5F4031492AE5}"/>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3190C3FD-EAB0-5D4D-3FDD-60A2D2AC155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ED3A6054-7AF8-B225-DDD0-ED1E6050EB2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A51C18F1-1ED8-71B2-47CB-74D3348CCD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16A69EB3-DC1D-5088-BBC8-2D827311EB1F}"/>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58E56207-809C-102B-9685-148465E7491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97937B60-0080-5366-D420-77731420F64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6606310F-623F-D51D-3738-38DC7D58BF5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6E2F6D8-D09B-445B-4421-C2A9BF703B42}"/>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448CBCD6-B0B1-E79D-8968-2436AE67889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CEF3FC31-301E-1F65-12CA-24A1C51537A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C094DD1E-37DF-8F9D-81B0-10DE10CBBB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707CF5D1-CD0F-7390-8A55-A8822B85BF61}"/>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C41CDE0-F2F1-F341-C21B-3BA5EBE9F88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F3C916FC-0572-FDAD-B290-66CA3C0173D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0BF2885-92CC-7BBD-D373-0B658ADE8C0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EAFD24CF-47B8-DD61-8879-4B1365D36A9C}"/>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A6D30C35-6C41-62BD-90E7-296DBE49346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6D79973A-D41B-417B-DE66-E2D3F00265B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8666429-F843-E13F-D3DC-2DC70ED12E56}"/>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EC2AAD81-B1D4-1631-140B-A4CA81C7335C}"/>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F4A46754-A602-0126-6DC2-CD5147D6830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4ED6133A-43AC-0269-4546-5765B37223F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601856D-8D24-ED5E-CF3C-2638D87C49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E4A0BDA4-F5E3-3E55-5191-BBA7C0F46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F550614A-5EAE-9591-DED7-137E4AC006F3}"/>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79D2D886-63FB-5AD8-5DE2-A829F88CC243}"/>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3D7FEFEB-D60B-E925-9376-25093494BD2B}"/>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AD3AC66D-809C-3F6C-9661-C758096BD833}"/>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8EAA6011-FF29-8013-EEEC-7226A2E864C8}"/>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43011395-0B14-0E9B-685B-625BCD76296F}"/>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30DB63FE-F5BE-9A08-8FA3-4746FA1BB357}"/>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FC7613AB-9922-C772-E2F6-98D4C0962F7B}"/>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38801EF6-78F2-4322-3BFD-36414C481F41}"/>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44034FC3-217A-B5AA-C5C1-ACC37F90ACF9}"/>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1EF1E50D-115D-B7F5-625B-88BCE2D809F6}"/>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62B69E2B-8BE2-F7DA-1BE4-B71497E33E2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B2579805-2B47-D75F-F8FD-E86FDB1158D1}"/>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4590E9F2-7268-02C3-2641-3181A9D76F8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F404FFE7-471D-4012-D4BE-FD66CC877384}"/>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D602F7F9-20BD-F74E-2B75-9E9766481978}"/>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01399BFA-2A12-09DA-929D-DD348E96A16F}"/>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1F7DA3D-AA39-374E-27FC-74AB4EB08D20}"/>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DCEF7E6B-8D3B-BA7A-0A92-7A1B82DC746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57FD5A26-FEE6-9F04-C572-A6374FDDAFCC}"/>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66D2A8C1-D737-6AE2-38BD-6CEC48F4B20E}"/>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EEB63998-3614-0D21-B807-A83ACCCA0F7B}"/>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29322125-6405-492C-4269-FDF856EAB33B}"/>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1F08A95F-261B-3CF3-726A-CD41FAD45EF1}"/>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F132469C-13DF-C2C8-F570-896B9EA85001}"/>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02A39F33-9708-2AA5-DE86-AC4BAC798D8C}"/>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D6C5596-937E-4B28-8548-1B5055A73A72}"/>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F25EF4B7-B217-F5B1-1C24-A496410BB1A2}"/>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BD97B543-930E-8BB8-5A8C-0136ABFDEF1B}"/>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BD97B543-930E-8BB8-5A8C-0136ABFDEF1B}"/>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EFBCC3CD-51DE-251A-58A6-1A2252DC895E}"/>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EFBCC3CD-51DE-251A-58A6-1A2252DC895E}"/>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143AF42A-95AD-2AED-4BE1-68CC629713B7}"/>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143AF42A-95AD-2AED-4BE1-68CC629713B7}"/>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D060C378-A610-3495-04CE-59C4EA98B21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BCB60126-18AC-2806-B238-0380BB237F6A}"/>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F0C3B917-E5F4-E253-D8D6-296EC537AF4E}"/>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D31BA600-76CC-C84B-144F-7F2E1F03DF77}"/>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F4682A4-5C54-5AA3-7CE5-01A24D0AA873}"/>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4BE03152-26DD-BBD1-9659-4C928568E918}"/>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1BEA6B0-E8CA-0AA3-0B01-6C08702448B2}"/>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C9DD244E-AD07-01D3-1652-4583A4A2F3C4}"/>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429FC519-FDF0-6B67-9C4E-2C7E808E61AE}"/>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DEEA8BFB-58CD-BFAB-678C-B014A1BB4671}"/>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75658358-82D2-7ACE-BA23-0BCED035804C}"/>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3911CD55-DBBA-51E8-56E1-CCD2B0D407A4}"/>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5A44CAE-23F0-BFFF-C91E-6D287DC7C471}"/>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CD1DED3D-E63E-A59A-4D9E-2AD70BF5A973}"/>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4CB3C878-02CB-4941-6144-A69704450015}"/>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44646F72-A28D-A3DF-26D8-E10C9EDBB26F}"/>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9F0E21E9-9CCB-9C7A-4047-A4BF6F137DB8}"/>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6DCAF042-51D8-C6B6-3CD6-AF28F7406067}"/>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0945E6AC-F80B-0446-1E07-9449F3131117}"/>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E9DCF9E8-DD61-FFDC-C753-E37EC86B0B55}"/>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3886BEDD-A3B3-F2FF-1A51-361FC6DB7E07}"/>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CB8EEE9E-16EE-FAF7-7FD0-D29E07FB2E2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8E56C366-B272-5096-F356-CE4BA7EFE0B6}"/>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9858632B-AA87-5664-8D37-DB55CC279295}"/>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46D12BBE-D81B-25D5-9568-3098A73ED7FB}"/>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9D5E4733-FDB7-5E99-116C-7441EB9556D0}"/>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A56C12DF-4552-D4FA-C360-3973CF991552}"/>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B092AFE-1D32-2E57-6981-FF76FC39436A}"/>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AAE696DB-2FC6-8106-6FC5-6A8D39A735F3}"/>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5BD36A5D-2983-DF34-7021-AE09F720FFA2}"/>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55BAC89B-1385-B211-B1CE-AAEA0C133D7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ECEF4FDF-819B-3DDF-5B4E-3E814DA6D33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FA1CA869-1933-8AFA-8FDE-1DCD5A16005D}"/>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EB78A5B0-F4F6-C3DB-A4F8-D85655150961}"/>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B4DA5AD1-49E8-8863-7E74-3D1E594ABCC9}"/>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BE73DA50-EC91-EFED-20A2-9CD249750644}"/>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42061D98-565E-2B18-C2C2-3EC395867D99}"/>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3166E29A-CC28-4E70-CB77-79E298772546}"/>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AB222692-5EF3-76B9-37FC-7F7321D6FF66}"/>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3920F97E-696F-DB7B-F670-ADC83FB7CE0D}"/>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18636B7-26FA-3695-D90B-B4D80AEA806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DC1B6BBA-5C7E-B41C-A072-32C674C74656}"/>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B4D4ADA7-55E8-AA04-040E-14379272BFDC}"/>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20BEC2DB-E285-7DB8-8DB3-18231698583A}"/>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B259EB95-3BA6-7F95-45D7-0EB67C9722E2}"/>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1B1F343-2CD2-FF7A-8F3B-734FCC1AA5DF}"/>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A6FE3B8A-3643-ECCF-3378-9A6942CE69F6}"/>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8DB7CD48-EF72-F43C-720A-BFA181DFB890}"/>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8D244F79-4375-B8C0-CA5D-D5DD6B28BAA9}"/>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D3ECF19-CD19-0D67-A026-464CF5F0BB4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9DB4B827-06EE-3F79-5E32-FF50ABEF4F0A}"/>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555684BC-F919-AA2E-D670-4176F579C23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A3804E95-2F4C-B6CA-9606-A0C01CD9BA72}"/>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B9C9C20-AFF9-8D00-A536-2F31CD0C4C51}"/>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A4906341-95F8-0F06-9117-54EA4CA4A083}"/>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089ED832-8679-D93A-7CA2-6A954873A49E}"/>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016B7FE3-89C6-B31C-31D8-A410BD82867A}"/>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3ABE9383-C1D7-7E39-5C1C-ECA070A2D668}"/>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0ACF1645-F3E7-7D49-196A-318CD0AC0C1D}"/>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244EEA88-63D0-598A-1F71-D8EAE02FE27F}"/>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67E502C0-FA71-841D-933C-BBB92738575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3445C215-A6B2-C22E-3F88-2C4D157479F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9741D3CD-A972-7620-215E-97E3C59306C5}"/>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28055247-357F-BE8C-8EA9-A5FAD2D7A858}"/>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FFAFA4E3-2EB2-D133-CC4E-8D4A064B4C1E}"/>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578AE243-1AEA-DB14-05D3-955A43128A85}"/>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BC701CE1-9223-655E-BFC0-D85C30C10BB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AA8A8359-5B46-99D9-45E4-2F6A0D1632D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01AD4697-F5CC-3202-FDFA-BB72AC60A27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3D7F5904-720C-5E16-5382-F8419B0BFB25}"/>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45B00463-9370-05C4-1E8B-37CD3D9D436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11E12E75-0599-B919-A472-27C23E1FF46C}"/>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066B017-1C0C-93D5-21F4-6731D3A76366}"/>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F24FB012-44C7-C432-01DB-449E06111D7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2DB1C45-0510-FBC9-D644-E069C89F7E8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F5374D9D-AF54-9500-8315-56009BAB8EA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D928BAE5-D66F-610E-EE72-AF9B14BA4B00}"/>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D1FD4554-8C83-D85D-355E-336DE13E203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F40190BE-3D4E-3A4C-0A38-04F825B5B4BE}"/>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D8185E89-78B8-9357-0F63-DA92461AEE3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6D0288AA-B253-C9C2-C29C-BEC31610873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4BD2F1EC-E6EE-F494-F7B0-CB422C4ABD2D}"/>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84B5F9D3-0985-A87A-A801-1E7A376E411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4B266958-32F2-9D7E-07BB-9E07208248D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02088DC3-C18F-7E6B-548C-9961C115014C}"/>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3B84FF1C-83FA-961B-18CB-F458CCC5FB60}"/>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F334EF66-20DF-ABBD-2142-3CAA5051508D}"/>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7FE1C34F-C15D-5D54-A43B-056F51D25B50}"/>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B59B9AC2-222A-A62D-43DC-8A728F400EB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BCDE87B9-D436-AD32-828A-BC4040C8F15C}"/>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DB0D6E7E-D05C-04A1-E160-4F362B375041}"/>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8D9195DA-943D-13F2-0D01-0CEB2215BAE9}"/>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39E54B5D-7D63-0233-C703-85ECEF4ACF88}"/>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684D2B81-6A39-7169-0EC5-9E38C95AB69C}"/>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72A0DF37-BA16-3742-FD25-89A6F2FC3960}"/>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3022B459-64B4-7C7A-7647-8599C64F571C}"/>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A2445145-B989-035E-327E-83CF19D528F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39C22CBF-C9B9-2B49-BD13-19688B43F495}"/>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E56FA4BB-83BD-9773-4DA0-C84922210078}"/>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4760BBBD-BD04-CDD2-8E83-BEF6F59AE9FF}"/>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04E4CC4-50C8-083C-8CB0-E712331B0754}"/>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DAFBCE9F-8137-7A06-2467-506806BBFB6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70E7CBD2-8E06-932F-DE23-F9B761ED54CA}"/>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5293C4C9-110B-B8AC-3902-D781AAFB2C4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489DB3D1-DC56-111B-7F47-4056C428A68E}"/>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5568811B-1867-5F0A-847A-BA56C9CD1D37}"/>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9DDCFC32-9658-A506-AFCB-962C8450F8B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F5C6550A-C308-C970-9EC7-ADD067924AF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8D449C95-E4A5-AA48-3B3D-51C1ED6DA6CD}"/>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DEA5A29E-8250-8F14-1D27-4CE0770977F7}"/>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5E90CC72-8F56-A7D7-65E1-B555A12F991C}"/>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3D5150AA-C132-0F32-3F72-5F8E8EFEA467}"/>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EF89FD10-57A9-197F-98C7-CCD73A895407}"/>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03D35464-AEC7-E415-2D79-82BA3ED7252A}"/>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996BD9A4-B6EC-C61C-59D3-F0D742B4859E}"/>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1E505509-EBBC-FFF3-AC3A-FA645537EAE3}"/>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E7AE601F-0C4E-8238-4407-043BF9247467}"/>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463C781-FBA2-36E2-4152-F1C915FBCA24}"/>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C2BD6492-A97E-E934-39D6-C7952E0EF150}"/>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85B3825E-66FF-C708-2566-CE6148D31AF6}"/>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85B3825E-66FF-C708-2566-CE6148D31AF6}"/>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F19E8B83-2A88-5DBD-BFD1-7FDCB9A85696}"/>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F19E8B83-2A88-5DBD-BFD1-7FDCB9A85696}"/>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B387E1A6-ED76-8013-AD15-FD2890DD129B}"/>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5716995-F4A3-CBCC-747E-4565AF502472}"/>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6AAAA679-01A4-B0A3-9350-654FBB2A9BD0}"/>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6AAAA679-01A4-B0A3-9350-654FBB2A9BD0}"/>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0A6B498B-C32B-DA60-253A-74CDBE003BC9}"/>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83110538-AD83-4747-1FF0-0243CC982E65}"/>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D73DECAA-13DD-8E1A-74DE-9185145304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A69022AB-AEB4-A3C9-6094-729C4DDBB224}"/>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A69022AB-AEB4-A3C9-6094-729C4DDBB224}"/>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BB52D6A4-049D-350B-C70C-F86D0D1FA1C7}"/>
                  </a:ext>
                </a:extLst>
              </p:cNvPr>
              <p:cNvSpPr txBox="1"/>
              <p:nvPr/>
            </p:nvSpPr>
            <p:spPr>
              <a:xfrm>
                <a:off x="363549" y="291658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BB52D6A4-049D-350B-C70C-F86D0D1FA1C7}"/>
                  </a:ext>
                </a:extLst>
              </p:cNvPr>
              <p:cNvSpPr txBox="1">
                <a:spLocks noRot="1" noChangeAspect="1" noMove="1" noResize="1" noEditPoints="1" noAdjustHandles="1" noChangeArrowheads="1" noChangeShapeType="1" noTextEdit="1"/>
              </p:cNvSpPr>
              <p:nvPr/>
            </p:nvSpPr>
            <p:spPr>
              <a:xfrm>
                <a:off x="363549" y="2916583"/>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9E25BDBB-7192-4B60-1C2F-1BAC698C8E23}"/>
              </a:ext>
            </a:extLst>
          </p:cNvPr>
          <p:cNvSpPr/>
          <p:nvPr/>
        </p:nvSpPr>
        <p:spPr>
          <a:xfrm>
            <a:off x="4063972" y="116772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5EC9FF2E-E1E5-2FDA-B68B-FDB5A62F7618}"/>
              </a:ext>
            </a:extLst>
          </p:cNvPr>
          <p:cNvSpPr/>
          <p:nvPr/>
        </p:nvSpPr>
        <p:spPr>
          <a:xfrm>
            <a:off x="4067940" y="116390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438C7A7B-62DA-6A3D-D443-4F8766B9AD38}"/>
              </a:ext>
            </a:extLst>
          </p:cNvPr>
          <p:cNvSpPr/>
          <p:nvPr/>
        </p:nvSpPr>
        <p:spPr>
          <a:xfrm>
            <a:off x="4063972" y="134542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BC248B4-F308-1C4A-89A9-EDD4FFCD1133}"/>
              </a:ext>
            </a:extLst>
          </p:cNvPr>
          <p:cNvSpPr/>
          <p:nvPr/>
        </p:nvSpPr>
        <p:spPr>
          <a:xfrm>
            <a:off x="4067940" y="134160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00577428-5FB5-8A50-7073-D578634841B1}"/>
              </a:ext>
            </a:extLst>
          </p:cNvPr>
          <p:cNvSpPr/>
          <p:nvPr/>
        </p:nvSpPr>
        <p:spPr>
          <a:xfrm>
            <a:off x="4063972" y="154853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53B73ED-9B50-4657-F84A-8A0126C25F31}"/>
              </a:ext>
            </a:extLst>
          </p:cNvPr>
          <p:cNvSpPr/>
          <p:nvPr/>
        </p:nvSpPr>
        <p:spPr>
          <a:xfrm>
            <a:off x="4067940" y="154471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6868B64E-5ACB-D2EC-FDF4-F60811C75882}"/>
              </a:ext>
            </a:extLst>
          </p:cNvPr>
          <p:cNvSpPr/>
          <p:nvPr/>
        </p:nvSpPr>
        <p:spPr>
          <a:xfrm>
            <a:off x="4063972" y="172987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1A6A46AC-9899-1C8D-6586-8F91B0FA28FC}"/>
              </a:ext>
            </a:extLst>
          </p:cNvPr>
          <p:cNvSpPr/>
          <p:nvPr/>
        </p:nvSpPr>
        <p:spPr>
          <a:xfrm>
            <a:off x="4067940" y="172605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2F3DF9AA-EA2D-8011-8EA9-0CDDFA1786E4}"/>
              </a:ext>
            </a:extLst>
          </p:cNvPr>
          <p:cNvCxnSpPr>
            <a:cxnSpLocks/>
          </p:cNvCxnSpPr>
          <p:nvPr/>
        </p:nvCxnSpPr>
        <p:spPr>
          <a:xfrm>
            <a:off x="5203917" y="1815833"/>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147E71A0-FAC8-A0EB-0F4A-8F08E27B18B6}"/>
              </a:ext>
            </a:extLst>
          </p:cNvPr>
          <p:cNvSpPr txBox="1"/>
          <p:nvPr/>
        </p:nvSpPr>
        <p:spPr>
          <a:xfrm>
            <a:off x="4087686" y="877848"/>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9B966A4B-D89F-7BE6-697A-5163719AF80C}"/>
              </a:ext>
            </a:extLst>
          </p:cNvPr>
          <p:cNvSpPr txBox="1"/>
          <p:nvPr/>
        </p:nvSpPr>
        <p:spPr>
          <a:xfrm>
            <a:off x="5222975" y="17601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6C8AB98B-9F04-FC42-F7EC-B157B0B53D3C}"/>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14EF6963-1347-06BB-6B3A-F2B9260F0DD8}"/>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7DEB740A-23A9-2711-B5CE-EC81E0C6F006}"/>
              </a:ext>
            </a:extLst>
          </p:cNvPr>
          <p:cNvSpPr/>
          <p:nvPr/>
        </p:nvSpPr>
        <p:spPr>
          <a:xfrm>
            <a:off x="4924654" y="2197093"/>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52C3CB1B-8321-9126-6704-BF9AC242F4DC}"/>
              </a:ext>
            </a:extLst>
          </p:cNvPr>
          <p:cNvSpPr/>
          <p:nvPr/>
        </p:nvSpPr>
        <p:spPr>
          <a:xfrm>
            <a:off x="5018839" y="231056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2960C8BE-CE50-B3BD-E75B-50E84FC03E7A}"/>
              </a:ext>
            </a:extLst>
          </p:cNvPr>
          <p:cNvSpPr/>
          <p:nvPr/>
        </p:nvSpPr>
        <p:spPr>
          <a:xfrm>
            <a:off x="5271749" y="231170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9DDC172D-0C0A-7536-3420-15898EA09B03}"/>
              </a:ext>
            </a:extLst>
          </p:cNvPr>
          <p:cNvSpPr txBox="1"/>
          <p:nvPr/>
        </p:nvSpPr>
        <p:spPr>
          <a:xfrm>
            <a:off x="4794517" y="2500823"/>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AFF3C51F-BEAB-B94A-912A-8E51F3991A65}"/>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AC2303A1-2BBC-92C7-B01C-702C16716ECF}"/>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AEEAC99D-C2C2-2DBE-8F47-45458D587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830C2988-3F06-1569-852E-0C5D8006BB63}"/>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D91FA514-979B-4353-D9E8-965DB5D008D2}"/>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AC19B01E-CECC-9BA3-74A8-A4AFC683F2C7}"/>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BA9EA774-01E2-92D7-4EBB-BD44DE713D02}"/>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03D2DAE7-A42F-D342-8767-3EA6CC8F55BF}"/>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03D2DAE7-A42F-D342-8767-3EA6CC8F55BF}"/>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A793D523-B420-83E3-73FC-E05C9CF3318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6F74BC51-2A96-AE7C-D925-575A9D72B53F}"/>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D6100CB-B2FC-E94D-FC77-150AF17B1BC7}"/>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457889E1-6FBB-382B-E877-93A4AC1BED01}"/>
              </a:ext>
            </a:extLst>
          </p:cNvPr>
          <p:cNvSpPr/>
          <p:nvPr/>
        </p:nvSpPr>
        <p:spPr>
          <a:xfrm>
            <a:off x="327938" y="177523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DAC3823F-88C0-18A7-4B0E-A2E9BDEE991A}"/>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C1A4524C-16B7-C8FB-3747-1B7DBBD30DCA}"/>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3EE177A0-7364-CB5E-DB6B-C0D13A898083}"/>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CC0E1EB2-C027-65D8-2B9A-6F8A4F4F4905}"/>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6EF730A1-D487-0162-069B-72F5B40D613B}"/>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F907A6F2-31B4-0062-171A-B69ABCB1D67D}"/>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B2F1BCE-C256-4D6D-8EAD-2C3AAB9DFF25}"/>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3561AEC6-B56B-BBA7-5307-771D52A4F2F1}"/>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320B9522-7E65-6B7A-9D24-243C14C1C13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E9C68AC-D2F1-9312-F766-3604E7B0EFF8}"/>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1378934C-7AD4-74CE-FBEA-05A14139EB9B}"/>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B46931CD-2F77-0041-5A5B-F5C14D929D65}"/>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A1DF1326-6931-2B5A-605A-1FCD3F902716}"/>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09AFC54D-A101-C3F3-3D28-A84492DCA70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089CCBF-5412-13C8-5937-783FD73E19CC}"/>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460D7758-FF5A-4D34-E328-C5BA71121236}"/>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53C8ADD-4592-67E5-69BB-6C69F4D12688}"/>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5955C860-F240-3B24-10E7-618A7EA55A0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B26C5B85-63F9-2058-C7C4-62AE7467E0BE}"/>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3EC0181D-05A6-A4AF-138A-1466A86A5718}"/>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F8706FBB-9543-94CF-3DA5-CAD3C72487F5}"/>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DE3F12A3-56E3-7221-344A-533C052D961C}"/>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54C79EE3-5C02-4878-AAE7-838B21741826}"/>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B3E17457-436F-0732-12BC-9593DC41C9A1}"/>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624CEC94-7107-04C0-B00C-89780CB93475}"/>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96B88D55-237A-2427-4B19-99C721006465}"/>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D57A9D92-3B26-8B39-4BAB-BB47F231E5E6}"/>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1622B45F-3A58-BFC8-C47B-625AA251B757}"/>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3B37CBCB-3F23-1FB8-F4F6-DE2F6F568A2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61732061-2414-F101-5A82-807BEB56954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14031DF6-0F7C-D75D-870D-ADE295EB9AE4}"/>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C50DA4F5-E9AF-1420-4041-45E500FC58BA}"/>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8ED27093-E5DE-B7AF-EB4D-88E1DCE1D754}"/>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328FD24A-3D4E-7888-6F74-495A03A49586}"/>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F620798C-3E42-4AFD-B8BC-D448B72867A2}"/>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CD82E9EC-F0B5-DF3E-6B04-B895773261C2}"/>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C4590529-4AD7-269B-104D-FE1BC9ADCD8F}"/>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D070606-F045-0246-AF90-F087CD19A537}"/>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838DBFE-4321-A777-819C-DD7AF1928453}"/>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1828180A-2D32-63BA-1E81-FCBAD65D68E4}"/>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6B9F8833-A7A7-0207-7ED0-924CD355A309}"/>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DB02D148-459E-8FB3-01CD-295344D6A4F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608B4E7E-D826-F694-3674-D5DE71C21DE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863AF4E7-3DF3-5637-861B-8DC51C90511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5F083F69-1611-169E-A9A5-ECFAC34F141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22906DDE-D4F7-B4C2-9ECD-E331513B926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943EDA70-A4CC-F427-12E4-DEF45238399F}"/>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A6C08BA6-81B6-E5F2-9AF2-A763F25C0E2A}"/>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A5ED93EF-7323-498F-41D0-64E54E790504}"/>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675C4431-C7AC-24FD-9008-9D1CA985BD5A}"/>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B3501AD1-FE69-F2A5-ED80-F0D95BFCA1AF}"/>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C86A09B6-DAA1-F633-E746-2415534927E1}"/>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7022AB95-37B8-AADB-FB3D-AC13E2882CE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CF90DCEA-28AF-778D-EA7E-DB93608C6C41}"/>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14F575B3-8845-C15B-7DBC-6B82A84BBF23}"/>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90C5C99F-97B8-B500-D335-59E06E02DA0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E0E49842-4F2C-EB8D-FB05-C126C7326A8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20E07414-09AD-A7A6-385F-2FAED625074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FDD146C5-BC1C-8FF9-B12B-000126533BC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BD02C72F-B4A0-2A2E-D12E-B0F9D4909AFC}"/>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46A63D39-B60E-7B8B-F7E2-DA4CA73EA5B6}"/>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FBE28937-1211-B943-B87A-7BED6BADCDAD}"/>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ADF0E70E-25EC-07ED-CCC0-54D978FB9520}"/>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FFF2F7F4-0EDB-2B21-355C-649925F68BCB}"/>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2E631BDE-BD26-B181-C30B-881D4FD01158}"/>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F4F32F07-A854-F932-A022-3B7879172C9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BCA4BADF-97B7-47BF-B8BC-B38595546B3B}"/>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1D272F4-F2C7-934B-4FBE-22BE65F3372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C4679723-F306-C824-3196-13239DD3860B}"/>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FA082C44-F4CE-533B-BD0C-26C94A4C7CA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320DC873-9D83-F3F4-B972-31EE46709109}"/>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1B094DF0-F6F5-41B3-BD57-7D2F3CAEA37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02F8493F-E8C0-FF2A-F82E-5077B437804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20144070-DBE8-E857-6EDB-E236C0B89B63}"/>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51B29192-418E-0EE7-E788-194139551F5C}"/>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E85894B5-9110-05C4-F84E-1B679A6E2366}"/>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BEA2C5AA-7F75-5EC8-A4A8-00896107FF07}"/>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C9C89183-0E4B-83C1-FB80-2FF417FCEEF9}"/>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8214DD64-26C9-E7E0-7267-8C3924A4EFC0}"/>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DF2AB3CE-6F45-FE6B-F317-6AA9132E8638}"/>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F7F67E73-B88B-340B-B168-B8272788E496}"/>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A48041FF-6A15-FAFE-0EED-50463F2D8FB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BE1BB4DF-ACE6-E620-7050-07200B198C7B}"/>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DCEF18F0-FF11-2C97-FA1E-142CE52032F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09003BF2-DED5-C0B5-C406-D97FD2A7A0FC}"/>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9C3A0D63-9C5D-340F-53AC-6A97F881F9AD}"/>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D0C00ABE-F7CB-63C9-B676-8FF49AA1E328}"/>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4F389C68-D502-5B63-2815-CB0899FF5A18}"/>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EBC5FB7F-6310-7CD5-A3EE-97CD64582414}"/>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AA1E59D8-5E42-C78B-6CB9-2045BB7EE0FF}"/>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D617D34C-FF59-C35E-055A-B2F450B66A54}"/>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5D47AD9B-3C9A-3508-D913-E71FCB350A4C}"/>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0A412162-3471-5C92-0AC7-9C6BE1FD865C}"/>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F77CB0D9-CBF4-8E5A-C508-9699EE292F19}"/>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8F94848-3024-D08B-9953-EFE70C15A820}"/>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B0FFCFD0-35BC-D963-68BF-DFFD80825F4C}"/>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5A6ACEBD-192C-451C-5347-7E4A65A0B42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B79BCCA4-3C3D-AA51-5AF6-2B50FCFA7BD8}"/>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E5FAD0DF-E96B-9A32-4DF3-FE96D46A7D28}"/>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7ECBCD66-650E-CA3F-BDFC-1E338C3C891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E2EDEA72-4FF1-B398-F776-2ADD880FCB02}"/>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4C3B8483-5433-4B74-D281-CFFD87557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ADB6D913-2C88-9836-F5EA-F203AF6F47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6608D422-76B4-95CF-0FD8-96EF4C98EB48}"/>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9CFE628-2576-B464-B713-DEC3544F9065}"/>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FF3E994D-360C-9961-26B3-185270C8C669}"/>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BB215A3A-4B5C-79FF-8259-7EAB9E9C9646}"/>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66D48C26-F051-2491-B864-0838A347D01E}"/>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ECA83A72-1DE0-3E59-BC03-992BC40022C0}"/>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EFF75A35-E9E9-6DD6-8DE2-663F0FABC433}"/>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0CBCBF9B-72D2-F2EE-DDCE-3205F29503B0}"/>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6FB398FC-0B93-8791-A732-7229F5E08658}"/>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BA1382F3-6D00-A439-5273-43F282A8B43F}"/>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13EB482D-F8FA-A872-FED4-D6D475752B48}"/>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9EE11753-97B4-E611-0639-1EEA5ACDC13C}"/>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E36DB944-3B63-3C0A-E52E-40B86D92ACCA}"/>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2AB83B49-4CBC-9321-C761-D2D5119C04A9}"/>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ECA71C1F-E364-AB75-FB28-B748A5213ACE}"/>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61E913C1-C90A-6B12-613D-6177E55229EF}"/>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4E8421FE-760E-F7A2-8616-52BEEFD04A55}"/>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ABB9C18-B130-9CD8-58CD-45C6AA57FD49}"/>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5E351F59-864B-D68B-9F42-CCF3811FB1FA}"/>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2A72E114-2732-08F6-276B-52E9CF7610A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C1E1E8CD-E428-7620-3756-22A728EF0B45}"/>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2888B7A9-01FB-2C8D-8D24-1BD0E2B00431}"/>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B6B749D3-470C-48A2-5256-E8A17DF6364D}"/>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63881818-4D7F-CC7E-87A1-538C8BB8200C}"/>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31C95257-A413-41B2-463B-73AADAE7712D}"/>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4953CDA6-E2AF-0490-53CF-E7F1E9C3C236}"/>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13417BBC-BDFA-02BC-20E5-BC47F0A63BC3}"/>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D215EB6A-D2A3-73CD-68FD-68F3C9D8ED9C}"/>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8E3F176A-22F7-5F36-6C84-3C4DB954CD68}"/>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35FEB266-7012-B45F-3D71-CC7768368E84}"/>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9726BC6F-33B8-359F-09EC-E5BB43691504}"/>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F194072D-400A-E33E-C966-7A936A947BAA}"/>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0EE24838-F27E-3397-9057-80C305D45102}"/>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C5822AB9-84C9-2635-0096-F6A1580A75B8}"/>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BA6FB636-029F-A53F-0764-D993ACF0B178}"/>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1D6CB3C-0133-F7C6-2CCE-BB06954B57CB}"/>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4978331A-5B09-4727-649C-65AC0ED064D0}"/>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32A4C935-7ED6-EB10-1ABC-118AD1E60DEB}"/>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E0FF9C90-78FE-FFF1-4376-E5C6FF6F0757}"/>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4B9FE232-06E0-7997-43B4-D4CB0DC39203}"/>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89E2F3BE-C7BD-E6B4-2E53-7B196D89F40A}"/>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FFC2F9E8-2430-4979-0403-D1D06F21E2AB}"/>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3C034D46-EF09-CCA9-9D7F-FBE049B71CDF}"/>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E1C21386-A47D-19CE-DDD5-576B06E392DC}"/>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96CD29B-DE1D-7665-1877-57D5E5B02838}"/>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CF4A6C1D-1B5D-A397-05E3-A75D691F7AF6}"/>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01D3FB0B-8E0B-042D-623F-0A0B6F453FD8}"/>
                  </a:ext>
                </a:extLst>
              </p:cNvPr>
              <p:cNvSpPr txBox="1"/>
              <p:nvPr/>
            </p:nvSpPr>
            <p:spPr>
              <a:xfrm>
                <a:off x="8939779" y="4658803"/>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01D3FB0B-8E0B-042D-623F-0A0B6F453FD8}"/>
                  </a:ext>
                </a:extLst>
              </p:cNvPr>
              <p:cNvSpPr txBox="1">
                <a:spLocks noRot="1" noChangeAspect="1" noMove="1" noResize="1" noEditPoints="1" noAdjustHandles="1" noChangeArrowheads="1" noChangeShapeType="1" noTextEdit="1"/>
              </p:cNvSpPr>
              <p:nvPr/>
            </p:nvSpPr>
            <p:spPr>
              <a:xfrm>
                <a:off x="8939779" y="4658803"/>
                <a:ext cx="2315126" cy="1015663"/>
              </a:xfrm>
              <a:prstGeom prst="rect">
                <a:avLst/>
              </a:prstGeom>
              <a:blipFill>
                <a:blip r:embed="rId17"/>
                <a:stretch>
                  <a:fillRect r="-1053" b="-3593"/>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C3F63ADF-1B6A-F4A3-4F3D-CDD54D3E54DB}"/>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566F3DCF-7A3C-1524-D1BF-2B14C7903DED}"/>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0FA94F41-807B-AEAA-5139-13C36E99D3CC}"/>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25BBA55A-03D7-4EEA-A32C-1646740CF2DE}"/>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B42C0B2F-EF6F-D8CE-54CD-AAF57EB9502F}"/>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68D1CD79-62C8-3D8B-792A-1DD9907A725F}"/>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AFB30374-43F2-C257-FE2A-AD3D4601DF9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E09ABAA7-6C85-D818-16E1-9F384AAF7649}"/>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9832398C-3BB3-4B1D-ED4C-40771AEA86D9}"/>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21DE7870-3886-A960-F58C-CAADBF5D533C}"/>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D3F83703-5752-1F84-FBED-B3391638FF9B}"/>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F4596F5A-EA0E-DAEF-68FC-36D16245BFA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110D5F18-63E4-EB66-0972-51A523E3229E}"/>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BB4E1984-3CE0-5FED-2122-5EDDE08772C6}"/>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E6712205-BC5D-7CB3-28ED-01AB89AF751A}"/>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6C38303-1C5B-A8B8-ED2D-308BAD544A3E}"/>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6788F26-8FC8-9EC8-7BE3-4FCE84CD6778}"/>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333B726A-1DA5-5039-8500-E76275B7B5D8}"/>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6A0D9A61-9293-2BB9-1D04-06D5FF4D519F}"/>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94FC15E7-A931-B325-5092-3E1AC52DFD4B}"/>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2A300F9B-36DD-0694-B0F7-D8C75A211E5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A8CD4970-04D4-11FF-AD44-9AFB604F7A8E}"/>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8B2A04F6-6B57-B330-E80B-B8A310BE5993}"/>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D6F29293-87AA-B6AB-DBC6-081C298EF665}"/>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0093D0FE-FC02-3C40-8DE3-B1368BE502A5}"/>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CF03A81B-86F7-E49C-69A6-5B2408D191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B63C4657-AB22-7E36-2361-874D6B1D9950}"/>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B63C4657-AB22-7E36-2361-874D6B1D9950}"/>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B2C48E39-FAEB-A1A8-C99A-5C6FF87B9157}"/>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B2C48E39-FAEB-A1A8-C99A-5C6FF87B9157}"/>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1090F4A2-A05F-E659-FAA6-5DE8F5EBF171}"/>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1090F4A2-A05F-E659-FAA6-5DE8F5EBF171}"/>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E45E8D44-56E3-AFC0-ADE3-7C76400302C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E45E8D44-56E3-AFC0-ADE3-7C76400302C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B73C817D-91E5-026D-FCD2-CD92F31DA682}"/>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A7FD6A3F-635D-7FA7-C573-26C61B4E8CBE}"/>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1BA6C269-16B0-E78E-E9ED-29D42FC473E9}"/>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ABA38AFD-21E2-6F6A-99FA-4FF2BF48D518}"/>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CBCAD670-7CA2-01C6-D358-06591251FC51}"/>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88510210-BC02-9BEB-08EB-481B49E1163C}"/>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F5026D56-EFF7-3650-AC0A-35EC9B5D3B47}"/>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A5A59691-92DD-098D-4799-022DB03BAC7E}"/>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B7A025E8-991F-460F-1F35-F767AAD6DEE0}"/>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764C761A-CF99-5217-A649-6B05754DDD9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DE740F75-6E32-E849-61F4-3DCD90250BEC}"/>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A304CA1E-1969-6EFD-8F77-DFAEB31828B7}"/>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568C71AA-80C4-4958-0C2E-A1386334CF5B}"/>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A0586899-ABC0-F44C-544E-DF639BC40AF5}"/>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FEF54953-8F16-8A6D-82DE-7709FC6C3870}"/>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54D55827-91FC-1BB1-353F-3AC2212C955D}"/>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54D55827-91FC-1BB1-353F-3AC2212C955D}"/>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5E23E3DA-6ABA-2B94-5191-593833660EEC}"/>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2485BAC2-7D22-3242-AB28-35BF9A8EB0F7}"/>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2485BAC2-7D22-3242-AB28-35BF9A8EB0F7}"/>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7EF9527D-510A-42DD-9F64-A68A5070A650}"/>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0F7F21CD-759F-63E6-070B-2967C8CF0317}"/>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37ADA4EA-C227-BDE4-FCB7-67556FB57B2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0AE30B8B-AB2C-BC5F-3CA8-23B165658C43}"/>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BA1CCDFA-9955-085E-0169-0E4EFDEF04BF}"/>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2B15A4A9-3BB0-F980-A29A-498CDF58D961}"/>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F59652BA-8B5E-9113-E72B-58B8DAAE31CB}"/>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594D90D9-43B4-82C5-5829-ABE7FE9B47A1}"/>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AEAA3A3C-F829-60D3-8247-A0401A4825EA}"/>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CAF2FDDE-8061-19D8-E503-1F627F7503C4}"/>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7E71666-C155-7DB6-E087-54A5DEE6B53B}"/>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pic>
        <p:nvPicPr>
          <p:cNvPr id="333" name="图片 332">
            <a:extLst>
              <a:ext uri="{FF2B5EF4-FFF2-40B4-BE49-F238E27FC236}">
                <a16:creationId xmlns:a16="http://schemas.microsoft.com/office/drawing/2014/main" id="{766B3FDE-5AEC-BC71-011A-F8EDDFD17DB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E0D8BD36-4E54-5CAB-A4D2-D65A9A65870B}"/>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35394C04-3245-6921-4C59-D17D4EAF884A}"/>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A291D087-7D27-44E6-2916-034FECDDA355}"/>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E69EF496-F4B6-681F-528B-8615B684FCCF}"/>
              </a:ext>
            </a:extLst>
          </p:cNvPr>
          <p:cNvCxnSpPr>
            <a:cxnSpLocks/>
          </p:cNvCxnSpPr>
          <p:nvPr/>
        </p:nvCxnSpPr>
        <p:spPr>
          <a:xfrm>
            <a:off x="5925907" y="2168128"/>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E2171D31-5949-B769-38D0-748A167449E3}"/>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84873FE1-1F98-7553-0F5A-48183C6283B7}"/>
              </a:ext>
            </a:extLst>
          </p:cNvPr>
          <p:cNvSpPr/>
          <p:nvPr/>
        </p:nvSpPr>
        <p:spPr>
          <a:xfrm>
            <a:off x="688817" y="18267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017819D6-F331-AEC4-F2E0-1A14C5F4DC5C}"/>
              </a:ext>
            </a:extLst>
          </p:cNvPr>
          <p:cNvSpPr/>
          <p:nvPr/>
        </p:nvSpPr>
        <p:spPr>
          <a:xfrm>
            <a:off x="993617" y="22000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8A8499AB-7748-0019-F85A-9C90A33AA031}"/>
              </a:ext>
            </a:extLst>
          </p:cNvPr>
          <p:cNvSpPr/>
          <p:nvPr/>
        </p:nvSpPr>
        <p:spPr>
          <a:xfrm>
            <a:off x="1125773" y="27522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A46FF412-1593-59DA-F4A6-4958F09C23F2}"/>
              </a:ext>
            </a:extLst>
          </p:cNvPr>
          <p:cNvCxnSpPr>
            <a:cxnSpLocks/>
            <a:stCxn id="82" idx="3"/>
          </p:cNvCxnSpPr>
          <p:nvPr/>
        </p:nvCxnSpPr>
        <p:spPr>
          <a:xfrm flipH="1">
            <a:off x="466170" y="19426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FAA69393-77BF-4EF6-9BDD-AA825441E0F6}"/>
              </a:ext>
            </a:extLst>
          </p:cNvPr>
          <p:cNvCxnSpPr>
            <a:cxnSpLocks/>
            <a:stCxn id="82" idx="5"/>
            <a:endCxn id="134" idx="1"/>
          </p:cNvCxnSpPr>
          <p:nvPr/>
        </p:nvCxnSpPr>
        <p:spPr>
          <a:xfrm>
            <a:off x="798574" y="19426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80137169-D8C6-260F-C675-B91D79FD9F8B}"/>
              </a:ext>
            </a:extLst>
          </p:cNvPr>
          <p:cNvCxnSpPr>
            <a:cxnSpLocks/>
          </p:cNvCxnSpPr>
          <p:nvPr/>
        </p:nvCxnSpPr>
        <p:spPr>
          <a:xfrm>
            <a:off x="511633" y="22960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81A02CFC-0BF2-F06F-11B3-6F270250F823}"/>
              </a:ext>
            </a:extLst>
          </p:cNvPr>
          <p:cNvCxnSpPr>
            <a:cxnSpLocks/>
            <a:stCxn id="134" idx="3"/>
          </p:cNvCxnSpPr>
          <p:nvPr/>
        </p:nvCxnSpPr>
        <p:spPr>
          <a:xfrm flipH="1">
            <a:off x="734280" y="23158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98FCE17A-9AF9-0AED-2BCD-E2F34747FE57}"/>
              </a:ext>
            </a:extLst>
          </p:cNvPr>
          <p:cNvCxnSpPr>
            <a:cxnSpLocks/>
            <a:endCxn id="134" idx="7"/>
          </p:cNvCxnSpPr>
          <p:nvPr/>
        </p:nvCxnSpPr>
        <p:spPr>
          <a:xfrm flipH="1">
            <a:off x="1103374" y="201949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F26188CA-B285-B9A0-F59A-315BB9364B98}"/>
              </a:ext>
            </a:extLst>
          </p:cNvPr>
          <p:cNvCxnSpPr>
            <a:cxnSpLocks/>
            <a:stCxn id="165" idx="0"/>
            <a:endCxn id="134" idx="4"/>
          </p:cNvCxnSpPr>
          <p:nvPr/>
        </p:nvCxnSpPr>
        <p:spPr>
          <a:xfrm flipH="1" flipV="1">
            <a:off x="1057911" y="23357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2A07CFD0-F219-9FA5-65E6-D6DD13D64C72}"/>
              </a:ext>
            </a:extLst>
          </p:cNvPr>
          <p:cNvCxnSpPr>
            <a:cxnSpLocks/>
            <a:stCxn id="348" idx="1"/>
            <a:endCxn id="134" idx="5"/>
          </p:cNvCxnSpPr>
          <p:nvPr/>
        </p:nvCxnSpPr>
        <p:spPr>
          <a:xfrm flipV="1">
            <a:off x="982427" y="2315891"/>
            <a:ext cx="120947" cy="209318"/>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F42CB468-C1F3-8BDC-C554-6887E97B0A5A}"/>
              </a:ext>
            </a:extLst>
          </p:cNvPr>
          <p:cNvCxnSpPr>
            <a:cxnSpLocks/>
            <a:endCxn id="348" idx="0"/>
          </p:cNvCxnSpPr>
          <p:nvPr/>
        </p:nvCxnSpPr>
        <p:spPr>
          <a:xfrm>
            <a:off x="957925" y="2104130"/>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342B2DEB-39BF-ED63-93EF-18223BEC0C98}"/>
              </a:ext>
            </a:extLst>
          </p:cNvPr>
          <p:cNvCxnSpPr>
            <a:cxnSpLocks/>
            <a:stCxn id="82" idx="4"/>
          </p:cNvCxnSpPr>
          <p:nvPr/>
        </p:nvCxnSpPr>
        <p:spPr>
          <a:xfrm flipH="1">
            <a:off x="688817" y="19625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7F042CCF-62C0-8F92-820A-95DC2B9E1BCF}"/>
              </a:ext>
            </a:extLst>
          </p:cNvPr>
          <p:cNvCxnSpPr>
            <a:cxnSpLocks/>
            <a:endCxn id="165" idx="2"/>
          </p:cNvCxnSpPr>
          <p:nvPr/>
        </p:nvCxnSpPr>
        <p:spPr>
          <a:xfrm>
            <a:off x="734280" y="26845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F99D0210-8A34-5368-8930-F02E364B6E57}"/>
              </a:ext>
            </a:extLst>
          </p:cNvPr>
          <p:cNvSpPr/>
          <p:nvPr/>
        </p:nvSpPr>
        <p:spPr>
          <a:xfrm>
            <a:off x="619279" y="25721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8AB8C3AA-EE8A-E241-B129-1D6A9A3DDBF7}"/>
              </a:ext>
            </a:extLst>
          </p:cNvPr>
          <p:cNvSpPr/>
          <p:nvPr/>
        </p:nvSpPr>
        <p:spPr>
          <a:xfrm>
            <a:off x="429715" y="216317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AA5111DD-7509-CAC4-0FE1-35FB7403BD37}"/>
              </a:ext>
            </a:extLst>
          </p:cNvPr>
          <p:cNvSpPr/>
          <p:nvPr/>
        </p:nvSpPr>
        <p:spPr>
          <a:xfrm>
            <a:off x="963596" y="25053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2F6D8F92-39F7-D09D-327C-CEACA48318FD}"/>
              </a:ext>
            </a:extLst>
          </p:cNvPr>
          <p:cNvSpPr/>
          <p:nvPr/>
        </p:nvSpPr>
        <p:spPr>
          <a:xfrm>
            <a:off x="1346467" y="19432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D16E7E05-7B9C-C2BC-A77A-8C2B41DCB597}"/>
              </a:ext>
            </a:extLst>
          </p:cNvPr>
          <p:cNvSpPr txBox="1"/>
          <p:nvPr/>
        </p:nvSpPr>
        <p:spPr>
          <a:xfrm>
            <a:off x="1345165" y="23559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12043D1B-7DB8-C743-6145-2A38DE905021}"/>
              </a:ext>
            </a:extLst>
          </p:cNvPr>
          <p:cNvSpPr txBox="1"/>
          <p:nvPr/>
        </p:nvSpPr>
        <p:spPr>
          <a:xfrm>
            <a:off x="913980" y="211496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63E64C75-4FB8-46E9-647D-DCCB48FE2623}"/>
              </a:ext>
            </a:extLst>
          </p:cNvPr>
          <p:cNvCxnSpPr>
            <a:cxnSpLocks/>
          </p:cNvCxnSpPr>
          <p:nvPr/>
        </p:nvCxnSpPr>
        <p:spPr>
          <a:xfrm flipH="1">
            <a:off x="1068646" y="189740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08E3AC7E-C8B2-E79A-954D-CD4E5E093B7B}"/>
              </a:ext>
            </a:extLst>
          </p:cNvPr>
          <p:cNvSpPr/>
          <p:nvPr/>
        </p:nvSpPr>
        <p:spPr>
          <a:xfrm>
            <a:off x="1045787" y="18089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1BB2DCA-F5C8-89E6-4C02-7CA5F8C75037}"/>
              </a:ext>
            </a:extLst>
          </p:cNvPr>
          <p:cNvSpPr txBox="1"/>
          <p:nvPr/>
        </p:nvSpPr>
        <p:spPr>
          <a:xfrm>
            <a:off x="542765" y="246906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55CCE55F-A2BF-3D04-6DBC-B910BC3053B6}"/>
              </a:ext>
            </a:extLst>
          </p:cNvPr>
          <p:cNvSpPr txBox="1"/>
          <p:nvPr/>
        </p:nvSpPr>
        <p:spPr>
          <a:xfrm>
            <a:off x="355999" y="2060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5D3E2D5A-6949-E5DC-5CA3-560DE94AFEE5}"/>
              </a:ext>
            </a:extLst>
          </p:cNvPr>
          <p:cNvSpPr txBox="1"/>
          <p:nvPr/>
        </p:nvSpPr>
        <p:spPr>
          <a:xfrm>
            <a:off x="617959" y="17239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167AF9A3-8EF4-9F42-7190-02971BF040D7}"/>
              </a:ext>
            </a:extLst>
          </p:cNvPr>
          <p:cNvSpPr/>
          <p:nvPr/>
        </p:nvSpPr>
        <p:spPr>
          <a:xfrm rot="16200000">
            <a:off x="1949306" y="941118"/>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E099CA02-8A10-7C3B-DC99-5BE9689B96F2}"/>
              </a:ext>
            </a:extLst>
          </p:cNvPr>
          <p:cNvSpPr/>
          <p:nvPr/>
        </p:nvSpPr>
        <p:spPr>
          <a:xfrm>
            <a:off x="2044282" y="1334234"/>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08BE76E8-CDB7-B545-0BE8-DB9FA9A165C2}"/>
              </a:ext>
            </a:extLst>
          </p:cNvPr>
          <p:cNvSpPr/>
          <p:nvPr/>
        </p:nvSpPr>
        <p:spPr>
          <a:xfrm>
            <a:off x="2556533" y="117116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A5704BE5-5183-A46C-00AE-D265C57E0D90}"/>
              </a:ext>
            </a:extLst>
          </p:cNvPr>
          <p:cNvSpPr/>
          <p:nvPr/>
        </p:nvSpPr>
        <p:spPr>
          <a:xfrm>
            <a:off x="2827262" y="1101760"/>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94D815BC-6E04-FED2-AAA0-DB5DF1C670C5}"/>
              </a:ext>
            </a:extLst>
          </p:cNvPr>
          <p:cNvSpPr/>
          <p:nvPr/>
        </p:nvSpPr>
        <p:spPr>
          <a:xfrm>
            <a:off x="2300408" y="1235784"/>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5BF69807-4C8E-187F-CCD2-DEE632B33388}"/>
              </a:ext>
            </a:extLst>
          </p:cNvPr>
          <p:cNvSpPr txBox="1"/>
          <p:nvPr/>
        </p:nvSpPr>
        <p:spPr>
          <a:xfrm>
            <a:off x="1738746" y="2059733"/>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sp>
        <p:nvSpPr>
          <p:cNvPr id="465" name="文本框 464">
            <a:extLst>
              <a:ext uri="{FF2B5EF4-FFF2-40B4-BE49-F238E27FC236}">
                <a16:creationId xmlns:a16="http://schemas.microsoft.com/office/drawing/2014/main" id="{617483CB-DF96-A172-4C92-E1B9DC7A4D3D}"/>
              </a:ext>
            </a:extLst>
          </p:cNvPr>
          <p:cNvSpPr txBox="1"/>
          <p:nvPr/>
        </p:nvSpPr>
        <p:spPr>
          <a:xfrm>
            <a:off x="3167837" y="1316932"/>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D2491170-19D6-869B-A163-5EADB45C7457}"/>
              </a:ext>
            </a:extLst>
          </p:cNvPr>
          <p:cNvSpPr txBox="1"/>
          <p:nvPr/>
        </p:nvSpPr>
        <p:spPr>
          <a:xfrm>
            <a:off x="3158199" y="1528661"/>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43D83CB7-E333-1E47-126E-1DDC1AB85392}"/>
              </a:ext>
            </a:extLst>
          </p:cNvPr>
          <p:cNvSpPr/>
          <p:nvPr/>
        </p:nvSpPr>
        <p:spPr>
          <a:xfrm>
            <a:off x="3923357" y="1102236"/>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FF93C51B-47C5-E56A-2FD8-3A2851D202F5}"/>
              </a:ext>
            </a:extLst>
          </p:cNvPr>
          <p:cNvSpPr txBox="1"/>
          <p:nvPr/>
        </p:nvSpPr>
        <p:spPr>
          <a:xfrm>
            <a:off x="4965768" y="2245246"/>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900006DE-DF0D-A3B2-5BF4-F51B98A166DC}"/>
              </a:ext>
            </a:extLst>
          </p:cNvPr>
          <p:cNvSpPr txBox="1"/>
          <p:nvPr/>
        </p:nvSpPr>
        <p:spPr>
          <a:xfrm>
            <a:off x="5218851" y="2246973"/>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529D6089-9C09-ADC0-9378-6098B52996EB}"/>
              </a:ext>
            </a:extLst>
          </p:cNvPr>
          <p:cNvCxnSpPr>
            <a:cxnSpLocks/>
            <a:endCxn id="362" idx="0"/>
          </p:cNvCxnSpPr>
          <p:nvPr/>
        </p:nvCxnSpPr>
        <p:spPr>
          <a:xfrm flipV="1">
            <a:off x="531146" y="1515338"/>
            <a:ext cx="1419914" cy="593795"/>
          </a:xfrm>
          <a:prstGeom prst="bentConnector3">
            <a:avLst>
              <a:gd name="adj1" fmla="val -599"/>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438F703C-B783-38A6-10BD-6376B0BB0909}"/>
              </a:ext>
            </a:extLst>
          </p:cNvPr>
          <p:cNvCxnSpPr>
            <a:cxnSpLocks/>
          </p:cNvCxnSpPr>
          <p:nvPr/>
        </p:nvCxnSpPr>
        <p:spPr>
          <a:xfrm>
            <a:off x="1007496" y="3144069"/>
            <a:ext cx="1447835" cy="307031"/>
          </a:xfrm>
          <a:prstGeom prst="bentConnector3">
            <a:avLst>
              <a:gd name="adj1" fmla="val -525"/>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B606E671-BDD5-B1E7-B755-313D6C539169}"/>
              </a:ext>
            </a:extLst>
          </p:cNvPr>
          <p:cNvSpPr txBox="1"/>
          <p:nvPr/>
        </p:nvSpPr>
        <p:spPr>
          <a:xfrm>
            <a:off x="3161936" y="3758063"/>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cxnSp>
        <p:nvCxnSpPr>
          <p:cNvPr id="2" name="直接箭头连接符 1">
            <a:extLst>
              <a:ext uri="{FF2B5EF4-FFF2-40B4-BE49-F238E27FC236}">
                <a16:creationId xmlns:a16="http://schemas.microsoft.com/office/drawing/2014/main" id="{5F27A12C-383F-0864-1E1D-CAB0A32D24E7}"/>
              </a:ext>
            </a:extLst>
          </p:cNvPr>
          <p:cNvCxnSpPr>
            <a:cxnSpLocks/>
          </p:cNvCxnSpPr>
          <p:nvPr/>
        </p:nvCxnSpPr>
        <p:spPr>
          <a:xfrm>
            <a:off x="3176836" y="1555322"/>
            <a:ext cx="7467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CE5E5E6A-F70C-9CDB-A138-A7D9F232270F}"/>
              </a:ext>
            </a:extLst>
          </p:cNvPr>
          <p:cNvSpPr txBox="1"/>
          <p:nvPr/>
        </p:nvSpPr>
        <p:spPr>
          <a:xfrm>
            <a:off x="4240086" y="1030248"/>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6503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C6F7F-39E8-104B-9E56-400329665C72}"/>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481C7923-AAA0-2B0D-AE37-49844F8D001D}"/>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1" name="文本框 270">
            <a:extLst>
              <a:ext uri="{FF2B5EF4-FFF2-40B4-BE49-F238E27FC236}">
                <a16:creationId xmlns:a16="http://schemas.microsoft.com/office/drawing/2014/main" id="{E73E2D1E-41F7-9490-801C-8EC9F9254C41}"/>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sp>
        <p:nvSpPr>
          <p:cNvPr id="307" name="文本框 306">
            <a:extLst>
              <a:ext uri="{FF2B5EF4-FFF2-40B4-BE49-F238E27FC236}">
                <a16:creationId xmlns:a16="http://schemas.microsoft.com/office/drawing/2014/main" id="{CD5892C7-6649-3ED7-54DB-DD349E526C05}"/>
              </a:ext>
            </a:extLst>
          </p:cNvPr>
          <p:cNvSpPr txBox="1"/>
          <p:nvPr/>
        </p:nvSpPr>
        <p:spPr>
          <a:xfrm>
            <a:off x="7591222" y="3220268"/>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FC268078-1B59-AFD5-D0FD-87D6C07F6BE9}"/>
              </a:ext>
            </a:extLst>
          </p:cNvPr>
          <p:cNvSpPr txBox="1"/>
          <p:nvPr/>
        </p:nvSpPr>
        <p:spPr>
          <a:xfrm>
            <a:off x="10306527" y="3220268"/>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8EF3247F-5E85-ECB2-B7A4-EE61C52EA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CC3C27E2-AA48-CDC8-350A-EA87640869FE}"/>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0F569659-BDAA-B92A-C3A4-9722D81608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A814771F-F1EA-D042-BD9D-83DBA6093FBB}"/>
              </a:ext>
            </a:extLst>
          </p:cNvPr>
          <p:cNvGrpSpPr/>
          <p:nvPr/>
        </p:nvGrpSpPr>
        <p:grpSpPr>
          <a:xfrm rot="16200000">
            <a:off x="8593269" y="3136024"/>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031548A1-877F-FEC7-BF63-67F02077AB3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04C04719-F2A2-6906-D1F6-BF6FE966890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5EDAE10B-6570-6E4B-E83F-AC48A5BEA4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627450DA-8786-8EB4-5E94-F52C859C929C}"/>
              </a:ext>
            </a:extLst>
          </p:cNvPr>
          <p:cNvGrpSpPr/>
          <p:nvPr/>
        </p:nvGrpSpPr>
        <p:grpSpPr>
          <a:xfrm rot="16200000">
            <a:off x="8560616" y="3162063"/>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787784C7-E6D0-FCB5-E6C7-E0081FDC41D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FBD416F2-4056-5831-CEEA-DB9557CD28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6D6EBFB5-1BA3-32B9-E55A-CE861F31AB7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A1E4823-7798-344F-72AA-8FBE91906A67}"/>
              </a:ext>
            </a:extLst>
          </p:cNvPr>
          <p:cNvGrpSpPr/>
          <p:nvPr/>
        </p:nvGrpSpPr>
        <p:grpSpPr>
          <a:xfrm rot="16200000">
            <a:off x="8511640" y="3192610"/>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C686C8AD-3A68-5AEC-9241-BD19532080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359487CF-3381-F6D3-1066-CCE517B487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0D9A7B0A-62E3-747E-520D-DC6E68D6895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CF78319C-A95A-F145-991A-74802E548F6F}"/>
              </a:ext>
            </a:extLst>
          </p:cNvPr>
          <p:cNvGrpSpPr/>
          <p:nvPr/>
        </p:nvGrpSpPr>
        <p:grpSpPr>
          <a:xfrm rot="16200000">
            <a:off x="8479270" y="3225831"/>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4B9EF341-42E5-8116-C889-3ACF726DD0C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26BE739-B227-67A9-1471-10298878863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25F2AAD0-639D-9623-5F05-7E672E5840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D800C928-70E3-5DD8-3212-7146B88EC194}"/>
              </a:ext>
            </a:extLst>
          </p:cNvPr>
          <p:cNvGrpSpPr/>
          <p:nvPr/>
        </p:nvGrpSpPr>
        <p:grpSpPr>
          <a:xfrm rot="16200000">
            <a:off x="9993174" y="3124706"/>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D9F445CC-6F52-F14E-E37B-2F4BA6837E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2F8D4F9-6E64-EA72-CE32-57E9489E352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47CF22E4-44E2-A8C4-2A95-7C5DBEBB982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D8B8F408-C943-FFD4-20FD-93C1A553225D}"/>
              </a:ext>
            </a:extLst>
          </p:cNvPr>
          <p:cNvGrpSpPr/>
          <p:nvPr/>
        </p:nvGrpSpPr>
        <p:grpSpPr>
          <a:xfrm rot="16200000">
            <a:off x="9949632" y="3163222"/>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B18D38C2-7948-FA0D-BAF7-1F2EE878D2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0E67EAC7-BD1A-BFD8-DB17-B9097A0BCFF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0BF9CA9C-6A9B-6018-EE4F-72C0CF157D3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DF851DA6-DB44-AD99-35C7-DD29D4961EFB}"/>
              </a:ext>
            </a:extLst>
          </p:cNvPr>
          <p:cNvGrpSpPr/>
          <p:nvPr/>
        </p:nvGrpSpPr>
        <p:grpSpPr>
          <a:xfrm rot="16200000">
            <a:off x="9910445" y="3197670"/>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63F13BA9-8903-94F9-F85A-481122AE67B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453F2D2E-C7F3-35C8-23FB-34F79A1E27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8AA24E50-B66F-5305-0E37-F87FD53595B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A1C24FA9-994E-6B68-78D5-9A3C190974DE}"/>
              </a:ext>
            </a:extLst>
          </p:cNvPr>
          <p:cNvGrpSpPr/>
          <p:nvPr/>
        </p:nvGrpSpPr>
        <p:grpSpPr>
          <a:xfrm rot="16200000">
            <a:off x="9867581" y="3225598"/>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170F4003-CD58-F81A-7322-070612DF14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DAA78D77-1C66-C989-64CB-F7F68023E39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9B7D5F9E-AA7C-2962-CBE4-1EFEB83C463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740D8530-DCA5-210F-CDAD-B2C8A8FCE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9471" y="3094473"/>
            <a:ext cx="258664" cy="258664"/>
          </a:xfrm>
          <a:prstGeom prst="rect">
            <a:avLst/>
          </a:prstGeom>
        </p:spPr>
      </p:pic>
      <p:grpSp>
        <p:nvGrpSpPr>
          <p:cNvPr id="467" name="Google Shape;895;p28">
            <a:extLst>
              <a:ext uri="{FF2B5EF4-FFF2-40B4-BE49-F238E27FC236}">
                <a16:creationId xmlns:a16="http://schemas.microsoft.com/office/drawing/2014/main" id="{546043E0-0E36-3D72-DFE0-A4BEC0BE4CD7}"/>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B11AEB4D-394A-6ED8-337D-1D4CA12AC8BF}"/>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134295D6-8CF0-640E-AA06-D41FE3F70910}"/>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FDE646A6-45DE-BBC3-6645-4BD581FA3D40}"/>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1F38DDCF-2544-7E62-941B-616FA34E59CC}"/>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AE571CFA-6422-D366-85B9-DA3FF8596DB0}"/>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0139849E-8BFE-4D6F-0C70-824AC906C174}"/>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148411F6-A4B3-312C-473B-2A9447864FAD}"/>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BC83ABCE-7B9E-3175-25D6-5B1F77F963A6}"/>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B3C8C45A-5182-6154-86B6-C0094620381D}"/>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DFC977B3-4572-0956-C9F3-F05604096D7D}"/>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DC66DBBB-5E37-9D4E-77AF-9FEFB79E23E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57C93AD-6331-6797-EFD8-19B1670CBA8C}"/>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235B63A9-B69D-CF50-6671-4D225C5BB2FA}"/>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339708DC-A1B6-057D-946C-6BE94A5484E9}"/>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18DE7196-DD1A-D7B6-190E-5474315C4BA3}"/>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5FDA89FF-E583-3968-8743-8265DF58B110}"/>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014210BD-4D87-7088-9E5F-2A2F61E39A19}"/>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BEB93192-6735-282A-5C44-015F339D4BC6}"/>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82C4C4CB-116D-660C-09B3-320300640C20}"/>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7D226465-72EB-4A16-376A-E33E0AC09919}"/>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0D0C732E-065A-824D-26BD-B130688BCEB7}"/>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1011CECD-1848-B0BD-19D8-8BA949A26C56}"/>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68F380BD-3F93-6782-9699-7F6791E33E7D}"/>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23BCA2E9-F2AB-CA17-C14A-200F00CEAE2F}"/>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3591A5D0-548A-B95C-0BA9-32E67FBB7E98}"/>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4270F75D-8877-A1E1-5DAC-FA03FC305D9A}"/>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8DED03DB-A92A-28CE-D3A4-E17D4A8BDB3B}"/>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541633E7-D367-57BC-A25F-9F551A73DD7A}"/>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541633E7-D367-57BC-A25F-9F551A73DD7A}"/>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BFCB4FB-99A6-A9D5-AED6-6A043840BF96}"/>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BFCB4FB-99A6-A9D5-AED6-6A043840BF96}"/>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7EF826F3-1037-AD50-63F9-FB2F68CFD926}"/>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7EF826F3-1037-AD50-63F9-FB2F68CFD926}"/>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24AEF6F3-FD70-7EB4-EE8F-90D0FB468671}"/>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37154BB9-2B61-02BC-8A0D-663AE0421CA3}"/>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01A8B30B-A8A9-CED7-6A05-6F76F7F0FB89}"/>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11BEF316-5250-18DC-2C5A-1B268A6944A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C31F2BB9-779E-04E1-73E2-0DB87F45A114}"/>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855337D7-5783-7B08-3825-53E99D6B5617}"/>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58BA2BFE-0B2F-80E3-F93A-74B7224F725B}"/>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72194610-7F16-85DB-34EC-013A4FCBA040}"/>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57BD871C-97A3-3390-0D42-228E104BAF78}"/>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B01F8831-CEF2-8B5F-B9FA-CBEDCCE5EB03}"/>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3A053002-5273-005B-721D-E26A6C6E1D63}"/>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729F333A-2D03-C4F5-445C-F4CD29C9AB2E}"/>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F447C085-F160-7BD9-EB70-2AA249B07FD2}"/>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6814FA28-77F1-5B01-5FC6-80FBD1979F4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72B1FA21-100F-40CF-90CF-A3606FC4EEE6}"/>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B8A1D439-0ABE-E055-550A-7A5CCAF47354}"/>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BB91F175-9822-516B-02C1-72D00B3553DF}"/>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12E0E670-2560-511F-3E3B-74BE78570586}"/>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5DFF27A3-6EA3-987D-F376-A42466730B33}"/>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CD139D12-AC40-8A42-60D1-D7AD8CE5839F}"/>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A1151A61-0D5E-759F-DB25-164978467F3A}"/>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1939D1A6-1367-D16D-E31E-7D9F998F40E2}"/>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DC8E3F18-DDC0-6A45-3115-07DCC370020A}"/>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80F41C71-C2BC-6044-B749-9E74349EEE28}"/>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CB3C6BAA-8253-3F0A-033B-7575B8E90C91}"/>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9D7801C4-1155-00D7-D5D5-2B23C1294C02}"/>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ED5DF9AA-9844-C89B-1753-2D4FECDEFC96}"/>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09040A5A-D33B-9635-EC7E-482DED5C7D7F}"/>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233D9956-6476-E890-0AC4-ADDF845BEA57}"/>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C3B3C038-4AB8-FD2C-0B2D-DC2D6CED93AF}"/>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B0FC143D-4760-2919-F435-BA3C4BC12F58}"/>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2CFE826F-139C-B9DE-CCC3-25DC4E024F5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D32F23BF-DC7E-C06D-934D-E056CAAAE389}"/>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5E5944AA-B313-275C-D045-F4470C0B2AE7}"/>
              </a:ext>
            </a:extLst>
          </p:cNvPr>
          <p:cNvCxnSpPr/>
          <p:nvPr/>
        </p:nvCxnSpPr>
        <p:spPr>
          <a:xfrm>
            <a:off x="9052925" y="3531246"/>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4E6BCB9C-EE9D-810F-B6E3-054CB6EDF444}"/>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DF602FA2-CEE8-4C44-CBF3-445DD889D545}"/>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1BCFFBE2-0A79-F19D-4BE6-CE010223B05D}"/>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86C6E551-177B-6E1E-2741-8F8EFEE19513}"/>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3693DBB0-094F-3823-DEC7-A6AB54808400}"/>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C4215153-1101-DB57-ACEE-01882FEFFD0C}"/>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4733140F-7882-C94D-2DAD-2C9CB3D0B23B}"/>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0F49AACF-E1E1-81CD-DA01-A064127DFF31}"/>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6757FAAF-D1BC-97DD-A7D8-BB38B1EE5E6B}"/>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EDE99FB6-2974-32F4-8F22-5443F5C66BA2}"/>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848DBD9F-D959-6CF9-E22B-3E3FAAA6AA00}"/>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91E8C655-173B-2240-D2B3-FD03CF8F1F5C}"/>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8D1D964E-D4C6-9660-B982-5201E491D17C}"/>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CFCD81CC-8DDF-CC40-7CB5-3342D6C52745}"/>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67D0ACDA-4A3F-442D-B3BD-827D33F259A5}"/>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8C1213AE-341C-83A2-5737-45CDC208041F}"/>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39A4ABE0-4D1C-29B9-A9EE-73E5DC21049D}"/>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CD4D614-EF3C-D32A-64EA-14B693E0F1DA}"/>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4E8B3F04-88D3-0207-CE24-91017E887CBF}"/>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24390B77-93E1-7F1F-AA59-546FC3E66F3E}"/>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66ED108C-1887-F5F2-0B78-3A9311311CE9}"/>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1803B09B-F976-1616-D42E-22432F3191A6}"/>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ED2B9376-3747-D00E-C4EA-0C8440B039F9}"/>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25950CE5-3B2B-CDEC-29FC-0B22F01353B2}"/>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7B675B7B-0E5B-A5E2-51A2-DEA57448C40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C10DB4FB-3095-C739-D5A5-518C44B39C6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F0C9A1A1-F4C1-E7FF-76FB-4F19232A1F19}"/>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7FD0F422-1394-B69A-910A-364FCACB9E31}"/>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6CA09E7C-2F85-0109-FDC2-DC715FE159F4}"/>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BCDD778E-BDAB-30BE-3229-920B816636E9}"/>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E4BC43B2-B1F9-5106-9354-31E2231AF8A0}"/>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1BA3F371-26E8-D57B-C8B5-296111AF3900}"/>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2811AA14-211F-3727-C074-4A6A59D2325D}"/>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14F16D3B-57EA-089D-4EC6-B12530368FA2}"/>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4EF9C7C4-AA1F-F884-2BD3-DD93638C5006}"/>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93B0DF5-B8B8-255C-4743-2F2F6CEAA4F3}"/>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5C0C35A7-A8ED-9FA5-1887-E35ED24DCE08}"/>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9A44BF53-7CA3-5240-8908-1B976E1D3599}"/>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ECFB1490-6A56-E45B-0905-0524D3D52B3D}"/>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626B17E1-7713-B743-93EB-9C08A4CC7743}"/>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F699E047-C746-4539-60DA-C76A93B7D36C}"/>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BD6CA085-A39E-1585-1C19-9667E90B221C}"/>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690D96EB-5E8D-8C9C-2100-5BF5EA301643}"/>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845E1C86-C9AE-9AA0-BBE4-EFC35FEB94B7}"/>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8FA60010-031C-C0D9-2D05-B176056D5E6C}"/>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A28A6323-9544-2656-7B9B-287C43075D57}"/>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2280F0CF-6938-8210-F58B-9EC04440B81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6111F19C-ED00-AAAD-570A-284D8F5E1FA3}"/>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B2EB6E3F-EE73-3F6A-ADDA-2D082DE509AD}"/>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207B7FB9-85E3-C135-5C6E-5A0E42AB2AAF}"/>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A8F623DC-29A9-F40D-0B15-4D801AD5FC54}"/>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7214300B-A0EF-CBB9-5178-9516C755EF94}"/>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3F996628-D940-3D27-F5BE-5F25D593BAD1}"/>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4E4518E9-C686-EC94-43CE-33D9B8120F7F}"/>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5D0784C6-B7B3-9CB4-69B9-81FE54BB524D}"/>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35CBBB4A-705A-A845-3A13-BF4789A51069}"/>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AFEEF734-7DAC-D67D-983F-C49F8C615264}"/>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6F92C383-35B3-AABB-59AA-9B0B2948EB76}"/>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F21EDE45-D18A-92CF-EBEF-2242547A183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8CAE48C9-79C2-5A21-CE47-8959D31540FB}"/>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1E6BD4C4-7068-168A-1AA9-7B3309630798}"/>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A8CC101B-B578-1452-FFB2-41DF044518C8}"/>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0DFCD802-1400-B4F2-B3F4-907CFDACAE83}"/>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78CFDD8E-FBB8-C15C-ADB8-8FE5E7CDC708}"/>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7E7C382A-8DDA-E0CA-9F9D-547842020DAA}"/>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DA284DE8-FB7A-E7D4-B361-91E544268ED8}"/>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546FF1D2-A7AD-4BFB-06EA-BB6F7994F51F}"/>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B34DB3BE-A05B-2837-681D-F6444BFF80CA}"/>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BAC4C261-4688-39A5-08B3-780E096423FB}"/>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B09D58C6-E057-0D9F-9D53-EA9E5A09EAEE}"/>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62A27D2C-E5AD-AC9F-EA46-2E463098844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999DD78E-A0AF-E8B6-1678-8F2F693A327E}"/>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3F6BD87C-7A9F-7480-2A2E-741F09A539FC}"/>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9C28D50E-8A24-0F68-2E22-F30A33C9AD46}"/>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F3731350-F048-DFA2-C4C2-4AD58FD9B308}"/>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F8C1E86D-011B-F73A-6405-7C105FB00C2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DF06E092-7C98-F782-F30E-11C4368C1305}"/>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0E508FB7-5B9A-1406-3203-10FA6521E4D7}"/>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A1AE92A0-BF58-DA39-AD23-2BFC35114A3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9AF87154-546F-6D04-7F1A-4AE5AC340876}"/>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DC333387-F4FE-9D11-3FBB-225CB2AF90C9}"/>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FA0AC34A-2F0B-4A98-CF88-1EDF7C1D7CFD}"/>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4E6605E2-A78F-ECC2-4335-FE5671406C2D}"/>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072BC91A-517C-B454-AA73-BECE23B81EE7}"/>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7707664F-90DB-BAA8-623A-EBBA810A2B99}"/>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7E61BF69-E712-42A4-F292-28C0FA7E919D}"/>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7E61BF69-E712-42A4-F292-28C0FA7E919D}"/>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8AD247A4-B84C-440D-9F80-7C7E161F6D8E}"/>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8AD247A4-B84C-440D-9F80-7C7E161F6D8E}"/>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20565F62-5A78-DBA7-CA29-88F573470D52}"/>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3CE086C1-AD82-F8EB-0374-9AF938B35A03}"/>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07EF2D4F-92F1-F38D-1987-A333AEDDBE8D}"/>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07EF2D4F-92F1-F38D-1987-A333AEDDBE8D}"/>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45BA3654-8019-2A8F-B0AD-53281FA67798}"/>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C3EBE0C0-75FB-A0FD-A934-7A29D5806748}"/>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1707691-598E-909E-2773-F24459C677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22CE693D-5EAD-E978-88A2-0F785B21AA96}"/>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22CE693D-5EAD-E978-88A2-0F785B21AA96}"/>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52343E9-A2DF-BC0F-769C-A3C6455FA677}"/>
                  </a:ext>
                </a:extLst>
              </p:cNvPr>
              <p:cNvSpPr txBox="1"/>
              <p:nvPr/>
            </p:nvSpPr>
            <p:spPr>
              <a:xfrm>
                <a:off x="363549" y="291658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52343E9-A2DF-BC0F-769C-A3C6455FA677}"/>
                  </a:ext>
                </a:extLst>
              </p:cNvPr>
              <p:cNvSpPr txBox="1">
                <a:spLocks noRot="1" noChangeAspect="1" noMove="1" noResize="1" noEditPoints="1" noAdjustHandles="1" noChangeArrowheads="1" noChangeShapeType="1" noTextEdit="1"/>
              </p:cNvSpPr>
              <p:nvPr/>
            </p:nvSpPr>
            <p:spPr>
              <a:xfrm>
                <a:off x="363549" y="2916583"/>
                <a:ext cx="1368003" cy="276999"/>
              </a:xfrm>
              <a:prstGeom prst="rect">
                <a:avLst/>
              </a:prstGeom>
              <a:blipFill>
                <a:blip r:embed="rId13"/>
                <a:stretch>
                  <a:fillRect l="-446" b="-15217"/>
                </a:stretch>
              </a:blipFill>
            </p:spPr>
            <p:txBody>
              <a:bodyPr/>
              <a:lstStyle/>
              <a:p>
                <a:r>
                  <a:rPr lang="zh-CN" altLang="en-US">
                    <a:noFill/>
                  </a:rPr>
                  <a:t> </a:t>
                </a:r>
              </a:p>
            </p:txBody>
          </p:sp>
        </mc:Fallback>
      </mc:AlternateContent>
      <p:sp>
        <p:nvSpPr>
          <p:cNvPr id="152" name="矩形 151">
            <a:extLst>
              <a:ext uri="{FF2B5EF4-FFF2-40B4-BE49-F238E27FC236}">
                <a16:creationId xmlns:a16="http://schemas.microsoft.com/office/drawing/2014/main" id="{5ACFF113-B9E9-889C-5EF9-F72896BC6679}"/>
              </a:ext>
            </a:extLst>
          </p:cNvPr>
          <p:cNvSpPr/>
          <p:nvPr/>
        </p:nvSpPr>
        <p:spPr>
          <a:xfrm>
            <a:off x="4855348" y="1013463"/>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17C2434D-3106-3322-BE46-CEE5730CBC87}"/>
              </a:ext>
            </a:extLst>
          </p:cNvPr>
          <p:cNvSpPr/>
          <p:nvPr/>
        </p:nvSpPr>
        <p:spPr>
          <a:xfrm>
            <a:off x="4859316" y="10096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1AE16A14-8B02-D6FD-8B05-2188AA3C489C}"/>
              </a:ext>
            </a:extLst>
          </p:cNvPr>
          <p:cNvSpPr/>
          <p:nvPr/>
        </p:nvSpPr>
        <p:spPr>
          <a:xfrm>
            <a:off x="4855348" y="1191161"/>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F34CFDB1-5AAA-429F-513C-59B000C38CA1}"/>
              </a:ext>
            </a:extLst>
          </p:cNvPr>
          <p:cNvSpPr/>
          <p:nvPr/>
        </p:nvSpPr>
        <p:spPr>
          <a:xfrm>
            <a:off x="4859316" y="1187341"/>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1B8C20A4-819D-62EE-5660-78EAFA744AAA}"/>
              </a:ext>
            </a:extLst>
          </p:cNvPr>
          <p:cNvSpPr/>
          <p:nvPr/>
        </p:nvSpPr>
        <p:spPr>
          <a:xfrm>
            <a:off x="4855348" y="1394276"/>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AA83F1A8-1E17-1005-23F6-1405B3EEFFA4}"/>
              </a:ext>
            </a:extLst>
          </p:cNvPr>
          <p:cNvSpPr/>
          <p:nvPr/>
        </p:nvSpPr>
        <p:spPr>
          <a:xfrm>
            <a:off x="4859316" y="139045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5F56B074-AE5B-1938-CEBC-79E5081B552A}"/>
              </a:ext>
            </a:extLst>
          </p:cNvPr>
          <p:cNvSpPr/>
          <p:nvPr/>
        </p:nvSpPr>
        <p:spPr>
          <a:xfrm>
            <a:off x="4855348" y="1575608"/>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5423C9A0-A3D2-05AE-109A-56236E951DC1}"/>
              </a:ext>
            </a:extLst>
          </p:cNvPr>
          <p:cNvSpPr/>
          <p:nvPr/>
        </p:nvSpPr>
        <p:spPr>
          <a:xfrm>
            <a:off x="4859316" y="1571788"/>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F6D5496A-8F33-3613-B08C-FDDE7325916D}"/>
              </a:ext>
            </a:extLst>
          </p:cNvPr>
          <p:cNvCxnSpPr>
            <a:cxnSpLocks/>
          </p:cNvCxnSpPr>
          <p:nvPr/>
        </p:nvCxnSpPr>
        <p:spPr>
          <a:xfrm>
            <a:off x="5138170" y="1777514"/>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BDBFE4CF-80B8-026F-D6D6-7800E358F7AA}"/>
              </a:ext>
            </a:extLst>
          </p:cNvPr>
          <p:cNvSpPr txBox="1"/>
          <p:nvPr/>
        </p:nvSpPr>
        <p:spPr>
          <a:xfrm>
            <a:off x="4865585" y="759293"/>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3B869C6A-171B-87BC-258C-02E0DFBCC36B}"/>
              </a:ext>
            </a:extLst>
          </p:cNvPr>
          <p:cNvSpPr txBox="1"/>
          <p:nvPr/>
        </p:nvSpPr>
        <p:spPr>
          <a:xfrm>
            <a:off x="5157228" y="1721819"/>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AFC6F2D-1575-24D1-E02C-7EBFD38BF5C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EA9DF282-FAE3-D536-469D-A59294C86CA4}"/>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2C7DB508-F342-3327-2073-92B48D25819B}"/>
              </a:ext>
            </a:extLst>
          </p:cNvPr>
          <p:cNvSpPr/>
          <p:nvPr/>
        </p:nvSpPr>
        <p:spPr>
          <a:xfrm>
            <a:off x="4880655" y="2151205"/>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28A6F2A-775F-7EAB-C6E4-14FFC81FEEB5}"/>
              </a:ext>
            </a:extLst>
          </p:cNvPr>
          <p:cNvSpPr/>
          <p:nvPr/>
        </p:nvSpPr>
        <p:spPr>
          <a:xfrm>
            <a:off x="4974840" y="226467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6533009B-A1B7-980B-5216-D50B22757537}"/>
              </a:ext>
            </a:extLst>
          </p:cNvPr>
          <p:cNvSpPr/>
          <p:nvPr/>
        </p:nvSpPr>
        <p:spPr>
          <a:xfrm>
            <a:off x="5227750" y="226581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D1A68609-503D-7FD1-07BB-4875B4CDAB7D}"/>
              </a:ext>
            </a:extLst>
          </p:cNvPr>
          <p:cNvSpPr txBox="1"/>
          <p:nvPr/>
        </p:nvSpPr>
        <p:spPr>
          <a:xfrm>
            <a:off x="4779533" y="2462132"/>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7F78B220-EA22-F96A-D382-926D512B2314}"/>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94ADDC77-7E42-5D2C-368C-37485B8F5E0C}"/>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E25085D1-67BF-00F7-6F6E-02439E23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9991" y="3150142"/>
            <a:ext cx="258664" cy="258664"/>
          </a:xfrm>
          <a:prstGeom prst="rect">
            <a:avLst/>
          </a:prstGeom>
        </p:spPr>
      </p:pic>
      <p:cxnSp>
        <p:nvCxnSpPr>
          <p:cNvPr id="173" name="直接箭头连接符 172">
            <a:extLst>
              <a:ext uri="{FF2B5EF4-FFF2-40B4-BE49-F238E27FC236}">
                <a16:creationId xmlns:a16="http://schemas.microsoft.com/office/drawing/2014/main" id="{A33818CF-CDD6-ADDC-FCE2-231A20E564F1}"/>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4868DB37-E998-ADBD-8B74-CCCA5A920C27}"/>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51C64E62-915E-D01C-9FD0-7B7D5CA264DC}"/>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9ABB773-119D-411F-A8BB-307B421BCC8A}"/>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54E5F50-C907-2203-0EDE-47B87638DDD5}"/>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354E5F50-C907-2203-0EDE-47B87638DDD5}"/>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4"/>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F6595016-4815-051F-7BD6-9A18E904C00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1F19470D-89D3-8471-B265-B092E5A1C484}"/>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E1322F31-CEAE-7B2F-B3A4-36473E54D16E}"/>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BA7720A6-6D8C-876A-FECF-394BBEF0DC98}"/>
              </a:ext>
            </a:extLst>
          </p:cNvPr>
          <p:cNvSpPr/>
          <p:nvPr/>
        </p:nvSpPr>
        <p:spPr>
          <a:xfrm>
            <a:off x="327938" y="1775230"/>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B54018B7-6A63-EF32-EBE1-6CED524B8790}"/>
              </a:ext>
            </a:extLst>
          </p:cNvPr>
          <p:cNvSpPr/>
          <p:nvPr/>
        </p:nvSpPr>
        <p:spPr>
          <a:xfrm>
            <a:off x="267791" y="451976"/>
            <a:ext cx="5635064" cy="37281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07D60BE8-A3C5-842C-4F28-7BDCF0A6C8E8}"/>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DD99BB33-D2EC-E45B-6FB3-533AE5CB8F0A}"/>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651B5777-71AA-20CA-BB61-2B453C09E604}"/>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254CF118-CCF1-D0DA-BCE4-3C955CEA059E}"/>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BB1E9375-B76C-CE61-2D94-FB7B4FBDEB24}"/>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6CD59BE-2241-DA97-D0F2-1FCCE2C8F70E}"/>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9C33F4EA-9AC7-60D0-97D8-80EAF1C6F3AA}"/>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1FE43EF5-7B9B-D811-D39D-0C900F8F7025}"/>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894C8EDA-8E0A-0233-1125-A535F0B22A93}"/>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81F4A4E2-2A98-A066-F0DD-5F4A4B1E48E0}"/>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9BD37CB1-9E29-E2A6-6B79-F3543BEAFE91}"/>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E7CCDE90-CD3E-735B-3558-E294D4A5A9A4}"/>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11930F20-F253-7390-3033-5C0BF0E955B3}"/>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BF280DF4-63E0-B770-F893-480B2DD792A3}"/>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EAABFB14-EFE8-35E8-1C33-65734A2D403D}"/>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BC15C2A-DC11-6BE9-559F-583284EC93F2}"/>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3DE0858F-C321-9485-BE16-1BB8FF106C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E6A0565A-3B26-448F-AC5D-6C1BB2758141}"/>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4B2EC0D8-5E43-2073-9BAD-50E8BEFCBD96}"/>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8E4A408E-9733-FF3F-177D-9C4296689EA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FE7EB7C7-8D26-31B8-B336-912DD5E765B4}"/>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F96EA5C3-845E-2922-BC03-18F5C4CF0CF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120271EC-583E-FC3A-73F1-6BC0C8CE7006}"/>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CAB9E668-19D3-FAAF-F595-DC4C46CD8F51}"/>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7CA65B5C-237C-1B8D-39F8-E73630890724}"/>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EC29CF2A-C024-FD99-B2FE-5FDCD0D5AD3B}"/>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BFF17C78-2ACD-CC7B-3CE4-6C62DA7B2977}"/>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823C9662-2FAE-6FC3-B39E-E5396685BF3A}"/>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E70AEE72-B85C-2FC4-C044-F69F6690D25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48F85F0C-C1FD-EC1D-BA32-82FD718D113B}"/>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76591D92-2204-BEE9-5864-19DAF16EBA08}"/>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CC7E1FD-0CA2-4801-2D5E-2F4B0B5A3D2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6FAB1EC8-00C1-4FE6-91B6-D359D6F2A259}"/>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25F63254-6D49-FD2B-16C9-F7EF50E717B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99C5A152-963F-E2CB-CEA2-F8EE6A7C3A04}"/>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7611FD90-672C-E3C2-A245-B879DAD5F3A3}"/>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55F12A37-3FA5-2F9A-2D17-1E0DCEED5A5D}"/>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2C4ED8B3-E4B3-00ED-45DB-E9DDED243CC5}"/>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67369CD2-E9D5-45D6-E1A3-0BEAC8909872}"/>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2AAE48E4-B67B-9E56-FEDF-05254E2F7D23}"/>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9E23F088-3B9D-544B-8E0A-FF39950AB674}"/>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CAA877FE-C178-6551-44F2-75A985348388}"/>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3570575D-A1D6-2E33-BE90-6D4116A300AF}"/>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8C071E85-635A-2A92-E006-1DB84F3018BD}"/>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DE0BA9AC-DDB8-AA96-DB95-E5708D652D97}"/>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0EFA7886-2C0E-73AB-DFB4-F82E0BDBCEBB}"/>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062B5C03-382F-70BE-24DB-976D36A6BB83}"/>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8226B72D-8CE0-84CB-B3CD-F374C6DCE412}"/>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4FC87AB0-CAC3-6866-10C6-8FDE4D1AC223}"/>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E5733C01-C089-D9D6-3455-D9830899F657}"/>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33F7CD2A-DF71-776C-33B0-31A852045EC0}"/>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48E10104-B114-AF1C-9969-331A73E14087}"/>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3EC07A67-15D4-812A-F3AB-78E5C32506BE}"/>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9B3D26A8-E94A-E859-5176-1C5240B8F06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8A4576E4-1E82-F11C-D18B-E803C8F66974}"/>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4B8D331E-9CE1-56CD-DEBE-D81AB264DBBB}"/>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913F1319-1B12-0C76-C8FC-731C464798FE}"/>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55CD1999-17A5-ED73-5D8E-F52BC93BF187}"/>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D78D220C-A8BB-A49E-D653-F0F215C8E9E1}"/>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95512446-267D-F3CA-E0EC-470FAFE0CD09}"/>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28D3EC29-AB55-9D0A-A5C7-C6DC675FBB3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BA5952D6-574E-D8BC-293B-F35D4874703B}"/>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5BD99D4F-F43E-D51C-7025-0F8CBCFD5908}"/>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EB3DD193-BF44-2B3D-E86C-426C3D18CF4C}"/>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8FEC6801-EA8D-EB13-1101-B98257DEC086}"/>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1192DFE8-8EF2-D6A2-E84C-B091E3C90ECC}"/>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9F8D5D40-A199-E1F5-5D06-39CB64B18FD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A26BD204-3C94-6FA5-4B13-EA42008E34EA}"/>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EDEB52FD-C31B-3054-E4EF-98773EE00378}"/>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22E6D662-208A-7EFB-1C54-E4AC759D832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9163EFDF-E68D-36CE-B6DB-F352D0996A69}"/>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0951B3AC-D35D-4BDA-626E-3662F969FB56}"/>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7C6CEA79-EB72-444F-6588-E06F687140DB}"/>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8505417C-C5F7-9D8E-18AC-3657294703E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A3D35944-18CD-9ECF-2272-F3944570D2E2}"/>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1081E147-A5C4-2378-9D4E-0E9F30F88282}"/>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C6CC2B2C-C022-AA6A-CFD4-AA6785916793}"/>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373245C0-BBFD-5F65-3579-BCA72A67118D}"/>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4C49B5B0-AD5C-DAAA-3373-009AD8FF932E}"/>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272D9352-CE83-8C9D-AED0-B2BECA04C4CF}"/>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40E59C53-D71F-A61B-F056-71624B495B7D}"/>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D5A34BE1-B326-E2C5-0E4A-EE5D6C967C7D}"/>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9A863CA4-43BB-DA65-103A-0BC863856810}"/>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F9F514B2-FCFE-77B9-862F-A027BA0E6DD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CEF18383-5E86-086B-19F8-8D8C059206AF}"/>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5C0D7D6B-655F-55E3-F76B-2E6BF105DF95}"/>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CE2D91B5-28AF-C861-E6DD-32C628973A8C}"/>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15DC53A8-69E5-9078-1299-E7FDBF072318}"/>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2D974C09-D2F8-1B31-C8C4-F78BFAAA75C4}"/>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DCC2AD91-C6FC-164F-1079-81422812317F}"/>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D30C6B39-65FF-FECB-2C02-E744494FEA31}"/>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17355678-47CA-737C-CD0A-AB555A89BF78}"/>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5FCF262B-7A44-7EF3-1688-AA173AD63F23}"/>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C7A000DF-B76F-5E0A-5E29-0696BF44FF2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F0BA550B-FE5F-6675-E9EC-A913FB72B32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291359DB-F374-F305-113F-BBBB8C2E7653}"/>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CE70B927-536A-C9C5-AD3F-02E31C4FCF13}"/>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44E932E2-E3F9-E7A0-D0E5-6E4EBEFA2EC1}"/>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57EBEAFC-5B0C-3D7C-C6AC-A4EF84DAF4FA}"/>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BB92D544-BBB4-45E7-CDE0-2A19E5D71C58}"/>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91F58544-DBFC-A544-64FA-30075C91BD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AB1DC25A-DEF2-00B6-4DD7-0BA428235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DC8759B9-260F-00F3-05E1-AB79C18DE8A5}"/>
              </a:ext>
            </a:extLst>
          </p:cNvPr>
          <p:cNvSpPr txBox="1"/>
          <p:nvPr/>
        </p:nvSpPr>
        <p:spPr>
          <a:xfrm>
            <a:off x="8927006" y="3231640"/>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C936555C-3FE0-91C7-F02A-7016C9E4A472}"/>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2F444614-F958-C3ED-0C30-B7C3691AD928}"/>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D9ADC445-721D-C84C-2CE6-F683F9EE9C7E}"/>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CB86CFA1-7529-4902-656C-DFE4B29275EB}"/>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9AB34C61-ABD4-E263-0DF2-7BBA3941B469}"/>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7B151790-B651-AD27-5394-FEA9C59BE297}"/>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A4B6325C-BEB3-9978-3F23-6FB7625B77C8}"/>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439909A8-EB59-75EA-BFCB-9EDF7DFE50FC}"/>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755080E8-2245-6958-8C36-8D28378D7186}"/>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F812508C-FCCC-0931-B68E-90AA1CF092E9}"/>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F3F78631-CD2F-87EE-2011-1E17C4F32A0C}"/>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CB19970B-BAD2-8D41-1A1E-B51950E16FAB}"/>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82102C6C-004E-E3D4-5D32-C0DBAFBB47A7}"/>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B5183DD4-F9AA-2027-5B18-50E836D887F6}"/>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EF5C9C41-6288-4391-B31F-C26C4DF0449B}"/>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555D0DF9-D36A-ACDA-E3A0-B8B9CD4DF674}"/>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C4E7B6F2-B4C2-172C-096B-606CF0A98429}"/>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90AFA4BC-ADDF-53CD-EAD1-299288715A30}"/>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2FBE7D61-C9AB-4DFE-5C05-DA22BE29AE0C}"/>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592E0D74-B416-9101-2B1F-510783E2244D}"/>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367A3C30-5652-32C0-C2CF-14C2DA77BCCA}"/>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882CFBD3-464B-A030-843D-BC84DF94FE50}"/>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040E4660-C67A-B4E2-8525-8DD98EB43D68}"/>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C9166AE0-3E63-A5DD-0530-04CE07335BD2}"/>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F04B4816-3362-26BB-D9A5-60D9E66228B7}"/>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7AE1914D-AE00-589A-52BE-E5B9A441178E}"/>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E02B1A36-60E5-34A6-F5A8-6EEC9E3F9C93}"/>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A94DDF3B-6820-8C36-76B8-2B9C579AF420}"/>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56A2887F-8912-3AAC-E1A7-915D59F3C84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6962B150-CE36-1318-5B6F-0A6241DCF410}"/>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E9FC36FA-BA8C-2A0C-520F-9C8B628FB64E}"/>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E382F0F8-589B-5AA0-D6BA-E15325DEDEEF}"/>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A41AFFFF-D6C8-1F3E-3C9D-9F6BCB20920E}"/>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6E82A7CA-0C54-103F-2C1B-B17745DA33D7}"/>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591D6D4F-C352-C3D4-68E2-D89EE1FE37C2}"/>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FEBCC9AD-5A31-6899-5769-637E505324F8}"/>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0AE87C5E-2C77-3087-868E-7B0F9A71CA9E}"/>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8DAABC00-E71F-A186-665D-EE49D1B27DC4}"/>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7E0576DA-1262-A559-1F27-035F3C0A1AA3}"/>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8FDA83F8-209A-A292-35FE-661CA2114B66}"/>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33C9EA4E-E358-2A31-CCA0-582E65705329}"/>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42827648-0550-A2E4-9D75-75CD2D887E6D}"/>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119254C7-DA1E-8575-792A-1D39270116B3}"/>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BC1E6069-FA91-24DA-88A0-C067FB58AEE8}"/>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49C6988C-2DF4-BC4D-7753-966107411858}"/>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6A08EDF8-1173-655C-1A08-5E60F89138AF}"/>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6A08EDF8-1173-655C-1A08-5E60F89138AF}"/>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17"/>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3BEFF47C-673A-B584-A391-CAB453E9D209}"/>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73F997D0-C710-907B-4ECC-8B0F4497E046}"/>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82A3FC30-F8E4-1C7D-B610-550BF70443A9}"/>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A4F90FA4-2D7C-907B-EE4C-F4ED81E3A05B}"/>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E442EACD-D71C-CFC6-63EE-D3D2B4E59A2A}"/>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2047BB70-A32E-0CC7-2D37-2BCB60586F09}"/>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77A29FED-848D-67EA-0E7D-4EA08C46E5B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B56BA976-5307-01C4-CAA1-1836B4FE8E7B}"/>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AB7ECC25-EE1D-BD95-2E1D-4B60198B7017}"/>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4BDEDA71-8F9A-89E6-0467-DEEF34A40200}"/>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167DCE45-9DAC-D7A9-CAAE-78EC0AE36577}"/>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D4299E51-A653-DF8D-8E0A-0F3EF0A013A3}"/>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334B13EB-AC5E-557F-2CF2-078431C91739}"/>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5B41BCD9-D9EB-292F-B50D-11C5B4BCC01F}"/>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F60614CD-3E1B-7D76-37E2-6705237D7FEB}"/>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BE337B2B-2970-6612-1909-07311490DB68}"/>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BE6D72B-560F-A449-A4E6-396BB1A90233}"/>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1FF8888-C6D6-7F16-743B-344E3A0D7D75}"/>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7A82B2A2-F1BC-A682-EA59-824001EBAADE}"/>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3CFDC527-91D9-1F53-457F-C57374C62619}"/>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0FFCBA14-5947-25C2-D314-A571FD88FF3E}"/>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14908DE3-973B-0389-69E8-BB6DBD3EA08B}"/>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A9789340-544B-08F8-3FEB-94BB682F1BC4}"/>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BEAD1FEA-0F8A-FFD2-5732-13AA77A6D967}"/>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813C317E-5EB6-F9BD-A088-65EDC553504D}"/>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8BCD1BE6-8EB8-7973-7695-6110564A877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A6EE1066-D43E-2C55-240F-87366E03D702}"/>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A6EE1066-D43E-2C55-240F-87366E03D702}"/>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13"/>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71F10E46-A951-D648-458C-5666DAC4A17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71F10E46-A951-D648-458C-5666DAC4A17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6A9430F0-0AB0-A38F-32E9-5217C3E3D842}"/>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6A9430F0-0AB0-A38F-32E9-5217C3E3D842}"/>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012072C0-5C47-49DF-44A4-4BBF8E8DECA3}"/>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012072C0-5C47-49DF-44A4-4BBF8E8DECA3}"/>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1"/>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F1306862-A80C-2492-EF3D-04BFE4EB0A0D}"/>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D8B1EA45-0B65-E4E7-F441-2C7BEA05E9FD}"/>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99602410-8BD9-20D3-DFED-7A367AE7CF46}"/>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E1B69031-A576-0271-16AC-19D928926B13}"/>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8ADE4498-3854-4E5F-9A57-0D9F38CA02BF}"/>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1B781CCC-3D1D-C07B-AD12-2F45ABD491F0}"/>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922C8B20-8478-FDD8-461F-0555974EBDBB}"/>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8D78B3B2-06CF-1A94-9886-2E3F2E33CBCA}"/>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3CC1F9C8-E6A4-E044-3398-857BD6F8475C}"/>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24F3C112-0FF6-F515-C715-C650143D38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6206772A-CB7D-5F64-9505-668F0B844F30}"/>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9EB5488A-AF6E-78C7-E1E2-D365F617B46E}"/>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F0DD8EFB-63C6-5640-495A-3C393EDD6850}"/>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09BDFB70-F438-B2AF-B0BB-45E6913B5A47}"/>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9A5664A2-9C52-55BB-3A4B-52BEA1677908}"/>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C0F0632C-FFDF-2ED4-91D3-BA070EF1CDFC}"/>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C0F0632C-FFDF-2ED4-91D3-BA070EF1CDFC}"/>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2"/>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041F8A9D-8727-9C3C-6D10-892FB9BDC484}"/>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B8C44D22-9501-F6CF-450C-C472CD2820AA}"/>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B8C44D22-9501-F6CF-450C-C472CD2820AA}"/>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3"/>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64B8B8E2-C373-E4B0-D148-7354A8A22BA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57A12DC5-1F58-07CA-A156-178ADCB4EA6B}"/>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0F248BCA-32F8-34FC-D608-BC21C9EF916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BBB663F4-64ED-C290-11E2-E750BC05C1A3}"/>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D7E15D24-BB32-A03D-2A55-5E31DD53BC6C}"/>
              </a:ext>
            </a:extLst>
          </p:cNvPr>
          <p:cNvPicPr>
            <a:picLocks noChangeAspect="1"/>
          </p:cNvPicPr>
          <p:nvPr/>
        </p:nvPicPr>
        <p:blipFill>
          <a:blip r:embed="rId25"/>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D6B1C3EF-33FD-0A83-DE86-31A67FA1B14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DE0AD839-E619-CC4C-2020-9341B930B5BF}"/>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ACC9177C-3933-593A-0476-87ACD209C354}"/>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77D67E21-3B09-3E5F-0FAF-A7D82DFC481F}"/>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0B8F97A9-254F-1F3C-3338-9C866A2AC512}"/>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22ED2BA9-68A5-37C5-E9FD-6B6F653AC15E}"/>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3" name="图片 332">
            <a:extLst>
              <a:ext uri="{FF2B5EF4-FFF2-40B4-BE49-F238E27FC236}">
                <a16:creationId xmlns:a16="http://schemas.microsoft.com/office/drawing/2014/main" id="{1FFE0EE0-07A4-10EA-409D-582B5F07998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3BE96E9-5736-2BDC-8B47-A40ADD55AAB4}"/>
              </a:ext>
            </a:extLst>
          </p:cNvPr>
          <p:cNvSpPr txBox="1"/>
          <p:nvPr/>
        </p:nvSpPr>
        <p:spPr>
          <a:xfrm>
            <a:off x="6303711" y="3844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F6AB52DE-1C2E-97B5-1AA8-4BE89E1F47AB}"/>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6CCB21F5-1575-BFD7-C10E-C1601C47657A}"/>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CE236D12-EDCB-59C4-69AE-4848778864CC}"/>
              </a:ext>
            </a:extLst>
          </p:cNvPr>
          <p:cNvCxnSpPr>
            <a:cxnSpLocks/>
          </p:cNvCxnSpPr>
          <p:nvPr/>
        </p:nvCxnSpPr>
        <p:spPr>
          <a:xfrm>
            <a:off x="5917284" y="1905961"/>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6BB08038-D7C4-44C1-6A57-37516AED6160}"/>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椭圆 81">
            <a:extLst>
              <a:ext uri="{FF2B5EF4-FFF2-40B4-BE49-F238E27FC236}">
                <a16:creationId xmlns:a16="http://schemas.microsoft.com/office/drawing/2014/main" id="{1DE2DD36-8812-16C5-93D3-E7DD19AB8BE2}"/>
              </a:ext>
            </a:extLst>
          </p:cNvPr>
          <p:cNvSpPr/>
          <p:nvPr/>
        </p:nvSpPr>
        <p:spPr>
          <a:xfrm>
            <a:off x="688817" y="18267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34" name="椭圆 133">
            <a:extLst>
              <a:ext uri="{FF2B5EF4-FFF2-40B4-BE49-F238E27FC236}">
                <a16:creationId xmlns:a16="http://schemas.microsoft.com/office/drawing/2014/main" id="{6FA7C982-D842-F9DB-2B8F-D01C58FE37E3}"/>
              </a:ext>
            </a:extLst>
          </p:cNvPr>
          <p:cNvSpPr/>
          <p:nvPr/>
        </p:nvSpPr>
        <p:spPr>
          <a:xfrm>
            <a:off x="993617" y="22000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5" name="椭圆 164">
            <a:extLst>
              <a:ext uri="{FF2B5EF4-FFF2-40B4-BE49-F238E27FC236}">
                <a16:creationId xmlns:a16="http://schemas.microsoft.com/office/drawing/2014/main" id="{3E120CBA-E94C-FD75-1BB7-1AC08A7BF106}"/>
              </a:ext>
            </a:extLst>
          </p:cNvPr>
          <p:cNvSpPr/>
          <p:nvPr/>
        </p:nvSpPr>
        <p:spPr>
          <a:xfrm>
            <a:off x="1125773" y="27522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74" name="直接连接符 273">
            <a:extLst>
              <a:ext uri="{FF2B5EF4-FFF2-40B4-BE49-F238E27FC236}">
                <a16:creationId xmlns:a16="http://schemas.microsoft.com/office/drawing/2014/main" id="{55B66F1C-A29A-EDB7-AAEE-04027A07CB76}"/>
              </a:ext>
            </a:extLst>
          </p:cNvPr>
          <p:cNvCxnSpPr>
            <a:cxnSpLocks/>
            <a:stCxn id="82" idx="3"/>
          </p:cNvCxnSpPr>
          <p:nvPr/>
        </p:nvCxnSpPr>
        <p:spPr>
          <a:xfrm flipH="1">
            <a:off x="466170" y="194263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283" name="直接连接符 282">
            <a:extLst>
              <a:ext uri="{FF2B5EF4-FFF2-40B4-BE49-F238E27FC236}">
                <a16:creationId xmlns:a16="http://schemas.microsoft.com/office/drawing/2014/main" id="{7082FB1C-4F1F-B3CB-B68C-EFC191AB6C25}"/>
              </a:ext>
            </a:extLst>
          </p:cNvPr>
          <p:cNvCxnSpPr>
            <a:cxnSpLocks/>
            <a:stCxn id="82" idx="5"/>
            <a:endCxn id="134" idx="1"/>
          </p:cNvCxnSpPr>
          <p:nvPr/>
        </p:nvCxnSpPr>
        <p:spPr>
          <a:xfrm>
            <a:off x="798574" y="194263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84" name="直接连接符 283">
            <a:extLst>
              <a:ext uri="{FF2B5EF4-FFF2-40B4-BE49-F238E27FC236}">
                <a16:creationId xmlns:a16="http://schemas.microsoft.com/office/drawing/2014/main" id="{2B160226-C854-0909-B950-35AD3965D1EE}"/>
              </a:ext>
            </a:extLst>
          </p:cNvPr>
          <p:cNvCxnSpPr>
            <a:cxnSpLocks/>
          </p:cNvCxnSpPr>
          <p:nvPr/>
        </p:nvCxnSpPr>
        <p:spPr>
          <a:xfrm>
            <a:off x="511633" y="229601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22" name="直接连接符 321">
            <a:extLst>
              <a:ext uri="{FF2B5EF4-FFF2-40B4-BE49-F238E27FC236}">
                <a16:creationId xmlns:a16="http://schemas.microsoft.com/office/drawing/2014/main" id="{FC62DCEA-43CB-DA5C-E929-34230163C22B}"/>
              </a:ext>
            </a:extLst>
          </p:cNvPr>
          <p:cNvCxnSpPr>
            <a:cxnSpLocks/>
            <a:stCxn id="134" idx="3"/>
          </p:cNvCxnSpPr>
          <p:nvPr/>
        </p:nvCxnSpPr>
        <p:spPr>
          <a:xfrm flipH="1">
            <a:off x="734280" y="231589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25" name="直接连接符 324">
            <a:extLst>
              <a:ext uri="{FF2B5EF4-FFF2-40B4-BE49-F238E27FC236}">
                <a16:creationId xmlns:a16="http://schemas.microsoft.com/office/drawing/2014/main" id="{9BDE610F-7B51-A9DD-B127-21D417804866}"/>
              </a:ext>
            </a:extLst>
          </p:cNvPr>
          <p:cNvCxnSpPr>
            <a:cxnSpLocks/>
            <a:endCxn id="134" idx="7"/>
          </p:cNvCxnSpPr>
          <p:nvPr/>
        </p:nvCxnSpPr>
        <p:spPr>
          <a:xfrm flipH="1">
            <a:off x="1103374" y="201949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326" name="直接连接符 325">
            <a:extLst>
              <a:ext uri="{FF2B5EF4-FFF2-40B4-BE49-F238E27FC236}">
                <a16:creationId xmlns:a16="http://schemas.microsoft.com/office/drawing/2014/main" id="{D717734C-3940-9031-C65F-88503E09353F}"/>
              </a:ext>
            </a:extLst>
          </p:cNvPr>
          <p:cNvCxnSpPr>
            <a:cxnSpLocks/>
            <a:stCxn id="165" idx="0"/>
            <a:endCxn id="134" idx="4"/>
          </p:cNvCxnSpPr>
          <p:nvPr/>
        </p:nvCxnSpPr>
        <p:spPr>
          <a:xfrm flipH="1" flipV="1">
            <a:off x="1057911" y="233576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327" name="直接连接符 326">
            <a:extLst>
              <a:ext uri="{FF2B5EF4-FFF2-40B4-BE49-F238E27FC236}">
                <a16:creationId xmlns:a16="http://schemas.microsoft.com/office/drawing/2014/main" id="{44FB5A64-B60A-AD1F-E08C-859A4D1B8ABC}"/>
              </a:ext>
            </a:extLst>
          </p:cNvPr>
          <p:cNvCxnSpPr>
            <a:cxnSpLocks/>
            <a:stCxn id="348" idx="1"/>
            <a:endCxn id="134" idx="5"/>
          </p:cNvCxnSpPr>
          <p:nvPr/>
        </p:nvCxnSpPr>
        <p:spPr>
          <a:xfrm flipH="1" flipV="1">
            <a:off x="1103374" y="231589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28" name="直接连接符 327">
            <a:extLst>
              <a:ext uri="{FF2B5EF4-FFF2-40B4-BE49-F238E27FC236}">
                <a16:creationId xmlns:a16="http://schemas.microsoft.com/office/drawing/2014/main" id="{7B7B60A6-BE13-17AB-1212-A7786160527E}"/>
              </a:ext>
            </a:extLst>
          </p:cNvPr>
          <p:cNvCxnSpPr>
            <a:cxnSpLocks/>
            <a:endCxn id="348" idx="0"/>
          </p:cNvCxnSpPr>
          <p:nvPr/>
        </p:nvCxnSpPr>
        <p:spPr>
          <a:xfrm>
            <a:off x="1420081" y="203937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329" name="直接连接符 328">
            <a:extLst>
              <a:ext uri="{FF2B5EF4-FFF2-40B4-BE49-F238E27FC236}">
                <a16:creationId xmlns:a16="http://schemas.microsoft.com/office/drawing/2014/main" id="{4955D1D1-97BB-6603-2F4C-6AB0F26BC94E}"/>
              </a:ext>
            </a:extLst>
          </p:cNvPr>
          <p:cNvCxnSpPr>
            <a:cxnSpLocks/>
            <a:stCxn id="82" idx="4"/>
          </p:cNvCxnSpPr>
          <p:nvPr/>
        </p:nvCxnSpPr>
        <p:spPr>
          <a:xfrm flipH="1">
            <a:off x="688817" y="196250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32" name="直接连接符 331">
            <a:extLst>
              <a:ext uri="{FF2B5EF4-FFF2-40B4-BE49-F238E27FC236}">
                <a16:creationId xmlns:a16="http://schemas.microsoft.com/office/drawing/2014/main" id="{DB169172-16F5-2918-3635-2ED77BC86BE5}"/>
              </a:ext>
            </a:extLst>
          </p:cNvPr>
          <p:cNvCxnSpPr>
            <a:cxnSpLocks/>
            <a:endCxn id="165" idx="2"/>
          </p:cNvCxnSpPr>
          <p:nvPr/>
        </p:nvCxnSpPr>
        <p:spPr>
          <a:xfrm>
            <a:off x="734280" y="268457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344" name="椭圆 343">
            <a:extLst>
              <a:ext uri="{FF2B5EF4-FFF2-40B4-BE49-F238E27FC236}">
                <a16:creationId xmlns:a16="http://schemas.microsoft.com/office/drawing/2014/main" id="{D292087A-5252-74C2-391C-A7F6EFE45DD5}"/>
              </a:ext>
            </a:extLst>
          </p:cNvPr>
          <p:cNvSpPr/>
          <p:nvPr/>
        </p:nvSpPr>
        <p:spPr>
          <a:xfrm>
            <a:off x="619279" y="25721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5" name="椭圆 344">
            <a:extLst>
              <a:ext uri="{FF2B5EF4-FFF2-40B4-BE49-F238E27FC236}">
                <a16:creationId xmlns:a16="http://schemas.microsoft.com/office/drawing/2014/main" id="{4CCB7170-25DD-89DF-7EE2-0A11A8279C4F}"/>
              </a:ext>
            </a:extLst>
          </p:cNvPr>
          <p:cNvSpPr/>
          <p:nvPr/>
        </p:nvSpPr>
        <p:spPr>
          <a:xfrm>
            <a:off x="429715" y="216317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A490717F-8991-295C-9385-8D3EC3A0BBC2}"/>
              </a:ext>
            </a:extLst>
          </p:cNvPr>
          <p:cNvSpPr/>
          <p:nvPr/>
        </p:nvSpPr>
        <p:spPr>
          <a:xfrm>
            <a:off x="1425752" y="244057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椭圆 350">
            <a:extLst>
              <a:ext uri="{FF2B5EF4-FFF2-40B4-BE49-F238E27FC236}">
                <a16:creationId xmlns:a16="http://schemas.microsoft.com/office/drawing/2014/main" id="{E8CE42BD-3BF8-94EB-BED5-369A743BAA2C}"/>
              </a:ext>
            </a:extLst>
          </p:cNvPr>
          <p:cNvSpPr/>
          <p:nvPr/>
        </p:nvSpPr>
        <p:spPr>
          <a:xfrm>
            <a:off x="1346467" y="19432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2" name="文本框 351">
            <a:extLst>
              <a:ext uri="{FF2B5EF4-FFF2-40B4-BE49-F238E27FC236}">
                <a16:creationId xmlns:a16="http://schemas.microsoft.com/office/drawing/2014/main" id="{66FCEE82-086D-F94B-7ED5-6B3419F78FE4}"/>
              </a:ext>
            </a:extLst>
          </p:cNvPr>
          <p:cNvSpPr txBox="1"/>
          <p:nvPr/>
        </p:nvSpPr>
        <p:spPr>
          <a:xfrm>
            <a:off x="1345165" y="23559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53" name="文本框 352">
            <a:extLst>
              <a:ext uri="{FF2B5EF4-FFF2-40B4-BE49-F238E27FC236}">
                <a16:creationId xmlns:a16="http://schemas.microsoft.com/office/drawing/2014/main" id="{EEA59BEB-E0DE-0723-6876-CA80738EA768}"/>
              </a:ext>
            </a:extLst>
          </p:cNvPr>
          <p:cNvSpPr txBox="1"/>
          <p:nvPr/>
        </p:nvSpPr>
        <p:spPr>
          <a:xfrm>
            <a:off x="913980" y="211496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33FBEE7E-097A-54AB-2E97-7B507E21D721}"/>
              </a:ext>
            </a:extLst>
          </p:cNvPr>
          <p:cNvCxnSpPr>
            <a:cxnSpLocks/>
          </p:cNvCxnSpPr>
          <p:nvPr/>
        </p:nvCxnSpPr>
        <p:spPr>
          <a:xfrm flipH="1">
            <a:off x="1068646" y="189740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5" name="椭圆 354">
            <a:extLst>
              <a:ext uri="{FF2B5EF4-FFF2-40B4-BE49-F238E27FC236}">
                <a16:creationId xmlns:a16="http://schemas.microsoft.com/office/drawing/2014/main" id="{E6390393-FF3E-59AA-767D-82594ED8B149}"/>
              </a:ext>
            </a:extLst>
          </p:cNvPr>
          <p:cNvSpPr/>
          <p:nvPr/>
        </p:nvSpPr>
        <p:spPr>
          <a:xfrm>
            <a:off x="1045787" y="180898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425D132-94B4-16E3-0576-100F7F4E13DB}"/>
              </a:ext>
            </a:extLst>
          </p:cNvPr>
          <p:cNvSpPr txBox="1"/>
          <p:nvPr/>
        </p:nvSpPr>
        <p:spPr>
          <a:xfrm>
            <a:off x="542765" y="246906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0" name="文本框 359">
            <a:extLst>
              <a:ext uri="{FF2B5EF4-FFF2-40B4-BE49-F238E27FC236}">
                <a16:creationId xmlns:a16="http://schemas.microsoft.com/office/drawing/2014/main" id="{3E7E9F8D-7200-C4C5-737D-D05D56A74862}"/>
              </a:ext>
            </a:extLst>
          </p:cNvPr>
          <p:cNvSpPr txBox="1"/>
          <p:nvPr/>
        </p:nvSpPr>
        <p:spPr>
          <a:xfrm>
            <a:off x="355999" y="2060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1" name="文本框 360">
            <a:extLst>
              <a:ext uri="{FF2B5EF4-FFF2-40B4-BE49-F238E27FC236}">
                <a16:creationId xmlns:a16="http://schemas.microsoft.com/office/drawing/2014/main" id="{0352C358-F68B-3965-1BF5-CBD901603149}"/>
              </a:ext>
            </a:extLst>
          </p:cNvPr>
          <p:cNvSpPr txBox="1"/>
          <p:nvPr/>
        </p:nvSpPr>
        <p:spPr>
          <a:xfrm>
            <a:off x="617959" y="172390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62" name="梯形 361">
            <a:extLst>
              <a:ext uri="{FF2B5EF4-FFF2-40B4-BE49-F238E27FC236}">
                <a16:creationId xmlns:a16="http://schemas.microsoft.com/office/drawing/2014/main" id="{7D103C23-38E4-E0A6-56EE-9BCB7F2026A5}"/>
              </a:ext>
            </a:extLst>
          </p:cNvPr>
          <p:cNvSpPr/>
          <p:nvPr/>
        </p:nvSpPr>
        <p:spPr>
          <a:xfrm rot="16200000">
            <a:off x="2399513" y="790008"/>
            <a:ext cx="1151947" cy="114844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Google Shape;303;p19">
            <a:extLst>
              <a:ext uri="{FF2B5EF4-FFF2-40B4-BE49-F238E27FC236}">
                <a16:creationId xmlns:a16="http://schemas.microsoft.com/office/drawing/2014/main" id="{4B20186A-46F8-45B3-F7DC-56A44171CBBA}"/>
              </a:ext>
            </a:extLst>
          </p:cNvPr>
          <p:cNvSpPr/>
          <p:nvPr/>
        </p:nvSpPr>
        <p:spPr>
          <a:xfrm>
            <a:off x="2479946" y="1179831"/>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116;p19">
            <a:extLst>
              <a:ext uri="{FF2B5EF4-FFF2-40B4-BE49-F238E27FC236}">
                <a16:creationId xmlns:a16="http://schemas.microsoft.com/office/drawing/2014/main" id="{5F4B4943-0765-8EDF-E2F6-42302EEBD8AD}"/>
              </a:ext>
            </a:extLst>
          </p:cNvPr>
          <p:cNvSpPr/>
          <p:nvPr/>
        </p:nvSpPr>
        <p:spPr>
          <a:xfrm>
            <a:off x="2992197" y="1016762"/>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16;p19">
            <a:extLst>
              <a:ext uri="{FF2B5EF4-FFF2-40B4-BE49-F238E27FC236}">
                <a16:creationId xmlns:a16="http://schemas.microsoft.com/office/drawing/2014/main" id="{FB869EA5-0C4C-9636-E3E7-CF35F2752A90}"/>
              </a:ext>
            </a:extLst>
          </p:cNvPr>
          <p:cNvSpPr/>
          <p:nvPr/>
        </p:nvSpPr>
        <p:spPr>
          <a:xfrm>
            <a:off x="3262926" y="947357"/>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6" name="Google Shape;303;p19">
            <a:extLst>
              <a:ext uri="{FF2B5EF4-FFF2-40B4-BE49-F238E27FC236}">
                <a16:creationId xmlns:a16="http://schemas.microsoft.com/office/drawing/2014/main" id="{6D73081A-D017-E082-AF8E-2627E4638B21}"/>
              </a:ext>
            </a:extLst>
          </p:cNvPr>
          <p:cNvSpPr/>
          <p:nvPr/>
        </p:nvSpPr>
        <p:spPr>
          <a:xfrm>
            <a:off x="2736072" y="1081381"/>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文本框 369">
            <a:extLst>
              <a:ext uri="{FF2B5EF4-FFF2-40B4-BE49-F238E27FC236}">
                <a16:creationId xmlns:a16="http://schemas.microsoft.com/office/drawing/2014/main" id="{B753CD1E-444D-61C9-2E5A-60572D5FBB22}"/>
              </a:ext>
            </a:extLst>
          </p:cNvPr>
          <p:cNvSpPr txBox="1"/>
          <p:nvPr/>
        </p:nvSpPr>
        <p:spPr>
          <a:xfrm>
            <a:off x="2069786" y="1907230"/>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cxnSp>
        <p:nvCxnSpPr>
          <p:cNvPr id="407" name="连接符: 肘形 406">
            <a:extLst>
              <a:ext uri="{FF2B5EF4-FFF2-40B4-BE49-F238E27FC236}">
                <a16:creationId xmlns:a16="http://schemas.microsoft.com/office/drawing/2014/main" id="{22E00160-FACD-3812-078B-CB6E5A0ED253}"/>
              </a:ext>
            </a:extLst>
          </p:cNvPr>
          <p:cNvCxnSpPr>
            <a:cxnSpLocks/>
          </p:cNvCxnSpPr>
          <p:nvPr/>
        </p:nvCxnSpPr>
        <p:spPr>
          <a:xfrm>
            <a:off x="3610424" y="1100737"/>
            <a:ext cx="1093985" cy="286295"/>
          </a:xfrm>
          <a:prstGeom prst="bentConnector3">
            <a:avLst>
              <a:gd name="adj1" fmla="val 85225"/>
            </a:avLst>
          </a:prstGeom>
          <a:ln>
            <a:tailEnd type="triangle"/>
          </a:ln>
        </p:spPr>
        <p:style>
          <a:lnRef idx="3">
            <a:schemeClr val="dk1"/>
          </a:lnRef>
          <a:fillRef idx="0">
            <a:schemeClr val="dk1"/>
          </a:fillRef>
          <a:effectRef idx="2">
            <a:schemeClr val="dk1"/>
          </a:effectRef>
          <a:fontRef idx="minor">
            <a:schemeClr val="tx1"/>
          </a:fontRef>
        </p:style>
      </p:cxnSp>
      <p:cxnSp>
        <p:nvCxnSpPr>
          <p:cNvPr id="443" name="连接符: 肘形 442">
            <a:extLst>
              <a:ext uri="{FF2B5EF4-FFF2-40B4-BE49-F238E27FC236}">
                <a16:creationId xmlns:a16="http://schemas.microsoft.com/office/drawing/2014/main" id="{059E3045-2FD7-34B6-9A5B-6490658765BF}"/>
              </a:ext>
            </a:extLst>
          </p:cNvPr>
          <p:cNvCxnSpPr>
            <a:cxnSpLocks/>
          </p:cNvCxnSpPr>
          <p:nvPr/>
        </p:nvCxnSpPr>
        <p:spPr>
          <a:xfrm flipV="1">
            <a:off x="3597511" y="1390455"/>
            <a:ext cx="956223" cy="354290"/>
          </a:xfrm>
          <a:prstGeom prst="bentConnector3">
            <a:avLst>
              <a:gd name="adj1" fmla="val 99179"/>
            </a:avLst>
          </a:prstGeom>
        </p:spPr>
        <p:style>
          <a:lnRef idx="3">
            <a:schemeClr val="dk1"/>
          </a:lnRef>
          <a:fillRef idx="0">
            <a:schemeClr val="dk1"/>
          </a:fillRef>
          <a:effectRef idx="2">
            <a:schemeClr val="dk1"/>
          </a:effectRef>
          <a:fontRef idx="minor">
            <a:schemeClr val="tx1"/>
          </a:fontRef>
        </p:style>
      </p:cxnSp>
      <p:sp>
        <p:nvSpPr>
          <p:cNvPr id="465" name="文本框 464">
            <a:extLst>
              <a:ext uri="{FF2B5EF4-FFF2-40B4-BE49-F238E27FC236}">
                <a16:creationId xmlns:a16="http://schemas.microsoft.com/office/drawing/2014/main" id="{FEC767F2-1348-9188-9610-08327BFBCCB9}"/>
              </a:ext>
            </a:extLst>
          </p:cNvPr>
          <p:cNvSpPr txBox="1"/>
          <p:nvPr/>
        </p:nvSpPr>
        <p:spPr>
          <a:xfrm>
            <a:off x="3614218" y="871143"/>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9904C65C-0E41-CAA8-9B84-4DC7CC5DDE5F}"/>
              </a:ext>
            </a:extLst>
          </p:cNvPr>
          <p:cNvSpPr txBox="1"/>
          <p:nvPr/>
        </p:nvSpPr>
        <p:spPr>
          <a:xfrm>
            <a:off x="3599744" y="1473715"/>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504" name="左大括号 503">
            <a:extLst>
              <a:ext uri="{FF2B5EF4-FFF2-40B4-BE49-F238E27FC236}">
                <a16:creationId xmlns:a16="http://schemas.microsoft.com/office/drawing/2014/main" id="{301A984B-2351-6BDA-017B-7F85745DC332}"/>
              </a:ext>
            </a:extLst>
          </p:cNvPr>
          <p:cNvSpPr/>
          <p:nvPr/>
        </p:nvSpPr>
        <p:spPr>
          <a:xfrm>
            <a:off x="4714733" y="9479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505" name="文本框 504">
            <a:extLst>
              <a:ext uri="{FF2B5EF4-FFF2-40B4-BE49-F238E27FC236}">
                <a16:creationId xmlns:a16="http://schemas.microsoft.com/office/drawing/2014/main" id="{DD42E0DF-FD73-4B09-5BCC-02D8951165A2}"/>
              </a:ext>
            </a:extLst>
          </p:cNvPr>
          <p:cNvSpPr txBox="1"/>
          <p:nvPr/>
        </p:nvSpPr>
        <p:spPr>
          <a:xfrm>
            <a:off x="4921769" y="219935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06" name="文本框 505">
            <a:extLst>
              <a:ext uri="{FF2B5EF4-FFF2-40B4-BE49-F238E27FC236}">
                <a16:creationId xmlns:a16="http://schemas.microsoft.com/office/drawing/2014/main" id="{6D27BCD5-C81A-68DE-8A49-2A571949F4C8}"/>
              </a:ext>
            </a:extLst>
          </p:cNvPr>
          <p:cNvSpPr txBox="1"/>
          <p:nvPr/>
        </p:nvSpPr>
        <p:spPr>
          <a:xfrm>
            <a:off x="5174852" y="220108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514" name="连接符: 肘形 513">
            <a:extLst>
              <a:ext uri="{FF2B5EF4-FFF2-40B4-BE49-F238E27FC236}">
                <a16:creationId xmlns:a16="http://schemas.microsoft.com/office/drawing/2014/main" id="{F4CA7032-9A26-B464-ADC6-2B3AB54E31C5}"/>
              </a:ext>
            </a:extLst>
          </p:cNvPr>
          <p:cNvCxnSpPr>
            <a:cxnSpLocks/>
            <a:stCxn id="277" idx="0"/>
            <a:endCxn id="362" idx="0"/>
          </p:cNvCxnSpPr>
          <p:nvPr/>
        </p:nvCxnSpPr>
        <p:spPr>
          <a:xfrm rot="5400000" flipH="1" flipV="1">
            <a:off x="1498880" y="872844"/>
            <a:ext cx="411002" cy="139377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21" name="连接符: 肘形 520">
            <a:extLst>
              <a:ext uri="{FF2B5EF4-FFF2-40B4-BE49-F238E27FC236}">
                <a16:creationId xmlns:a16="http://schemas.microsoft.com/office/drawing/2014/main" id="{289E6143-C417-AA3F-12E9-924EE6C405D1}"/>
              </a:ext>
            </a:extLst>
          </p:cNvPr>
          <p:cNvCxnSpPr>
            <a:cxnSpLocks/>
            <a:stCxn id="116" idx="2"/>
            <a:endCxn id="567" idx="1"/>
          </p:cNvCxnSpPr>
          <p:nvPr/>
        </p:nvCxnSpPr>
        <p:spPr>
          <a:xfrm rot="5400000" flipH="1" flipV="1">
            <a:off x="1657467" y="2285394"/>
            <a:ext cx="298272" cy="1518104"/>
          </a:xfrm>
          <a:prstGeom prst="bentConnector4">
            <a:avLst>
              <a:gd name="adj1" fmla="val -76641"/>
              <a:gd name="adj2" fmla="val 72528"/>
            </a:avLst>
          </a:prstGeom>
          <a:ln>
            <a:tailEnd type="triangle"/>
          </a:ln>
        </p:spPr>
        <p:style>
          <a:lnRef idx="3">
            <a:schemeClr val="dk1"/>
          </a:lnRef>
          <a:fillRef idx="0">
            <a:schemeClr val="dk1"/>
          </a:fillRef>
          <a:effectRef idx="2">
            <a:schemeClr val="dk1"/>
          </a:effectRef>
          <a:fontRef idx="minor">
            <a:schemeClr val="tx1"/>
          </a:fontRef>
        </p:style>
      </p:cxnSp>
      <p:sp>
        <p:nvSpPr>
          <p:cNvPr id="567" name="矩形 566">
            <a:extLst>
              <a:ext uri="{FF2B5EF4-FFF2-40B4-BE49-F238E27FC236}">
                <a16:creationId xmlns:a16="http://schemas.microsoft.com/office/drawing/2014/main" id="{E277E022-B136-1562-7067-7B9EB1983747}"/>
              </a:ext>
            </a:extLst>
          </p:cNvPr>
          <p:cNvSpPr/>
          <p:nvPr/>
        </p:nvSpPr>
        <p:spPr>
          <a:xfrm>
            <a:off x="2565655" y="2412767"/>
            <a:ext cx="1636714" cy="96508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8" name="椭圆 567">
            <a:extLst>
              <a:ext uri="{FF2B5EF4-FFF2-40B4-BE49-F238E27FC236}">
                <a16:creationId xmlns:a16="http://schemas.microsoft.com/office/drawing/2014/main" id="{5F3D76A4-0747-5D1C-0325-C1C16C52F025}"/>
              </a:ext>
            </a:extLst>
          </p:cNvPr>
          <p:cNvSpPr/>
          <p:nvPr/>
        </p:nvSpPr>
        <p:spPr>
          <a:xfrm>
            <a:off x="2904903" y="275279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69" name="文本框 568">
            <a:extLst>
              <a:ext uri="{FF2B5EF4-FFF2-40B4-BE49-F238E27FC236}">
                <a16:creationId xmlns:a16="http://schemas.microsoft.com/office/drawing/2014/main" id="{48DC45E5-C9FF-4A2B-A75C-D013C837B2CE}"/>
              </a:ext>
            </a:extLst>
          </p:cNvPr>
          <p:cNvSpPr txBox="1"/>
          <p:nvPr/>
        </p:nvSpPr>
        <p:spPr>
          <a:xfrm>
            <a:off x="2847998" y="268962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572" name="椭圆 571">
            <a:extLst>
              <a:ext uri="{FF2B5EF4-FFF2-40B4-BE49-F238E27FC236}">
                <a16:creationId xmlns:a16="http://schemas.microsoft.com/office/drawing/2014/main" id="{FBFC02EB-C7D1-62B6-AE1B-FBB3FE7617F5}"/>
              </a:ext>
            </a:extLst>
          </p:cNvPr>
          <p:cNvSpPr/>
          <p:nvPr/>
        </p:nvSpPr>
        <p:spPr>
          <a:xfrm>
            <a:off x="2705119" y="25749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3" name="椭圆 572">
            <a:extLst>
              <a:ext uri="{FF2B5EF4-FFF2-40B4-BE49-F238E27FC236}">
                <a16:creationId xmlns:a16="http://schemas.microsoft.com/office/drawing/2014/main" id="{9C9B0C2B-D7FF-D4D6-836A-21AB9D36D59A}"/>
              </a:ext>
            </a:extLst>
          </p:cNvPr>
          <p:cNvSpPr/>
          <p:nvPr/>
        </p:nvSpPr>
        <p:spPr>
          <a:xfrm>
            <a:off x="2719910" y="296641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4" name="椭圆 573">
            <a:extLst>
              <a:ext uri="{FF2B5EF4-FFF2-40B4-BE49-F238E27FC236}">
                <a16:creationId xmlns:a16="http://schemas.microsoft.com/office/drawing/2014/main" id="{2C5D3375-F7A6-86D4-FEAB-514D98DEA3E7}"/>
              </a:ext>
            </a:extLst>
          </p:cNvPr>
          <p:cNvSpPr/>
          <p:nvPr/>
        </p:nvSpPr>
        <p:spPr>
          <a:xfrm>
            <a:off x="3057974" y="296824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5" name="椭圆 574">
            <a:extLst>
              <a:ext uri="{FF2B5EF4-FFF2-40B4-BE49-F238E27FC236}">
                <a16:creationId xmlns:a16="http://schemas.microsoft.com/office/drawing/2014/main" id="{085DAC9D-A9A9-3AA0-BE3F-E8454E9A3224}"/>
              </a:ext>
            </a:extLst>
          </p:cNvPr>
          <p:cNvSpPr/>
          <p:nvPr/>
        </p:nvSpPr>
        <p:spPr>
          <a:xfrm>
            <a:off x="2934643" y="25240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2" name="椭圆 581">
            <a:extLst>
              <a:ext uri="{FF2B5EF4-FFF2-40B4-BE49-F238E27FC236}">
                <a16:creationId xmlns:a16="http://schemas.microsoft.com/office/drawing/2014/main" id="{619C0983-7569-8A4F-C19D-FB1F49275D03}"/>
              </a:ext>
            </a:extLst>
          </p:cNvPr>
          <p:cNvSpPr/>
          <p:nvPr/>
        </p:nvSpPr>
        <p:spPr>
          <a:xfrm>
            <a:off x="3139932" y="27527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583" name="直接连接符 582">
            <a:extLst>
              <a:ext uri="{FF2B5EF4-FFF2-40B4-BE49-F238E27FC236}">
                <a16:creationId xmlns:a16="http://schemas.microsoft.com/office/drawing/2014/main" id="{0A9E7FD1-2060-3593-CE78-711E5641E5D5}"/>
              </a:ext>
            </a:extLst>
          </p:cNvPr>
          <p:cNvCxnSpPr>
            <a:cxnSpLocks/>
            <a:stCxn id="568" idx="1"/>
            <a:endCxn id="572" idx="5"/>
          </p:cNvCxnSpPr>
          <p:nvPr/>
        </p:nvCxnSpPr>
        <p:spPr>
          <a:xfrm flipH="1" flipV="1">
            <a:off x="2814876" y="2690795"/>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587" name="直接连接符 586">
            <a:extLst>
              <a:ext uri="{FF2B5EF4-FFF2-40B4-BE49-F238E27FC236}">
                <a16:creationId xmlns:a16="http://schemas.microsoft.com/office/drawing/2014/main" id="{CD582459-506F-F11D-1ACC-A3BF7D132D5B}"/>
              </a:ext>
            </a:extLst>
          </p:cNvPr>
          <p:cNvCxnSpPr>
            <a:cxnSpLocks/>
            <a:stCxn id="568" idx="3"/>
            <a:endCxn id="573" idx="7"/>
          </p:cNvCxnSpPr>
          <p:nvPr/>
        </p:nvCxnSpPr>
        <p:spPr>
          <a:xfrm flipH="1">
            <a:off x="2829667" y="2868644"/>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590" name="直接连接符 589">
            <a:extLst>
              <a:ext uri="{FF2B5EF4-FFF2-40B4-BE49-F238E27FC236}">
                <a16:creationId xmlns:a16="http://schemas.microsoft.com/office/drawing/2014/main" id="{F58B1041-56A0-3437-52B0-5AA498A81B95}"/>
              </a:ext>
            </a:extLst>
          </p:cNvPr>
          <p:cNvCxnSpPr>
            <a:cxnSpLocks/>
            <a:stCxn id="568" idx="0"/>
            <a:endCxn id="575" idx="4"/>
          </p:cNvCxnSpPr>
          <p:nvPr/>
        </p:nvCxnSpPr>
        <p:spPr>
          <a:xfrm flipV="1">
            <a:off x="2969197" y="2659731"/>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593" name="直接连接符 592">
            <a:extLst>
              <a:ext uri="{FF2B5EF4-FFF2-40B4-BE49-F238E27FC236}">
                <a16:creationId xmlns:a16="http://schemas.microsoft.com/office/drawing/2014/main" id="{5BD1507E-70BC-4EB7-4BC7-DE50BA66436D}"/>
              </a:ext>
            </a:extLst>
          </p:cNvPr>
          <p:cNvCxnSpPr>
            <a:cxnSpLocks/>
            <a:stCxn id="568" idx="6"/>
            <a:endCxn id="582" idx="2"/>
          </p:cNvCxnSpPr>
          <p:nvPr/>
        </p:nvCxnSpPr>
        <p:spPr>
          <a:xfrm>
            <a:off x="3033491" y="2820656"/>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597" name="直接连接符 596">
            <a:extLst>
              <a:ext uri="{FF2B5EF4-FFF2-40B4-BE49-F238E27FC236}">
                <a16:creationId xmlns:a16="http://schemas.microsoft.com/office/drawing/2014/main" id="{D51D90BB-1B95-47FB-804A-2274D22C2537}"/>
              </a:ext>
            </a:extLst>
          </p:cNvPr>
          <p:cNvCxnSpPr>
            <a:cxnSpLocks/>
            <a:stCxn id="568" idx="5"/>
            <a:endCxn id="574" idx="1"/>
          </p:cNvCxnSpPr>
          <p:nvPr/>
        </p:nvCxnSpPr>
        <p:spPr>
          <a:xfrm>
            <a:off x="3014660" y="2868644"/>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08" name="椭圆 607">
            <a:extLst>
              <a:ext uri="{FF2B5EF4-FFF2-40B4-BE49-F238E27FC236}">
                <a16:creationId xmlns:a16="http://schemas.microsoft.com/office/drawing/2014/main" id="{8A4352E0-69E3-C332-3493-BB88A1C7E563}"/>
              </a:ext>
            </a:extLst>
          </p:cNvPr>
          <p:cNvSpPr/>
          <p:nvPr/>
        </p:nvSpPr>
        <p:spPr>
          <a:xfrm>
            <a:off x="3703298" y="27618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0" name="椭圆 609">
            <a:extLst>
              <a:ext uri="{FF2B5EF4-FFF2-40B4-BE49-F238E27FC236}">
                <a16:creationId xmlns:a16="http://schemas.microsoft.com/office/drawing/2014/main" id="{C03E7B8E-2DA0-1D56-7C64-C5B4AD401CD7}"/>
              </a:ext>
            </a:extLst>
          </p:cNvPr>
          <p:cNvSpPr/>
          <p:nvPr/>
        </p:nvSpPr>
        <p:spPr>
          <a:xfrm>
            <a:off x="3503514" y="25840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2" name="椭圆 611">
            <a:extLst>
              <a:ext uri="{FF2B5EF4-FFF2-40B4-BE49-F238E27FC236}">
                <a16:creationId xmlns:a16="http://schemas.microsoft.com/office/drawing/2014/main" id="{89404026-9B50-B74A-9480-4E7766B68E9B}"/>
              </a:ext>
            </a:extLst>
          </p:cNvPr>
          <p:cNvSpPr/>
          <p:nvPr/>
        </p:nvSpPr>
        <p:spPr>
          <a:xfrm>
            <a:off x="3518305" y="29755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3" name="椭圆 612">
            <a:extLst>
              <a:ext uri="{FF2B5EF4-FFF2-40B4-BE49-F238E27FC236}">
                <a16:creationId xmlns:a16="http://schemas.microsoft.com/office/drawing/2014/main" id="{58E76655-FD52-C7C3-B8A1-9990BE71F9D2}"/>
              </a:ext>
            </a:extLst>
          </p:cNvPr>
          <p:cNvSpPr/>
          <p:nvPr/>
        </p:nvSpPr>
        <p:spPr>
          <a:xfrm>
            <a:off x="3856369" y="29773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14" name="椭圆 613">
            <a:extLst>
              <a:ext uri="{FF2B5EF4-FFF2-40B4-BE49-F238E27FC236}">
                <a16:creationId xmlns:a16="http://schemas.microsoft.com/office/drawing/2014/main" id="{D99B8985-21BE-A70F-7E31-5615DC3E6E47}"/>
              </a:ext>
            </a:extLst>
          </p:cNvPr>
          <p:cNvSpPr/>
          <p:nvPr/>
        </p:nvSpPr>
        <p:spPr>
          <a:xfrm>
            <a:off x="3733038" y="253309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15" name="椭圆 614">
            <a:extLst>
              <a:ext uri="{FF2B5EF4-FFF2-40B4-BE49-F238E27FC236}">
                <a16:creationId xmlns:a16="http://schemas.microsoft.com/office/drawing/2014/main" id="{A930BB18-D338-5E70-60DE-278B0C7C9645}"/>
              </a:ext>
            </a:extLst>
          </p:cNvPr>
          <p:cNvSpPr/>
          <p:nvPr/>
        </p:nvSpPr>
        <p:spPr>
          <a:xfrm>
            <a:off x="3938327" y="2761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616" name="直接连接符 615">
            <a:extLst>
              <a:ext uri="{FF2B5EF4-FFF2-40B4-BE49-F238E27FC236}">
                <a16:creationId xmlns:a16="http://schemas.microsoft.com/office/drawing/2014/main" id="{113F77F6-2D13-1109-B00F-EDE645AC3929}"/>
              </a:ext>
            </a:extLst>
          </p:cNvPr>
          <p:cNvCxnSpPr>
            <a:cxnSpLocks/>
            <a:stCxn id="608" idx="1"/>
            <a:endCxn id="610" idx="5"/>
          </p:cNvCxnSpPr>
          <p:nvPr/>
        </p:nvCxnSpPr>
        <p:spPr>
          <a:xfrm flipH="1" flipV="1">
            <a:off x="3613271" y="2699887"/>
            <a:ext cx="108858" cy="81872"/>
          </a:xfrm>
          <a:prstGeom prst="line">
            <a:avLst/>
          </a:prstGeom>
        </p:spPr>
        <p:style>
          <a:lnRef idx="2">
            <a:schemeClr val="dk1"/>
          </a:lnRef>
          <a:fillRef idx="0">
            <a:schemeClr val="dk1"/>
          </a:fillRef>
          <a:effectRef idx="1">
            <a:schemeClr val="dk1"/>
          </a:effectRef>
          <a:fontRef idx="minor">
            <a:schemeClr val="tx1"/>
          </a:fontRef>
        </p:style>
      </p:cxnSp>
      <p:cxnSp>
        <p:nvCxnSpPr>
          <p:cNvPr id="617" name="直接连接符 616">
            <a:extLst>
              <a:ext uri="{FF2B5EF4-FFF2-40B4-BE49-F238E27FC236}">
                <a16:creationId xmlns:a16="http://schemas.microsoft.com/office/drawing/2014/main" id="{2C6ABB00-9118-23A6-BE43-59D0D43BF008}"/>
              </a:ext>
            </a:extLst>
          </p:cNvPr>
          <p:cNvCxnSpPr>
            <a:cxnSpLocks/>
            <a:stCxn id="608" idx="3"/>
            <a:endCxn id="612" idx="7"/>
          </p:cNvCxnSpPr>
          <p:nvPr/>
        </p:nvCxnSpPr>
        <p:spPr>
          <a:xfrm flipH="1">
            <a:off x="3628062" y="2877736"/>
            <a:ext cx="94067" cy="117644"/>
          </a:xfrm>
          <a:prstGeom prst="line">
            <a:avLst/>
          </a:prstGeom>
        </p:spPr>
        <p:style>
          <a:lnRef idx="2">
            <a:schemeClr val="dk1"/>
          </a:lnRef>
          <a:fillRef idx="0">
            <a:schemeClr val="dk1"/>
          </a:fillRef>
          <a:effectRef idx="1">
            <a:schemeClr val="dk1"/>
          </a:effectRef>
          <a:fontRef idx="minor">
            <a:schemeClr val="tx1"/>
          </a:fontRef>
        </p:style>
      </p:cxnSp>
      <p:cxnSp>
        <p:nvCxnSpPr>
          <p:cNvPr id="618" name="直接连接符 617">
            <a:extLst>
              <a:ext uri="{FF2B5EF4-FFF2-40B4-BE49-F238E27FC236}">
                <a16:creationId xmlns:a16="http://schemas.microsoft.com/office/drawing/2014/main" id="{999275D8-7197-A25F-BD7E-42A4BCA66757}"/>
              </a:ext>
            </a:extLst>
          </p:cNvPr>
          <p:cNvCxnSpPr>
            <a:cxnSpLocks/>
            <a:stCxn id="608" idx="0"/>
            <a:endCxn id="614" idx="4"/>
          </p:cNvCxnSpPr>
          <p:nvPr/>
        </p:nvCxnSpPr>
        <p:spPr>
          <a:xfrm flipV="1">
            <a:off x="3767592" y="2668823"/>
            <a:ext cx="29740" cy="93059"/>
          </a:xfrm>
          <a:prstGeom prst="line">
            <a:avLst/>
          </a:prstGeom>
        </p:spPr>
        <p:style>
          <a:lnRef idx="2">
            <a:schemeClr val="dk1"/>
          </a:lnRef>
          <a:fillRef idx="0">
            <a:schemeClr val="dk1"/>
          </a:fillRef>
          <a:effectRef idx="1">
            <a:schemeClr val="dk1"/>
          </a:effectRef>
          <a:fontRef idx="minor">
            <a:schemeClr val="tx1"/>
          </a:fontRef>
        </p:style>
      </p:cxnSp>
      <p:cxnSp>
        <p:nvCxnSpPr>
          <p:cNvPr id="619" name="直接连接符 618">
            <a:extLst>
              <a:ext uri="{FF2B5EF4-FFF2-40B4-BE49-F238E27FC236}">
                <a16:creationId xmlns:a16="http://schemas.microsoft.com/office/drawing/2014/main" id="{6C615577-8DC8-7266-2E2A-3B7A16516DA9}"/>
              </a:ext>
            </a:extLst>
          </p:cNvPr>
          <p:cNvCxnSpPr>
            <a:cxnSpLocks/>
            <a:stCxn id="608" idx="6"/>
            <a:endCxn id="615" idx="2"/>
          </p:cNvCxnSpPr>
          <p:nvPr/>
        </p:nvCxnSpPr>
        <p:spPr>
          <a:xfrm>
            <a:off x="3831886" y="2829748"/>
            <a:ext cx="106441" cy="0"/>
          </a:xfrm>
          <a:prstGeom prst="line">
            <a:avLst/>
          </a:prstGeom>
        </p:spPr>
        <p:style>
          <a:lnRef idx="2">
            <a:schemeClr val="dk1"/>
          </a:lnRef>
          <a:fillRef idx="0">
            <a:schemeClr val="dk1"/>
          </a:fillRef>
          <a:effectRef idx="1">
            <a:schemeClr val="dk1"/>
          </a:effectRef>
          <a:fontRef idx="minor">
            <a:schemeClr val="tx1"/>
          </a:fontRef>
        </p:style>
      </p:cxnSp>
      <p:cxnSp>
        <p:nvCxnSpPr>
          <p:cNvPr id="620" name="直接连接符 619">
            <a:extLst>
              <a:ext uri="{FF2B5EF4-FFF2-40B4-BE49-F238E27FC236}">
                <a16:creationId xmlns:a16="http://schemas.microsoft.com/office/drawing/2014/main" id="{42A2BDFB-0A0B-7E74-5A87-198DF2A575A4}"/>
              </a:ext>
            </a:extLst>
          </p:cNvPr>
          <p:cNvCxnSpPr>
            <a:cxnSpLocks/>
            <a:stCxn id="608" idx="5"/>
            <a:endCxn id="613" idx="1"/>
          </p:cNvCxnSpPr>
          <p:nvPr/>
        </p:nvCxnSpPr>
        <p:spPr>
          <a:xfrm>
            <a:off x="3813055" y="2877736"/>
            <a:ext cx="62145" cy="119481"/>
          </a:xfrm>
          <a:prstGeom prst="line">
            <a:avLst/>
          </a:prstGeom>
        </p:spPr>
        <p:style>
          <a:lnRef idx="2">
            <a:schemeClr val="dk1"/>
          </a:lnRef>
          <a:fillRef idx="0">
            <a:schemeClr val="dk1"/>
          </a:fillRef>
          <a:effectRef idx="1">
            <a:schemeClr val="dk1"/>
          </a:effectRef>
          <a:fontRef idx="minor">
            <a:schemeClr val="tx1"/>
          </a:fontRef>
        </p:style>
      </p:cxnSp>
      <p:sp>
        <p:nvSpPr>
          <p:cNvPr id="621" name="文本框 620">
            <a:extLst>
              <a:ext uri="{FF2B5EF4-FFF2-40B4-BE49-F238E27FC236}">
                <a16:creationId xmlns:a16="http://schemas.microsoft.com/office/drawing/2014/main" id="{6D268515-BD40-68E5-6000-7344EB301EAA}"/>
              </a:ext>
            </a:extLst>
          </p:cNvPr>
          <p:cNvSpPr txBox="1"/>
          <p:nvPr/>
        </p:nvSpPr>
        <p:spPr>
          <a:xfrm>
            <a:off x="3649129" y="270663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623" name="连接符: 肘形 622">
            <a:extLst>
              <a:ext uri="{FF2B5EF4-FFF2-40B4-BE49-F238E27FC236}">
                <a16:creationId xmlns:a16="http://schemas.microsoft.com/office/drawing/2014/main" id="{F795CED2-88E3-1A7A-FC7B-AFB6726DDE91}"/>
              </a:ext>
            </a:extLst>
          </p:cNvPr>
          <p:cNvCxnSpPr>
            <a:cxnSpLocks/>
            <a:stCxn id="133" idx="2"/>
          </p:cNvCxnSpPr>
          <p:nvPr/>
        </p:nvCxnSpPr>
        <p:spPr>
          <a:xfrm rot="5400000">
            <a:off x="4819303" y="2531384"/>
            <a:ext cx="230157" cy="64565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28" name="文本框 627">
            <a:extLst>
              <a:ext uri="{FF2B5EF4-FFF2-40B4-BE49-F238E27FC236}">
                <a16:creationId xmlns:a16="http://schemas.microsoft.com/office/drawing/2014/main" id="{D9314752-79FF-624A-E7E9-2BEE4386B99B}"/>
              </a:ext>
            </a:extLst>
          </p:cNvPr>
          <p:cNvSpPr txBox="1"/>
          <p:nvPr/>
        </p:nvSpPr>
        <p:spPr>
          <a:xfrm>
            <a:off x="2521897" y="3392746"/>
            <a:ext cx="1844785"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Structural Support </a:t>
            </a: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6EB4CD29-68AA-32E6-672E-F3579C208A4C}"/>
              </a:ext>
            </a:extLst>
          </p:cNvPr>
          <p:cNvSpPr txBox="1"/>
          <p:nvPr/>
        </p:nvSpPr>
        <p:spPr>
          <a:xfrm>
            <a:off x="904722" y="1140952"/>
            <a:ext cx="152610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cxnSp>
        <p:nvCxnSpPr>
          <p:cNvPr id="27" name="直接箭头连接符 26">
            <a:extLst>
              <a:ext uri="{FF2B5EF4-FFF2-40B4-BE49-F238E27FC236}">
                <a16:creationId xmlns:a16="http://schemas.microsoft.com/office/drawing/2014/main" id="{E8935331-6906-6AEC-D6DA-640839FBEDDF}"/>
              </a:ext>
            </a:extLst>
          </p:cNvPr>
          <p:cNvCxnSpPr>
            <a:cxnSpLocks/>
          </p:cNvCxnSpPr>
          <p:nvPr/>
        </p:nvCxnSpPr>
        <p:spPr>
          <a:xfrm flipV="1">
            <a:off x="4331316" y="936930"/>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8E0D1EC7-13B4-AF93-4F32-FA79EED77F54}"/>
              </a:ext>
            </a:extLst>
          </p:cNvPr>
          <p:cNvCxnSpPr>
            <a:cxnSpLocks/>
          </p:cNvCxnSpPr>
          <p:nvPr/>
        </p:nvCxnSpPr>
        <p:spPr>
          <a:xfrm flipV="1">
            <a:off x="4331315" y="1594237"/>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4582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15229-E1DF-0758-8A5C-D52B8814F8F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4AA62200-7ADD-C8EE-FF8F-BA20CD64D892}"/>
                  </a:ext>
                </a:extLst>
              </p:cNvPr>
              <p:cNvSpPr txBox="1"/>
              <p:nvPr/>
            </p:nvSpPr>
            <p:spPr>
              <a:xfrm>
                <a:off x="163076" y="2191769"/>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4AA62200-7ADD-C8EE-FF8F-BA20CD64D892}"/>
                  </a:ext>
                </a:extLst>
              </p:cNvPr>
              <p:cNvSpPr txBox="1">
                <a:spLocks noRot="1" noChangeAspect="1" noMove="1" noResize="1" noEditPoints="1" noAdjustHandles="1" noChangeArrowheads="1" noChangeShapeType="1" noTextEdit="1"/>
              </p:cNvSpPr>
              <p:nvPr/>
            </p:nvSpPr>
            <p:spPr>
              <a:xfrm>
                <a:off x="163076" y="2191769"/>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278" name="矩形 277">
            <a:extLst>
              <a:ext uri="{FF2B5EF4-FFF2-40B4-BE49-F238E27FC236}">
                <a16:creationId xmlns:a16="http://schemas.microsoft.com/office/drawing/2014/main" id="{9F252517-A36D-D306-FE1E-A78E266B64C6}"/>
              </a:ext>
            </a:extLst>
          </p:cNvPr>
          <p:cNvSpPr/>
          <p:nvPr/>
        </p:nvSpPr>
        <p:spPr>
          <a:xfrm>
            <a:off x="113338" y="736801"/>
            <a:ext cx="6043988" cy="305142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1" name="文本框 320">
            <a:extLst>
              <a:ext uri="{FF2B5EF4-FFF2-40B4-BE49-F238E27FC236}">
                <a16:creationId xmlns:a16="http://schemas.microsoft.com/office/drawing/2014/main" id="{4D02A644-78AB-2E89-398F-58774BDD88BC}"/>
              </a:ext>
            </a:extLst>
          </p:cNvPr>
          <p:cNvSpPr txBox="1"/>
          <p:nvPr/>
        </p:nvSpPr>
        <p:spPr>
          <a:xfrm>
            <a:off x="148891" y="16076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1" name="矩形 330">
            <a:extLst>
              <a:ext uri="{FF2B5EF4-FFF2-40B4-BE49-F238E27FC236}">
                <a16:creationId xmlns:a16="http://schemas.microsoft.com/office/drawing/2014/main" id="{4592E03F-FE2B-08E9-E03B-6B46FEACD621}"/>
              </a:ext>
            </a:extLst>
          </p:cNvPr>
          <p:cNvSpPr/>
          <p:nvPr/>
        </p:nvSpPr>
        <p:spPr>
          <a:xfrm>
            <a:off x="6768510" y="3555571"/>
            <a:ext cx="5531178" cy="249500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t>Periphery</a:t>
            </a:r>
            <a:endParaRPr lang="zh-CN" altLang="en-US"/>
          </a:p>
        </p:txBody>
      </p:sp>
      <p:sp>
        <p:nvSpPr>
          <p:cNvPr id="465" name="文本框 464">
            <a:extLst>
              <a:ext uri="{FF2B5EF4-FFF2-40B4-BE49-F238E27FC236}">
                <a16:creationId xmlns:a16="http://schemas.microsoft.com/office/drawing/2014/main" id="{A2F68166-1437-EBCD-FB2D-3CA19D4BA8E7}"/>
              </a:ext>
            </a:extLst>
          </p:cNvPr>
          <p:cNvSpPr txBox="1"/>
          <p:nvPr/>
        </p:nvSpPr>
        <p:spPr>
          <a:xfrm>
            <a:off x="3082099" y="1279239"/>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934949FD-6819-680B-06EE-5FD5A2997942}"/>
              </a:ext>
            </a:extLst>
          </p:cNvPr>
          <p:cNvSpPr txBox="1"/>
          <p:nvPr/>
        </p:nvSpPr>
        <p:spPr>
          <a:xfrm>
            <a:off x="3085785" y="1477971"/>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cxnSp>
        <p:nvCxnSpPr>
          <p:cNvPr id="496" name="直接箭头连接符 495">
            <a:extLst>
              <a:ext uri="{FF2B5EF4-FFF2-40B4-BE49-F238E27FC236}">
                <a16:creationId xmlns:a16="http://schemas.microsoft.com/office/drawing/2014/main" id="{0926233A-D328-7653-3CDE-A9344F51C137}"/>
              </a:ext>
            </a:extLst>
          </p:cNvPr>
          <p:cNvCxnSpPr>
            <a:cxnSpLocks/>
          </p:cNvCxnSpPr>
          <p:nvPr/>
        </p:nvCxnSpPr>
        <p:spPr>
          <a:xfrm flipV="1">
            <a:off x="6458159" y="105693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8" name="直接箭头连接符 497">
            <a:extLst>
              <a:ext uri="{FF2B5EF4-FFF2-40B4-BE49-F238E27FC236}">
                <a16:creationId xmlns:a16="http://schemas.microsoft.com/office/drawing/2014/main" id="{4709D3F2-B172-1DE5-8AE9-40854533240C}"/>
              </a:ext>
            </a:extLst>
          </p:cNvPr>
          <p:cNvCxnSpPr>
            <a:cxnSpLocks/>
          </p:cNvCxnSpPr>
          <p:nvPr/>
        </p:nvCxnSpPr>
        <p:spPr>
          <a:xfrm flipV="1">
            <a:off x="6455626" y="1263769"/>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22" name="矩形 621">
            <a:extLst>
              <a:ext uri="{FF2B5EF4-FFF2-40B4-BE49-F238E27FC236}">
                <a16:creationId xmlns:a16="http://schemas.microsoft.com/office/drawing/2014/main" id="{7B184129-641F-C5AA-A708-B33CBD4236F1}"/>
              </a:ext>
            </a:extLst>
          </p:cNvPr>
          <p:cNvSpPr/>
          <p:nvPr/>
        </p:nvSpPr>
        <p:spPr>
          <a:xfrm>
            <a:off x="1434348" y="4452669"/>
            <a:ext cx="1359116" cy="118044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4" name="椭圆 623">
            <a:extLst>
              <a:ext uri="{FF2B5EF4-FFF2-40B4-BE49-F238E27FC236}">
                <a16:creationId xmlns:a16="http://schemas.microsoft.com/office/drawing/2014/main" id="{11291116-12F7-E18D-33DF-C35A65B1733E}"/>
              </a:ext>
            </a:extLst>
          </p:cNvPr>
          <p:cNvSpPr/>
          <p:nvPr/>
        </p:nvSpPr>
        <p:spPr>
          <a:xfrm>
            <a:off x="1780540" y="450161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25" name="椭圆 624">
            <a:extLst>
              <a:ext uri="{FF2B5EF4-FFF2-40B4-BE49-F238E27FC236}">
                <a16:creationId xmlns:a16="http://schemas.microsoft.com/office/drawing/2014/main" id="{BF7ED12F-535C-6659-40C3-B38F24D8D11A}"/>
              </a:ext>
            </a:extLst>
          </p:cNvPr>
          <p:cNvSpPr/>
          <p:nvPr/>
        </p:nvSpPr>
        <p:spPr>
          <a:xfrm>
            <a:off x="2085340" y="4874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6" name="椭圆 625">
            <a:extLst>
              <a:ext uri="{FF2B5EF4-FFF2-40B4-BE49-F238E27FC236}">
                <a16:creationId xmlns:a16="http://schemas.microsoft.com/office/drawing/2014/main" id="{B4E47471-C59B-495A-FC03-5ECAF936F2BD}"/>
              </a:ext>
            </a:extLst>
          </p:cNvPr>
          <p:cNvSpPr/>
          <p:nvPr/>
        </p:nvSpPr>
        <p:spPr>
          <a:xfrm>
            <a:off x="2217496" y="542711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627" name="直接连接符 626">
            <a:extLst>
              <a:ext uri="{FF2B5EF4-FFF2-40B4-BE49-F238E27FC236}">
                <a16:creationId xmlns:a16="http://schemas.microsoft.com/office/drawing/2014/main" id="{87003EB5-94A7-B496-9643-0D5303A20550}"/>
              </a:ext>
            </a:extLst>
          </p:cNvPr>
          <p:cNvCxnSpPr>
            <a:cxnSpLocks/>
            <a:stCxn id="624" idx="3"/>
          </p:cNvCxnSpPr>
          <p:nvPr/>
        </p:nvCxnSpPr>
        <p:spPr>
          <a:xfrm flipH="1">
            <a:off x="1557893" y="461746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9" name="直接连接符 628">
            <a:extLst>
              <a:ext uri="{FF2B5EF4-FFF2-40B4-BE49-F238E27FC236}">
                <a16:creationId xmlns:a16="http://schemas.microsoft.com/office/drawing/2014/main" id="{A618DDEB-AC10-7C2C-F7DC-593DCB3CCCE9}"/>
              </a:ext>
            </a:extLst>
          </p:cNvPr>
          <p:cNvCxnSpPr>
            <a:cxnSpLocks/>
            <a:stCxn id="624" idx="5"/>
            <a:endCxn id="625" idx="1"/>
          </p:cNvCxnSpPr>
          <p:nvPr/>
        </p:nvCxnSpPr>
        <p:spPr>
          <a:xfrm>
            <a:off x="1890297" y="461746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30" name="直接连接符 629">
            <a:extLst>
              <a:ext uri="{FF2B5EF4-FFF2-40B4-BE49-F238E27FC236}">
                <a16:creationId xmlns:a16="http://schemas.microsoft.com/office/drawing/2014/main" id="{2E753C59-07D8-7D32-6F32-FE70700869BD}"/>
              </a:ext>
            </a:extLst>
          </p:cNvPr>
          <p:cNvCxnSpPr>
            <a:cxnSpLocks/>
          </p:cNvCxnSpPr>
          <p:nvPr/>
        </p:nvCxnSpPr>
        <p:spPr>
          <a:xfrm>
            <a:off x="1603356" y="497085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31" name="直接连接符 630">
            <a:extLst>
              <a:ext uri="{FF2B5EF4-FFF2-40B4-BE49-F238E27FC236}">
                <a16:creationId xmlns:a16="http://schemas.microsoft.com/office/drawing/2014/main" id="{DA542DA3-3B37-2994-0453-B68E2736C6C6}"/>
              </a:ext>
            </a:extLst>
          </p:cNvPr>
          <p:cNvCxnSpPr>
            <a:cxnSpLocks/>
            <a:stCxn id="625" idx="3"/>
          </p:cNvCxnSpPr>
          <p:nvPr/>
        </p:nvCxnSpPr>
        <p:spPr>
          <a:xfrm flipH="1">
            <a:off x="1826003" y="499072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32" name="直接连接符 631">
            <a:extLst>
              <a:ext uri="{FF2B5EF4-FFF2-40B4-BE49-F238E27FC236}">
                <a16:creationId xmlns:a16="http://schemas.microsoft.com/office/drawing/2014/main" id="{6D368E60-1E49-3900-2B05-B75EA69A92E8}"/>
              </a:ext>
            </a:extLst>
          </p:cNvPr>
          <p:cNvCxnSpPr>
            <a:cxnSpLocks/>
            <a:endCxn id="625" idx="7"/>
          </p:cNvCxnSpPr>
          <p:nvPr/>
        </p:nvCxnSpPr>
        <p:spPr>
          <a:xfrm flipH="1">
            <a:off x="2195097" y="4694332"/>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633" name="直接连接符 632">
            <a:extLst>
              <a:ext uri="{FF2B5EF4-FFF2-40B4-BE49-F238E27FC236}">
                <a16:creationId xmlns:a16="http://schemas.microsoft.com/office/drawing/2014/main" id="{69E4DD2F-E937-C430-B2D4-1EBD135A76A3}"/>
              </a:ext>
            </a:extLst>
          </p:cNvPr>
          <p:cNvCxnSpPr>
            <a:cxnSpLocks/>
            <a:stCxn id="626" idx="0"/>
            <a:endCxn id="625" idx="4"/>
          </p:cNvCxnSpPr>
          <p:nvPr/>
        </p:nvCxnSpPr>
        <p:spPr>
          <a:xfrm flipH="1" flipV="1">
            <a:off x="2149634" y="5010604"/>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634" name="直接连接符 633">
            <a:extLst>
              <a:ext uri="{FF2B5EF4-FFF2-40B4-BE49-F238E27FC236}">
                <a16:creationId xmlns:a16="http://schemas.microsoft.com/office/drawing/2014/main" id="{A16A39FB-C8CD-C826-ECBA-F0815F172281}"/>
              </a:ext>
            </a:extLst>
          </p:cNvPr>
          <p:cNvCxnSpPr>
            <a:cxnSpLocks/>
            <a:stCxn id="704" idx="1"/>
            <a:endCxn id="625" idx="5"/>
          </p:cNvCxnSpPr>
          <p:nvPr/>
        </p:nvCxnSpPr>
        <p:spPr>
          <a:xfrm flipH="1" flipV="1">
            <a:off x="2195097" y="499072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635" name="直接连接符 634">
            <a:extLst>
              <a:ext uri="{FF2B5EF4-FFF2-40B4-BE49-F238E27FC236}">
                <a16:creationId xmlns:a16="http://schemas.microsoft.com/office/drawing/2014/main" id="{1132E0E2-F77B-8749-54C2-18A54149206E}"/>
              </a:ext>
            </a:extLst>
          </p:cNvPr>
          <p:cNvCxnSpPr>
            <a:cxnSpLocks/>
            <a:endCxn id="704" idx="0"/>
          </p:cNvCxnSpPr>
          <p:nvPr/>
        </p:nvCxnSpPr>
        <p:spPr>
          <a:xfrm>
            <a:off x="2511804" y="4714209"/>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636" name="直接连接符 635">
            <a:extLst>
              <a:ext uri="{FF2B5EF4-FFF2-40B4-BE49-F238E27FC236}">
                <a16:creationId xmlns:a16="http://schemas.microsoft.com/office/drawing/2014/main" id="{06EEC843-5395-943D-6ECF-E95F7852069D}"/>
              </a:ext>
            </a:extLst>
          </p:cNvPr>
          <p:cNvCxnSpPr>
            <a:cxnSpLocks/>
            <a:stCxn id="624" idx="4"/>
          </p:cNvCxnSpPr>
          <p:nvPr/>
        </p:nvCxnSpPr>
        <p:spPr>
          <a:xfrm flipH="1">
            <a:off x="1780540" y="463734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637" name="直接连接符 636">
            <a:extLst>
              <a:ext uri="{FF2B5EF4-FFF2-40B4-BE49-F238E27FC236}">
                <a16:creationId xmlns:a16="http://schemas.microsoft.com/office/drawing/2014/main" id="{E6320280-28CF-A4CA-AAC2-CD8627753E9F}"/>
              </a:ext>
            </a:extLst>
          </p:cNvPr>
          <p:cNvCxnSpPr>
            <a:cxnSpLocks/>
            <a:endCxn id="626" idx="2"/>
          </p:cNvCxnSpPr>
          <p:nvPr/>
        </p:nvCxnSpPr>
        <p:spPr>
          <a:xfrm>
            <a:off x="1826003" y="5359407"/>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638" name="椭圆 637">
            <a:extLst>
              <a:ext uri="{FF2B5EF4-FFF2-40B4-BE49-F238E27FC236}">
                <a16:creationId xmlns:a16="http://schemas.microsoft.com/office/drawing/2014/main" id="{07E95693-15DA-82AA-0B15-D3768A623AD6}"/>
              </a:ext>
            </a:extLst>
          </p:cNvPr>
          <p:cNvSpPr/>
          <p:nvPr/>
        </p:nvSpPr>
        <p:spPr>
          <a:xfrm>
            <a:off x="1711002" y="5247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39" name="椭圆 638">
            <a:extLst>
              <a:ext uri="{FF2B5EF4-FFF2-40B4-BE49-F238E27FC236}">
                <a16:creationId xmlns:a16="http://schemas.microsoft.com/office/drawing/2014/main" id="{7AF50677-6BE1-6F9D-3BCE-99F13DBE3CA8}"/>
              </a:ext>
            </a:extLst>
          </p:cNvPr>
          <p:cNvSpPr/>
          <p:nvPr/>
        </p:nvSpPr>
        <p:spPr>
          <a:xfrm>
            <a:off x="1521438" y="48380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4" name="椭圆 703">
            <a:extLst>
              <a:ext uri="{FF2B5EF4-FFF2-40B4-BE49-F238E27FC236}">
                <a16:creationId xmlns:a16="http://schemas.microsoft.com/office/drawing/2014/main" id="{342674A3-759C-6754-9F83-2DD26574D09F}"/>
              </a:ext>
            </a:extLst>
          </p:cNvPr>
          <p:cNvSpPr/>
          <p:nvPr/>
        </p:nvSpPr>
        <p:spPr>
          <a:xfrm>
            <a:off x="2517475" y="511541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05" name="椭圆 704">
            <a:extLst>
              <a:ext uri="{FF2B5EF4-FFF2-40B4-BE49-F238E27FC236}">
                <a16:creationId xmlns:a16="http://schemas.microsoft.com/office/drawing/2014/main" id="{5EB1E437-4CCD-8D18-9E73-41DBF8FED63E}"/>
              </a:ext>
            </a:extLst>
          </p:cNvPr>
          <p:cNvSpPr/>
          <p:nvPr/>
        </p:nvSpPr>
        <p:spPr>
          <a:xfrm>
            <a:off x="2438190" y="46180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706" name="文本框 705">
            <a:extLst>
              <a:ext uri="{FF2B5EF4-FFF2-40B4-BE49-F238E27FC236}">
                <a16:creationId xmlns:a16="http://schemas.microsoft.com/office/drawing/2014/main" id="{1D71523A-9177-1986-D242-086C25A5974C}"/>
              </a:ext>
            </a:extLst>
          </p:cNvPr>
          <p:cNvSpPr txBox="1"/>
          <p:nvPr/>
        </p:nvSpPr>
        <p:spPr>
          <a:xfrm>
            <a:off x="2436888" y="503076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707" name="文本框 706">
            <a:extLst>
              <a:ext uri="{FF2B5EF4-FFF2-40B4-BE49-F238E27FC236}">
                <a16:creationId xmlns:a16="http://schemas.microsoft.com/office/drawing/2014/main" id="{5BA6D792-0728-043E-3F0C-1ACD0173D776}"/>
              </a:ext>
            </a:extLst>
          </p:cNvPr>
          <p:cNvSpPr txBox="1"/>
          <p:nvPr/>
        </p:nvSpPr>
        <p:spPr>
          <a:xfrm>
            <a:off x="2005703" y="478979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708" name="直接连接符 707">
            <a:extLst>
              <a:ext uri="{FF2B5EF4-FFF2-40B4-BE49-F238E27FC236}">
                <a16:creationId xmlns:a16="http://schemas.microsoft.com/office/drawing/2014/main" id="{1D274BEB-90AA-ED43-F469-AC258A190A1B}"/>
              </a:ext>
            </a:extLst>
          </p:cNvPr>
          <p:cNvCxnSpPr>
            <a:cxnSpLocks/>
          </p:cNvCxnSpPr>
          <p:nvPr/>
        </p:nvCxnSpPr>
        <p:spPr>
          <a:xfrm flipH="1">
            <a:off x="2160369" y="457224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709" name="椭圆 708">
            <a:extLst>
              <a:ext uri="{FF2B5EF4-FFF2-40B4-BE49-F238E27FC236}">
                <a16:creationId xmlns:a16="http://schemas.microsoft.com/office/drawing/2014/main" id="{6E55BCCB-F6F7-2CE6-0BFD-ABE0AB9CE9A6}"/>
              </a:ext>
            </a:extLst>
          </p:cNvPr>
          <p:cNvSpPr/>
          <p:nvPr/>
        </p:nvSpPr>
        <p:spPr>
          <a:xfrm>
            <a:off x="2137510" y="448382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11" name="文本框 710">
            <a:extLst>
              <a:ext uri="{FF2B5EF4-FFF2-40B4-BE49-F238E27FC236}">
                <a16:creationId xmlns:a16="http://schemas.microsoft.com/office/drawing/2014/main" id="{F966C5FF-E202-FFCD-BCC0-B87A334613C5}"/>
              </a:ext>
            </a:extLst>
          </p:cNvPr>
          <p:cNvSpPr txBox="1"/>
          <p:nvPr/>
        </p:nvSpPr>
        <p:spPr>
          <a:xfrm>
            <a:off x="1447722" y="473552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12" name="文本框 711">
            <a:extLst>
              <a:ext uri="{FF2B5EF4-FFF2-40B4-BE49-F238E27FC236}">
                <a16:creationId xmlns:a16="http://schemas.microsoft.com/office/drawing/2014/main" id="{9564ED49-2B1D-0962-6D61-523FBA277045}"/>
              </a:ext>
            </a:extLst>
          </p:cNvPr>
          <p:cNvSpPr txBox="1"/>
          <p:nvPr/>
        </p:nvSpPr>
        <p:spPr>
          <a:xfrm>
            <a:off x="1709682" y="439874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13" name="文本框 712">
            <a:extLst>
              <a:ext uri="{FF2B5EF4-FFF2-40B4-BE49-F238E27FC236}">
                <a16:creationId xmlns:a16="http://schemas.microsoft.com/office/drawing/2014/main" id="{FF25BD4F-F76C-C8CE-599E-3CEF22DC0804}"/>
              </a:ext>
            </a:extLst>
          </p:cNvPr>
          <p:cNvSpPr txBox="1"/>
          <p:nvPr/>
        </p:nvSpPr>
        <p:spPr>
          <a:xfrm>
            <a:off x="2381270" y="4558159"/>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714" name="文本框 713">
            <a:extLst>
              <a:ext uri="{FF2B5EF4-FFF2-40B4-BE49-F238E27FC236}">
                <a16:creationId xmlns:a16="http://schemas.microsoft.com/office/drawing/2014/main" id="{606A63BD-EB4C-EDF7-379D-AD7399E25FFD}"/>
              </a:ext>
            </a:extLst>
          </p:cNvPr>
          <p:cNvSpPr txBox="1"/>
          <p:nvPr/>
        </p:nvSpPr>
        <p:spPr>
          <a:xfrm>
            <a:off x="1654332" y="5184796"/>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715" name="椭圆 714">
            <a:extLst>
              <a:ext uri="{FF2B5EF4-FFF2-40B4-BE49-F238E27FC236}">
                <a16:creationId xmlns:a16="http://schemas.microsoft.com/office/drawing/2014/main" id="{50CAF05C-9FCE-1A54-3312-6754186837F9}"/>
              </a:ext>
            </a:extLst>
          </p:cNvPr>
          <p:cNvSpPr/>
          <p:nvPr/>
        </p:nvSpPr>
        <p:spPr>
          <a:xfrm>
            <a:off x="2378862" y="4576257"/>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6" name="椭圆 715">
            <a:extLst>
              <a:ext uri="{FF2B5EF4-FFF2-40B4-BE49-F238E27FC236}">
                <a16:creationId xmlns:a16="http://schemas.microsoft.com/office/drawing/2014/main" id="{741C1ADD-0C37-9E7E-F2BB-3553F5584266}"/>
              </a:ext>
            </a:extLst>
          </p:cNvPr>
          <p:cNvSpPr/>
          <p:nvPr/>
        </p:nvSpPr>
        <p:spPr>
          <a:xfrm>
            <a:off x="1649627" y="5192990"/>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7" name="矩形 716">
            <a:extLst>
              <a:ext uri="{FF2B5EF4-FFF2-40B4-BE49-F238E27FC236}">
                <a16:creationId xmlns:a16="http://schemas.microsoft.com/office/drawing/2014/main" id="{81FF95F0-2390-1084-F8AF-999AB4FD7050}"/>
              </a:ext>
            </a:extLst>
          </p:cNvPr>
          <p:cNvSpPr/>
          <p:nvPr/>
        </p:nvSpPr>
        <p:spPr>
          <a:xfrm>
            <a:off x="148891" y="1065057"/>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文本框 775">
            <a:extLst>
              <a:ext uri="{FF2B5EF4-FFF2-40B4-BE49-F238E27FC236}">
                <a16:creationId xmlns:a16="http://schemas.microsoft.com/office/drawing/2014/main" id="{4FC5C26F-0981-066B-94C4-11C94F6543FF}"/>
              </a:ext>
            </a:extLst>
          </p:cNvPr>
          <p:cNvSpPr txBox="1"/>
          <p:nvPr/>
        </p:nvSpPr>
        <p:spPr>
          <a:xfrm>
            <a:off x="1584279" y="2135030"/>
            <a:ext cx="163378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Surrogate GNN Model </a:t>
            </a:r>
            <a:endParaRPr lang="zh-CN" altLang="en-US" sz="1200" dirty="0">
              <a:latin typeface="Times New Roman" panose="02020603050405020304" pitchFamily="18" charset="0"/>
              <a:cs typeface="Times New Roman" panose="02020603050405020304" pitchFamily="18" charset="0"/>
            </a:endParaRPr>
          </a:p>
        </p:txBody>
      </p:sp>
      <p:sp>
        <p:nvSpPr>
          <p:cNvPr id="781" name="文本框 780">
            <a:extLst>
              <a:ext uri="{FF2B5EF4-FFF2-40B4-BE49-F238E27FC236}">
                <a16:creationId xmlns:a16="http://schemas.microsoft.com/office/drawing/2014/main" id="{E757B5BE-700D-F6B0-2069-17242961F74F}"/>
              </a:ext>
            </a:extLst>
          </p:cNvPr>
          <p:cNvSpPr txBox="1"/>
          <p:nvPr/>
        </p:nvSpPr>
        <p:spPr>
          <a:xfrm>
            <a:off x="1405192" y="5613562"/>
            <a:ext cx="15556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cxnSp>
        <p:nvCxnSpPr>
          <p:cNvPr id="825" name="直接箭头连接符 824">
            <a:extLst>
              <a:ext uri="{FF2B5EF4-FFF2-40B4-BE49-F238E27FC236}">
                <a16:creationId xmlns:a16="http://schemas.microsoft.com/office/drawing/2014/main" id="{D363036D-5189-8F9C-D143-CCEF508E9214}"/>
              </a:ext>
            </a:extLst>
          </p:cNvPr>
          <p:cNvCxnSpPr>
            <a:cxnSpLocks/>
          </p:cNvCxnSpPr>
          <p:nvPr/>
        </p:nvCxnSpPr>
        <p:spPr>
          <a:xfrm>
            <a:off x="4247018" y="1930833"/>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6" name="文本框 825">
            <a:extLst>
              <a:ext uri="{FF2B5EF4-FFF2-40B4-BE49-F238E27FC236}">
                <a16:creationId xmlns:a16="http://schemas.microsoft.com/office/drawing/2014/main" id="{BFC5F014-AB16-0AC1-E1B8-C9957436C391}"/>
              </a:ext>
            </a:extLst>
          </p:cNvPr>
          <p:cNvSpPr txBox="1"/>
          <p:nvPr/>
        </p:nvSpPr>
        <p:spPr>
          <a:xfrm>
            <a:off x="3974433" y="912612"/>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827" name="文本框 826">
            <a:extLst>
              <a:ext uri="{FF2B5EF4-FFF2-40B4-BE49-F238E27FC236}">
                <a16:creationId xmlns:a16="http://schemas.microsoft.com/office/drawing/2014/main" id="{D05B6BCA-D975-6C80-268D-0D520DC91E62}"/>
              </a:ext>
            </a:extLst>
          </p:cNvPr>
          <p:cNvSpPr txBox="1"/>
          <p:nvPr/>
        </p:nvSpPr>
        <p:spPr>
          <a:xfrm>
            <a:off x="4266076" y="18751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829" name="椭圆 828">
            <a:extLst>
              <a:ext uri="{FF2B5EF4-FFF2-40B4-BE49-F238E27FC236}">
                <a16:creationId xmlns:a16="http://schemas.microsoft.com/office/drawing/2014/main" id="{73548DC3-E74B-25E0-A849-C66B74076374}"/>
              </a:ext>
            </a:extLst>
          </p:cNvPr>
          <p:cNvSpPr/>
          <p:nvPr/>
        </p:nvSpPr>
        <p:spPr>
          <a:xfrm>
            <a:off x="252810" y="4089535"/>
            <a:ext cx="618240"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0" name="椭圆 829">
            <a:extLst>
              <a:ext uri="{FF2B5EF4-FFF2-40B4-BE49-F238E27FC236}">
                <a16:creationId xmlns:a16="http://schemas.microsoft.com/office/drawing/2014/main" id="{E9A860CE-704E-BF33-C680-0AFE1E6EA105}"/>
              </a:ext>
            </a:extLst>
          </p:cNvPr>
          <p:cNvSpPr/>
          <p:nvPr/>
        </p:nvSpPr>
        <p:spPr>
          <a:xfrm>
            <a:off x="346995" y="42030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1" name="椭圆 830">
            <a:extLst>
              <a:ext uri="{FF2B5EF4-FFF2-40B4-BE49-F238E27FC236}">
                <a16:creationId xmlns:a16="http://schemas.microsoft.com/office/drawing/2014/main" id="{7C57E62A-AE42-FBBB-523D-DE0FD7BF67DD}"/>
              </a:ext>
            </a:extLst>
          </p:cNvPr>
          <p:cNvSpPr/>
          <p:nvPr/>
        </p:nvSpPr>
        <p:spPr>
          <a:xfrm>
            <a:off x="599905" y="42041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60" name="文本框 959">
            <a:extLst>
              <a:ext uri="{FF2B5EF4-FFF2-40B4-BE49-F238E27FC236}">
                <a16:creationId xmlns:a16="http://schemas.microsoft.com/office/drawing/2014/main" id="{FD9D4648-D8C9-9689-13C7-9F700699CB5D}"/>
              </a:ext>
            </a:extLst>
          </p:cNvPr>
          <p:cNvSpPr txBox="1"/>
          <p:nvPr/>
        </p:nvSpPr>
        <p:spPr>
          <a:xfrm>
            <a:off x="151688" y="4400462"/>
            <a:ext cx="9553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961" name="文本框 960">
            <a:extLst>
              <a:ext uri="{FF2B5EF4-FFF2-40B4-BE49-F238E27FC236}">
                <a16:creationId xmlns:a16="http://schemas.microsoft.com/office/drawing/2014/main" id="{87B629DF-B2D1-2356-9C14-18D6D765F0B2}"/>
              </a:ext>
            </a:extLst>
          </p:cNvPr>
          <p:cNvSpPr txBox="1"/>
          <p:nvPr/>
        </p:nvSpPr>
        <p:spPr>
          <a:xfrm>
            <a:off x="293924" y="413768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BF2E288B-50C3-4F3F-1F1C-C2B446C22862}"/>
              </a:ext>
            </a:extLst>
          </p:cNvPr>
          <p:cNvSpPr txBox="1"/>
          <p:nvPr/>
        </p:nvSpPr>
        <p:spPr>
          <a:xfrm>
            <a:off x="547007" y="4139415"/>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63" name="矩形 962">
            <a:extLst>
              <a:ext uri="{FF2B5EF4-FFF2-40B4-BE49-F238E27FC236}">
                <a16:creationId xmlns:a16="http://schemas.microsoft.com/office/drawing/2014/main" id="{BBDBAF7B-8039-E416-496C-B83C2AADD257}"/>
              </a:ext>
            </a:extLst>
          </p:cNvPr>
          <p:cNvSpPr/>
          <p:nvPr/>
        </p:nvSpPr>
        <p:spPr>
          <a:xfrm>
            <a:off x="4120482" y="4187251"/>
            <a:ext cx="1359116" cy="118044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4" name="椭圆 963">
            <a:extLst>
              <a:ext uri="{FF2B5EF4-FFF2-40B4-BE49-F238E27FC236}">
                <a16:creationId xmlns:a16="http://schemas.microsoft.com/office/drawing/2014/main" id="{979D68BA-2931-0E65-376F-776618D467C1}"/>
              </a:ext>
            </a:extLst>
          </p:cNvPr>
          <p:cNvSpPr/>
          <p:nvPr/>
        </p:nvSpPr>
        <p:spPr>
          <a:xfrm>
            <a:off x="4466674" y="423619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65" name="椭圆 964">
            <a:extLst>
              <a:ext uri="{FF2B5EF4-FFF2-40B4-BE49-F238E27FC236}">
                <a16:creationId xmlns:a16="http://schemas.microsoft.com/office/drawing/2014/main" id="{4862EA9A-1A3A-7133-AB04-7A5A2BBEF7EE}"/>
              </a:ext>
            </a:extLst>
          </p:cNvPr>
          <p:cNvSpPr/>
          <p:nvPr/>
        </p:nvSpPr>
        <p:spPr>
          <a:xfrm>
            <a:off x="4771474" y="46094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66" name="椭圆 965">
            <a:extLst>
              <a:ext uri="{FF2B5EF4-FFF2-40B4-BE49-F238E27FC236}">
                <a16:creationId xmlns:a16="http://schemas.microsoft.com/office/drawing/2014/main" id="{4538C21E-C877-58AD-F6C9-9D776B118D5D}"/>
              </a:ext>
            </a:extLst>
          </p:cNvPr>
          <p:cNvSpPr/>
          <p:nvPr/>
        </p:nvSpPr>
        <p:spPr>
          <a:xfrm>
            <a:off x="4903630" y="516169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67" name="直接连接符 966">
            <a:extLst>
              <a:ext uri="{FF2B5EF4-FFF2-40B4-BE49-F238E27FC236}">
                <a16:creationId xmlns:a16="http://schemas.microsoft.com/office/drawing/2014/main" id="{DA0C3EF2-F51F-4DE8-9A69-02785BD88148}"/>
              </a:ext>
            </a:extLst>
          </p:cNvPr>
          <p:cNvCxnSpPr>
            <a:cxnSpLocks/>
            <a:stCxn id="964" idx="3"/>
          </p:cNvCxnSpPr>
          <p:nvPr/>
        </p:nvCxnSpPr>
        <p:spPr>
          <a:xfrm flipH="1">
            <a:off x="4244027" y="435204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68" name="直接连接符 967">
            <a:extLst>
              <a:ext uri="{FF2B5EF4-FFF2-40B4-BE49-F238E27FC236}">
                <a16:creationId xmlns:a16="http://schemas.microsoft.com/office/drawing/2014/main" id="{D38285FC-04BA-D3B7-E71D-068C5D9491E8}"/>
              </a:ext>
            </a:extLst>
          </p:cNvPr>
          <p:cNvCxnSpPr>
            <a:cxnSpLocks/>
            <a:stCxn id="964" idx="5"/>
            <a:endCxn id="965" idx="1"/>
          </p:cNvCxnSpPr>
          <p:nvPr/>
        </p:nvCxnSpPr>
        <p:spPr>
          <a:xfrm>
            <a:off x="4576431" y="435204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69" name="直接连接符 968">
            <a:extLst>
              <a:ext uri="{FF2B5EF4-FFF2-40B4-BE49-F238E27FC236}">
                <a16:creationId xmlns:a16="http://schemas.microsoft.com/office/drawing/2014/main" id="{AA685662-2032-0ECD-9DEB-52403DC3EDE8}"/>
              </a:ext>
            </a:extLst>
          </p:cNvPr>
          <p:cNvCxnSpPr>
            <a:cxnSpLocks/>
          </p:cNvCxnSpPr>
          <p:nvPr/>
        </p:nvCxnSpPr>
        <p:spPr>
          <a:xfrm>
            <a:off x="4289490" y="470543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70" name="直接连接符 969">
            <a:extLst>
              <a:ext uri="{FF2B5EF4-FFF2-40B4-BE49-F238E27FC236}">
                <a16:creationId xmlns:a16="http://schemas.microsoft.com/office/drawing/2014/main" id="{3F6633CC-AC4E-F95F-72C1-84C51C531409}"/>
              </a:ext>
            </a:extLst>
          </p:cNvPr>
          <p:cNvCxnSpPr>
            <a:cxnSpLocks/>
            <a:stCxn id="965" idx="3"/>
          </p:cNvCxnSpPr>
          <p:nvPr/>
        </p:nvCxnSpPr>
        <p:spPr>
          <a:xfrm flipH="1">
            <a:off x="4512137" y="472530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71" name="直接连接符 970">
            <a:extLst>
              <a:ext uri="{FF2B5EF4-FFF2-40B4-BE49-F238E27FC236}">
                <a16:creationId xmlns:a16="http://schemas.microsoft.com/office/drawing/2014/main" id="{8B7C1E6E-1C9C-708D-D783-DBDAE70B0027}"/>
              </a:ext>
            </a:extLst>
          </p:cNvPr>
          <p:cNvCxnSpPr>
            <a:cxnSpLocks/>
            <a:endCxn id="965" idx="7"/>
          </p:cNvCxnSpPr>
          <p:nvPr/>
        </p:nvCxnSpPr>
        <p:spPr>
          <a:xfrm flipH="1">
            <a:off x="4881231" y="4428914"/>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972" name="直接连接符 971">
            <a:extLst>
              <a:ext uri="{FF2B5EF4-FFF2-40B4-BE49-F238E27FC236}">
                <a16:creationId xmlns:a16="http://schemas.microsoft.com/office/drawing/2014/main" id="{F7758381-81F1-B67F-6EE3-3AC8EDE68CA0}"/>
              </a:ext>
            </a:extLst>
          </p:cNvPr>
          <p:cNvCxnSpPr>
            <a:cxnSpLocks/>
            <a:stCxn id="966" idx="0"/>
            <a:endCxn id="965" idx="4"/>
          </p:cNvCxnSpPr>
          <p:nvPr/>
        </p:nvCxnSpPr>
        <p:spPr>
          <a:xfrm flipH="1" flipV="1">
            <a:off x="4835768" y="4745186"/>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973" name="直接连接符 972">
            <a:extLst>
              <a:ext uri="{FF2B5EF4-FFF2-40B4-BE49-F238E27FC236}">
                <a16:creationId xmlns:a16="http://schemas.microsoft.com/office/drawing/2014/main" id="{9B78287B-B0CE-FC0B-8C01-D9195F2A4C8B}"/>
              </a:ext>
            </a:extLst>
          </p:cNvPr>
          <p:cNvCxnSpPr>
            <a:cxnSpLocks/>
            <a:stCxn id="979" idx="1"/>
            <a:endCxn id="965" idx="5"/>
          </p:cNvCxnSpPr>
          <p:nvPr/>
        </p:nvCxnSpPr>
        <p:spPr>
          <a:xfrm flipH="1" flipV="1">
            <a:off x="4881231" y="472530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0CAA118B-54F4-4483-3B5A-CD9F17F711EE}"/>
              </a:ext>
            </a:extLst>
          </p:cNvPr>
          <p:cNvCxnSpPr>
            <a:cxnSpLocks/>
            <a:endCxn id="979" idx="0"/>
          </p:cNvCxnSpPr>
          <p:nvPr/>
        </p:nvCxnSpPr>
        <p:spPr>
          <a:xfrm>
            <a:off x="5197938" y="4448791"/>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95590FFB-3EB4-6755-B192-37C73CFB4DA4}"/>
              </a:ext>
            </a:extLst>
          </p:cNvPr>
          <p:cNvCxnSpPr>
            <a:cxnSpLocks/>
            <a:stCxn id="964" idx="4"/>
          </p:cNvCxnSpPr>
          <p:nvPr/>
        </p:nvCxnSpPr>
        <p:spPr>
          <a:xfrm flipH="1">
            <a:off x="4466674" y="437192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D5D1B32B-420A-46DE-680F-09AEA610FD80}"/>
              </a:ext>
            </a:extLst>
          </p:cNvPr>
          <p:cNvCxnSpPr>
            <a:cxnSpLocks/>
            <a:endCxn id="966" idx="2"/>
          </p:cNvCxnSpPr>
          <p:nvPr/>
        </p:nvCxnSpPr>
        <p:spPr>
          <a:xfrm>
            <a:off x="4512137" y="5093989"/>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977" name="椭圆 976">
            <a:extLst>
              <a:ext uri="{FF2B5EF4-FFF2-40B4-BE49-F238E27FC236}">
                <a16:creationId xmlns:a16="http://schemas.microsoft.com/office/drawing/2014/main" id="{38BBEEC2-C83C-A579-AA21-9ED47355DCDE}"/>
              </a:ext>
            </a:extLst>
          </p:cNvPr>
          <p:cNvSpPr/>
          <p:nvPr/>
        </p:nvSpPr>
        <p:spPr>
          <a:xfrm>
            <a:off x="4397136" y="498160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78" name="椭圆 977">
            <a:extLst>
              <a:ext uri="{FF2B5EF4-FFF2-40B4-BE49-F238E27FC236}">
                <a16:creationId xmlns:a16="http://schemas.microsoft.com/office/drawing/2014/main" id="{2BBE960D-8EA2-B114-74B1-2FC6F2AA382F}"/>
              </a:ext>
            </a:extLst>
          </p:cNvPr>
          <p:cNvSpPr/>
          <p:nvPr/>
        </p:nvSpPr>
        <p:spPr>
          <a:xfrm>
            <a:off x="4207572" y="457259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79" name="椭圆 978">
            <a:extLst>
              <a:ext uri="{FF2B5EF4-FFF2-40B4-BE49-F238E27FC236}">
                <a16:creationId xmlns:a16="http://schemas.microsoft.com/office/drawing/2014/main" id="{F022554E-0991-A324-EF3D-03E69C6EBC4D}"/>
              </a:ext>
            </a:extLst>
          </p:cNvPr>
          <p:cNvSpPr/>
          <p:nvPr/>
        </p:nvSpPr>
        <p:spPr>
          <a:xfrm>
            <a:off x="5203609" y="48499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80" name="椭圆 979">
            <a:extLst>
              <a:ext uri="{FF2B5EF4-FFF2-40B4-BE49-F238E27FC236}">
                <a16:creationId xmlns:a16="http://schemas.microsoft.com/office/drawing/2014/main" id="{6E915C0D-2B86-D219-A60D-A837DA611396}"/>
              </a:ext>
            </a:extLst>
          </p:cNvPr>
          <p:cNvSpPr/>
          <p:nvPr/>
        </p:nvSpPr>
        <p:spPr>
          <a:xfrm>
            <a:off x="5124324" y="43526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81" name="文本框 980">
            <a:extLst>
              <a:ext uri="{FF2B5EF4-FFF2-40B4-BE49-F238E27FC236}">
                <a16:creationId xmlns:a16="http://schemas.microsoft.com/office/drawing/2014/main" id="{A8E18058-6E3A-878F-C85E-889B74B57B35}"/>
              </a:ext>
            </a:extLst>
          </p:cNvPr>
          <p:cNvSpPr txBox="1"/>
          <p:nvPr/>
        </p:nvSpPr>
        <p:spPr>
          <a:xfrm>
            <a:off x="5123022" y="476534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982" name="文本框 981">
            <a:extLst>
              <a:ext uri="{FF2B5EF4-FFF2-40B4-BE49-F238E27FC236}">
                <a16:creationId xmlns:a16="http://schemas.microsoft.com/office/drawing/2014/main" id="{E4614E05-4118-214C-71F2-4B23B88CEE9A}"/>
              </a:ext>
            </a:extLst>
          </p:cNvPr>
          <p:cNvSpPr txBox="1"/>
          <p:nvPr/>
        </p:nvSpPr>
        <p:spPr>
          <a:xfrm>
            <a:off x="4691837" y="452438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983" name="直接连接符 982">
            <a:extLst>
              <a:ext uri="{FF2B5EF4-FFF2-40B4-BE49-F238E27FC236}">
                <a16:creationId xmlns:a16="http://schemas.microsoft.com/office/drawing/2014/main" id="{4D8C90D0-876E-CE01-EB83-723208588435}"/>
              </a:ext>
            </a:extLst>
          </p:cNvPr>
          <p:cNvCxnSpPr>
            <a:cxnSpLocks/>
          </p:cNvCxnSpPr>
          <p:nvPr/>
        </p:nvCxnSpPr>
        <p:spPr>
          <a:xfrm flipH="1">
            <a:off x="4846503" y="430682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984" name="椭圆 983">
            <a:extLst>
              <a:ext uri="{FF2B5EF4-FFF2-40B4-BE49-F238E27FC236}">
                <a16:creationId xmlns:a16="http://schemas.microsoft.com/office/drawing/2014/main" id="{164CBCC6-D4A6-9190-C2EF-0E441E328DEA}"/>
              </a:ext>
            </a:extLst>
          </p:cNvPr>
          <p:cNvSpPr/>
          <p:nvPr/>
        </p:nvSpPr>
        <p:spPr>
          <a:xfrm>
            <a:off x="4823644" y="421840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85" name="文本框 984">
            <a:extLst>
              <a:ext uri="{FF2B5EF4-FFF2-40B4-BE49-F238E27FC236}">
                <a16:creationId xmlns:a16="http://schemas.microsoft.com/office/drawing/2014/main" id="{55D6383D-B309-9458-1BEF-1E79D85695A9}"/>
              </a:ext>
            </a:extLst>
          </p:cNvPr>
          <p:cNvSpPr txBox="1"/>
          <p:nvPr/>
        </p:nvSpPr>
        <p:spPr>
          <a:xfrm>
            <a:off x="4133856" y="447010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86" name="文本框 985">
            <a:extLst>
              <a:ext uri="{FF2B5EF4-FFF2-40B4-BE49-F238E27FC236}">
                <a16:creationId xmlns:a16="http://schemas.microsoft.com/office/drawing/2014/main" id="{6E5A05C4-5517-0002-39B3-070065416A33}"/>
              </a:ext>
            </a:extLst>
          </p:cNvPr>
          <p:cNvSpPr txBox="1"/>
          <p:nvPr/>
        </p:nvSpPr>
        <p:spPr>
          <a:xfrm>
            <a:off x="4395816" y="41333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87" name="文本框 986">
            <a:extLst>
              <a:ext uri="{FF2B5EF4-FFF2-40B4-BE49-F238E27FC236}">
                <a16:creationId xmlns:a16="http://schemas.microsoft.com/office/drawing/2014/main" id="{1EDEC636-946D-2381-F5D8-79E049DE9A3B}"/>
              </a:ext>
            </a:extLst>
          </p:cNvPr>
          <p:cNvSpPr txBox="1"/>
          <p:nvPr/>
        </p:nvSpPr>
        <p:spPr>
          <a:xfrm>
            <a:off x="5067404" y="429274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88" name="文本框 987">
            <a:extLst>
              <a:ext uri="{FF2B5EF4-FFF2-40B4-BE49-F238E27FC236}">
                <a16:creationId xmlns:a16="http://schemas.microsoft.com/office/drawing/2014/main" id="{E8D2A956-C0CE-20E6-FFE8-1030DC9756E3}"/>
              </a:ext>
            </a:extLst>
          </p:cNvPr>
          <p:cNvSpPr txBox="1"/>
          <p:nvPr/>
        </p:nvSpPr>
        <p:spPr>
          <a:xfrm>
            <a:off x="4340466" y="49193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989" name="椭圆 988">
            <a:extLst>
              <a:ext uri="{FF2B5EF4-FFF2-40B4-BE49-F238E27FC236}">
                <a16:creationId xmlns:a16="http://schemas.microsoft.com/office/drawing/2014/main" id="{9E8E89A7-1180-4A6D-C1B5-50CBEF5947A5}"/>
              </a:ext>
            </a:extLst>
          </p:cNvPr>
          <p:cNvSpPr/>
          <p:nvPr/>
        </p:nvSpPr>
        <p:spPr>
          <a:xfrm>
            <a:off x="5064996" y="4310839"/>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0" name="椭圆 989">
            <a:extLst>
              <a:ext uri="{FF2B5EF4-FFF2-40B4-BE49-F238E27FC236}">
                <a16:creationId xmlns:a16="http://schemas.microsoft.com/office/drawing/2014/main" id="{94C3915A-9210-BEED-393B-2848210E21B5}"/>
              </a:ext>
            </a:extLst>
          </p:cNvPr>
          <p:cNvSpPr/>
          <p:nvPr/>
        </p:nvSpPr>
        <p:spPr>
          <a:xfrm>
            <a:off x="4335761" y="4927572"/>
            <a:ext cx="239760" cy="247468"/>
          </a:xfrm>
          <a:prstGeom prst="ellipse">
            <a:avLst/>
          </a:prstGeom>
          <a:noFill/>
          <a:ln w="127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1" name="文本框 990">
            <a:extLst>
              <a:ext uri="{FF2B5EF4-FFF2-40B4-BE49-F238E27FC236}">
                <a16:creationId xmlns:a16="http://schemas.microsoft.com/office/drawing/2014/main" id="{C461BA7C-88E8-5765-A53E-0FE0C4AD31BE}"/>
              </a:ext>
            </a:extLst>
          </p:cNvPr>
          <p:cNvSpPr txBox="1"/>
          <p:nvPr/>
        </p:nvSpPr>
        <p:spPr>
          <a:xfrm>
            <a:off x="4091326" y="5348144"/>
            <a:ext cx="155566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node selection</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12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30300-C037-7FDF-8B79-352718B7B903}"/>
            </a:ext>
          </a:extLst>
        </p:cNvPr>
        <p:cNvGrpSpPr/>
        <p:nvPr/>
      </p:nvGrpSpPr>
      <p:grpSpPr>
        <a:xfrm>
          <a:off x="0" y="0"/>
          <a:ext cx="0" cy="0"/>
          <a:chOff x="0" y="0"/>
          <a:chExt cx="0" cy="0"/>
        </a:xfrm>
      </p:grpSpPr>
      <p:sp>
        <p:nvSpPr>
          <p:cNvPr id="273" name="矩形 272">
            <a:extLst>
              <a:ext uri="{FF2B5EF4-FFF2-40B4-BE49-F238E27FC236}">
                <a16:creationId xmlns:a16="http://schemas.microsoft.com/office/drawing/2014/main" id="{53540D82-CECF-8075-EA2B-0869369B8F83}"/>
              </a:ext>
            </a:extLst>
          </p:cNvPr>
          <p:cNvSpPr/>
          <p:nvPr/>
        </p:nvSpPr>
        <p:spPr>
          <a:xfrm>
            <a:off x="9913879" y="2350659"/>
            <a:ext cx="1331383" cy="24254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梯形 143">
            <a:extLst>
              <a:ext uri="{FF2B5EF4-FFF2-40B4-BE49-F238E27FC236}">
                <a16:creationId xmlns:a16="http://schemas.microsoft.com/office/drawing/2014/main" id="{118655FD-27C5-7575-BEE3-5A7F27647671}"/>
              </a:ext>
            </a:extLst>
          </p:cNvPr>
          <p:cNvSpPr/>
          <p:nvPr/>
        </p:nvSpPr>
        <p:spPr>
          <a:xfrm rot="16200000">
            <a:off x="2709310" y="624435"/>
            <a:ext cx="1180062" cy="1193000"/>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a:extLst>
              <a:ext uri="{FF2B5EF4-FFF2-40B4-BE49-F238E27FC236}">
                <a16:creationId xmlns:a16="http://schemas.microsoft.com/office/drawing/2014/main" id="{A51EA0FF-3DDD-C9E6-88FE-8850213C7430}"/>
              </a:ext>
            </a:extLst>
          </p:cNvPr>
          <p:cNvSpPr/>
          <p:nvPr/>
        </p:nvSpPr>
        <p:spPr>
          <a:xfrm>
            <a:off x="2714817" y="2789663"/>
            <a:ext cx="1321095" cy="521494"/>
          </a:xfrm>
          <a:prstGeom prst="rect">
            <a:avLst/>
          </a:prstGeom>
          <a:solidFill>
            <a:srgbClr val="FDF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DD7B08C9-36C4-5D6D-FA11-AD02A1983971}"/>
              </a:ext>
            </a:extLst>
          </p:cNvPr>
          <p:cNvSpPr/>
          <p:nvPr/>
        </p:nvSpPr>
        <p:spPr>
          <a:xfrm>
            <a:off x="849752" y="112246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D992BA2-246E-3AC4-9DF5-477813EB2E58}"/>
              </a:ext>
            </a:extLst>
          </p:cNvPr>
          <p:cNvSpPr/>
          <p:nvPr/>
        </p:nvSpPr>
        <p:spPr>
          <a:xfrm>
            <a:off x="1136693" y="7690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D58F2A0B-D80F-438D-5CE9-6AEAADD39BAD}"/>
              </a:ext>
            </a:extLst>
          </p:cNvPr>
          <p:cNvSpPr/>
          <p:nvPr/>
        </p:nvSpPr>
        <p:spPr>
          <a:xfrm>
            <a:off x="1072399" y="1511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7FA8909E-6855-7BAE-CBE0-AAC5841059E8}"/>
              </a:ext>
            </a:extLst>
          </p:cNvPr>
          <p:cNvSpPr/>
          <p:nvPr/>
        </p:nvSpPr>
        <p:spPr>
          <a:xfrm>
            <a:off x="1441493" y="114234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30D5E137-F309-BAD4-0340-B8EA5D5F8EFC}"/>
              </a:ext>
            </a:extLst>
          </p:cNvPr>
          <p:cNvSpPr/>
          <p:nvPr/>
        </p:nvSpPr>
        <p:spPr>
          <a:xfrm>
            <a:off x="1729627" y="79069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677B6A41-B01B-4C17-F527-A5362A034B14}"/>
              </a:ext>
            </a:extLst>
          </p:cNvPr>
          <p:cNvSpPr/>
          <p:nvPr/>
        </p:nvSpPr>
        <p:spPr>
          <a:xfrm>
            <a:off x="1862980" y="14808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2796FDF2-081D-232F-C063-9A1383D53C11}"/>
              </a:ext>
            </a:extLst>
          </p:cNvPr>
          <p:cNvSpPr/>
          <p:nvPr/>
        </p:nvSpPr>
        <p:spPr>
          <a:xfrm>
            <a:off x="1942743" y="1224495"/>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3C3C691D-E7AC-1E5C-774C-B604A95A7324}"/>
              </a:ext>
            </a:extLst>
          </p:cNvPr>
          <p:cNvSpPr/>
          <p:nvPr/>
        </p:nvSpPr>
        <p:spPr>
          <a:xfrm>
            <a:off x="1573649" y="169458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BD55E671-7EA6-9B4A-9DBD-A40C1BC7D198}"/>
              </a:ext>
            </a:extLst>
          </p:cNvPr>
          <p:cNvCxnSpPr>
            <a:cxnSpLocks/>
            <a:stCxn id="16" idx="3"/>
            <a:endCxn id="5" idx="0"/>
          </p:cNvCxnSpPr>
          <p:nvPr/>
        </p:nvCxnSpPr>
        <p:spPr>
          <a:xfrm flipH="1">
            <a:off x="914046" y="884937"/>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2" name="直接连接符 61">
            <a:extLst>
              <a:ext uri="{FF2B5EF4-FFF2-40B4-BE49-F238E27FC236}">
                <a16:creationId xmlns:a16="http://schemas.microsoft.com/office/drawing/2014/main" id="{2640540C-C935-9F44-F3AD-53CFDD512002}"/>
              </a:ext>
            </a:extLst>
          </p:cNvPr>
          <p:cNvCxnSpPr>
            <a:cxnSpLocks/>
            <a:stCxn id="16" idx="5"/>
            <a:endCxn id="20" idx="1"/>
          </p:cNvCxnSpPr>
          <p:nvPr/>
        </p:nvCxnSpPr>
        <p:spPr>
          <a:xfrm>
            <a:off x="1246450" y="884937"/>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66" name="直接连接符 65">
            <a:extLst>
              <a:ext uri="{FF2B5EF4-FFF2-40B4-BE49-F238E27FC236}">
                <a16:creationId xmlns:a16="http://schemas.microsoft.com/office/drawing/2014/main" id="{BE822F48-D5CB-5822-BF9C-1D26F715FCBE}"/>
              </a:ext>
            </a:extLst>
          </p:cNvPr>
          <p:cNvCxnSpPr>
            <a:cxnSpLocks/>
            <a:stCxn id="5" idx="5"/>
            <a:endCxn id="19" idx="1"/>
          </p:cNvCxnSpPr>
          <p:nvPr/>
        </p:nvCxnSpPr>
        <p:spPr>
          <a:xfrm>
            <a:off x="959509" y="1238321"/>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67" name="直接连接符 66">
            <a:extLst>
              <a:ext uri="{FF2B5EF4-FFF2-40B4-BE49-F238E27FC236}">
                <a16:creationId xmlns:a16="http://schemas.microsoft.com/office/drawing/2014/main" id="{89381FF6-0C2E-F594-A731-5EA5A239A619}"/>
              </a:ext>
            </a:extLst>
          </p:cNvPr>
          <p:cNvCxnSpPr>
            <a:cxnSpLocks/>
            <a:stCxn id="20" idx="3"/>
            <a:endCxn id="19" idx="7"/>
          </p:cNvCxnSpPr>
          <p:nvPr/>
        </p:nvCxnSpPr>
        <p:spPr>
          <a:xfrm flipH="1">
            <a:off x="1182156" y="1258198"/>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69" name="直接连接符 68">
            <a:extLst>
              <a:ext uri="{FF2B5EF4-FFF2-40B4-BE49-F238E27FC236}">
                <a16:creationId xmlns:a16="http://schemas.microsoft.com/office/drawing/2014/main" id="{1F88D938-6FF5-E273-A234-6F198E91CD2E}"/>
              </a:ext>
            </a:extLst>
          </p:cNvPr>
          <p:cNvCxnSpPr>
            <a:cxnSpLocks/>
            <a:stCxn id="21" idx="3"/>
            <a:endCxn id="20" idx="6"/>
          </p:cNvCxnSpPr>
          <p:nvPr/>
        </p:nvCxnSpPr>
        <p:spPr>
          <a:xfrm flipH="1">
            <a:off x="1570081" y="906548"/>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70" name="直接连接符 69">
            <a:extLst>
              <a:ext uri="{FF2B5EF4-FFF2-40B4-BE49-F238E27FC236}">
                <a16:creationId xmlns:a16="http://schemas.microsoft.com/office/drawing/2014/main" id="{DEA59A91-6D80-9A80-4959-0898564B0F3D}"/>
              </a:ext>
            </a:extLst>
          </p:cNvPr>
          <p:cNvCxnSpPr>
            <a:cxnSpLocks/>
            <a:stCxn id="57" idx="0"/>
            <a:endCxn id="20" idx="4"/>
          </p:cNvCxnSpPr>
          <p:nvPr/>
        </p:nvCxnSpPr>
        <p:spPr>
          <a:xfrm flipH="1" flipV="1">
            <a:off x="1505787" y="1278075"/>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71" name="直接连接符 70">
            <a:extLst>
              <a:ext uri="{FF2B5EF4-FFF2-40B4-BE49-F238E27FC236}">
                <a16:creationId xmlns:a16="http://schemas.microsoft.com/office/drawing/2014/main" id="{7A8DC176-2218-595B-ED10-7B0C417E5E56}"/>
              </a:ext>
            </a:extLst>
          </p:cNvPr>
          <p:cNvCxnSpPr>
            <a:cxnSpLocks/>
            <a:stCxn id="23" idx="1"/>
            <a:endCxn id="20" idx="5"/>
          </p:cNvCxnSpPr>
          <p:nvPr/>
        </p:nvCxnSpPr>
        <p:spPr>
          <a:xfrm flipH="1" flipV="1">
            <a:off x="1551250" y="1258198"/>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72" name="直接连接符 71">
            <a:extLst>
              <a:ext uri="{FF2B5EF4-FFF2-40B4-BE49-F238E27FC236}">
                <a16:creationId xmlns:a16="http://schemas.microsoft.com/office/drawing/2014/main" id="{FF8E42BF-FDF9-A078-4421-439984E21697}"/>
              </a:ext>
            </a:extLst>
          </p:cNvPr>
          <p:cNvCxnSpPr>
            <a:cxnSpLocks/>
            <a:stCxn id="21" idx="5"/>
            <a:endCxn id="27" idx="1"/>
          </p:cNvCxnSpPr>
          <p:nvPr/>
        </p:nvCxnSpPr>
        <p:spPr>
          <a:xfrm>
            <a:off x="1839384" y="906548"/>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AA4CB6C8-FF28-D0F7-2CB7-0548EFC00FB7}"/>
              </a:ext>
            </a:extLst>
          </p:cNvPr>
          <p:cNvCxnSpPr>
            <a:cxnSpLocks/>
            <a:stCxn id="16" idx="4"/>
            <a:endCxn id="19" idx="0"/>
          </p:cNvCxnSpPr>
          <p:nvPr/>
        </p:nvCxnSpPr>
        <p:spPr>
          <a:xfrm flipH="1">
            <a:off x="1136693" y="904814"/>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6FA3B7F8-10DB-7BF1-CDD9-3FC289DD8F79}"/>
              </a:ext>
            </a:extLst>
          </p:cNvPr>
          <p:cNvCxnSpPr>
            <a:stCxn id="19" idx="5"/>
            <a:endCxn id="57" idx="2"/>
          </p:cNvCxnSpPr>
          <p:nvPr/>
        </p:nvCxnSpPr>
        <p:spPr>
          <a:xfrm>
            <a:off x="1182156" y="1626878"/>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192" name="矩形 191">
            <a:extLst>
              <a:ext uri="{FF2B5EF4-FFF2-40B4-BE49-F238E27FC236}">
                <a16:creationId xmlns:a16="http://schemas.microsoft.com/office/drawing/2014/main" id="{E1C1D712-BE00-9CEB-CB9D-871E4155354A}"/>
              </a:ext>
            </a:extLst>
          </p:cNvPr>
          <p:cNvSpPr/>
          <p:nvPr/>
        </p:nvSpPr>
        <p:spPr>
          <a:xfrm>
            <a:off x="551686" y="2749397"/>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3" name="矩形 192">
            <a:extLst>
              <a:ext uri="{FF2B5EF4-FFF2-40B4-BE49-F238E27FC236}">
                <a16:creationId xmlns:a16="http://schemas.microsoft.com/office/drawing/2014/main" id="{F5F0F4C7-A9A5-ACD9-5315-72F7863859CD}"/>
              </a:ext>
            </a:extLst>
          </p:cNvPr>
          <p:cNvSpPr/>
          <p:nvPr/>
        </p:nvSpPr>
        <p:spPr>
          <a:xfrm>
            <a:off x="551686" y="2909195"/>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94" name="矩形 193">
            <a:extLst>
              <a:ext uri="{FF2B5EF4-FFF2-40B4-BE49-F238E27FC236}">
                <a16:creationId xmlns:a16="http://schemas.microsoft.com/office/drawing/2014/main" id="{DDE1C8D4-A5E1-CA1B-3FC1-9D8D39486A17}"/>
              </a:ext>
            </a:extLst>
          </p:cNvPr>
          <p:cNvSpPr/>
          <p:nvPr/>
        </p:nvSpPr>
        <p:spPr>
          <a:xfrm>
            <a:off x="551685" y="3068993"/>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5" name="矩形 194">
            <a:extLst>
              <a:ext uri="{FF2B5EF4-FFF2-40B4-BE49-F238E27FC236}">
                <a16:creationId xmlns:a16="http://schemas.microsoft.com/office/drawing/2014/main" id="{F3DBEE21-8F59-D7D9-3FB5-A839E75D58FF}"/>
              </a:ext>
            </a:extLst>
          </p:cNvPr>
          <p:cNvSpPr/>
          <p:nvPr/>
        </p:nvSpPr>
        <p:spPr>
          <a:xfrm>
            <a:off x="551684" y="3228791"/>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6" name="矩形 195">
            <a:extLst>
              <a:ext uri="{FF2B5EF4-FFF2-40B4-BE49-F238E27FC236}">
                <a16:creationId xmlns:a16="http://schemas.microsoft.com/office/drawing/2014/main" id="{2D09E04B-3E94-C18B-B3E9-F87879B33ACF}"/>
              </a:ext>
            </a:extLst>
          </p:cNvPr>
          <p:cNvSpPr/>
          <p:nvPr/>
        </p:nvSpPr>
        <p:spPr>
          <a:xfrm>
            <a:off x="551683" y="3388589"/>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8" name="矩形 197">
            <a:extLst>
              <a:ext uri="{FF2B5EF4-FFF2-40B4-BE49-F238E27FC236}">
                <a16:creationId xmlns:a16="http://schemas.microsoft.com/office/drawing/2014/main" id="{DF596667-C316-83EE-7755-CB4F9813C30C}"/>
              </a:ext>
            </a:extLst>
          </p:cNvPr>
          <p:cNvSpPr/>
          <p:nvPr/>
        </p:nvSpPr>
        <p:spPr>
          <a:xfrm>
            <a:off x="780755" y="2749397"/>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99" name="矩形 198">
            <a:extLst>
              <a:ext uri="{FF2B5EF4-FFF2-40B4-BE49-F238E27FC236}">
                <a16:creationId xmlns:a16="http://schemas.microsoft.com/office/drawing/2014/main" id="{D476D497-620E-FAFA-0F08-89C0BD465EEC}"/>
              </a:ext>
            </a:extLst>
          </p:cNvPr>
          <p:cNvSpPr/>
          <p:nvPr/>
        </p:nvSpPr>
        <p:spPr>
          <a:xfrm>
            <a:off x="780755" y="2909195"/>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0" name="矩形 199">
            <a:extLst>
              <a:ext uri="{FF2B5EF4-FFF2-40B4-BE49-F238E27FC236}">
                <a16:creationId xmlns:a16="http://schemas.microsoft.com/office/drawing/2014/main" id="{0904711A-AC18-8294-94E1-941104E4E24B}"/>
              </a:ext>
            </a:extLst>
          </p:cNvPr>
          <p:cNvSpPr/>
          <p:nvPr/>
        </p:nvSpPr>
        <p:spPr>
          <a:xfrm>
            <a:off x="780754" y="3068993"/>
            <a:ext cx="195309" cy="1597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1" name="矩形 200">
            <a:extLst>
              <a:ext uri="{FF2B5EF4-FFF2-40B4-BE49-F238E27FC236}">
                <a16:creationId xmlns:a16="http://schemas.microsoft.com/office/drawing/2014/main" id="{C0447F63-8A95-1748-C91D-E6F55ADD531E}"/>
              </a:ext>
            </a:extLst>
          </p:cNvPr>
          <p:cNvSpPr/>
          <p:nvPr/>
        </p:nvSpPr>
        <p:spPr>
          <a:xfrm>
            <a:off x="780753" y="3228791"/>
            <a:ext cx="195309" cy="159798"/>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2" name="矩形 201">
            <a:extLst>
              <a:ext uri="{FF2B5EF4-FFF2-40B4-BE49-F238E27FC236}">
                <a16:creationId xmlns:a16="http://schemas.microsoft.com/office/drawing/2014/main" id="{E0351BDB-949F-43A6-FE52-882C65806E4D}"/>
              </a:ext>
            </a:extLst>
          </p:cNvPr>
          <p:cNvSpPr/>
          <p:nvPr/>
        </p:nvSpPr>
        <p:spPr>
          <a:xfrm>
            <a:off x="780752" y="3388589"/>
            <a:ext cx="195309" cy="159798"/>
          </a:xfrm>
          <a:prstGeom prst="rect">
            <a:avLst/>
          </a:prstGeom>
          <a:solidFill>
            <a:srgbClr val="4472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4" name="矩形 203">
            <a:extLst>
              <a:ext uri="{FF2B5EF4-FFF2-40B4-BE49-F238E27FC236}">
                <a16:creationId xmlns:a16="http://schemas.microsoft.com/office/drawing/2014/main" id="{B3BE4EA5-3340-E3CC-D795-9ED9DAB2016C}"/>
              </a:ext>
            </a:extLst>
          </p:cNvPr>
          <p:cNvSpPr/>
          <p:nvPr/>
        </p:nvSpPr>
        <p:spPr>
          <a:xfrm>
            <a:off x="1032720" y="2749397"/>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5" name="矩形 204">
            <a:extLst>
              <a:ext uri="{FF2B5EF4-FFF2-40B4-BE49-F238E27FC236}">
                <a16:creationId xmlns:a16="http://schemas.microsoft.com/office/drawing/2014/main" id="{81E108EB-432D-CB13-E9D0-CD42EF73C88B}"/>
              </a:ext>
            </a:extLst>
          </p:cNvPr>
          <p:cNvSpPr/>
          <p:nvPr/>
        </p:nvSpPr>
        <p:spPr>
          <a:xfrm>
            <a:off x="1032720" y="2909195"/>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06" name="矩形 205">
            <a:extLst>
              <a:ext uri="{FF2B5EF4-FFF2-40B4-BE49-F238E27FC236}">
                <a16:creationId xmlns:a16="http://schemas.microsoft.com/office/drawing/2014/main" id="{0F027E56-0634-9217-EA70-38587AE4DFE2}"/>
              </a:ext>
            </a:extLst>
          </p:cNvPr>
          <p:cNvSpPr/>
          <p:nvPr/>
        </p:nvSpPr>
        <p:spPr>
          <a:xfrm>
            <a:off x="1032719" y="3068993"/>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7" name="矩形 206">
            <a:extLst>
              <a:ext uri="{FF2B5EF4-FFF2-40B4-BE49-F238E27FC236}">
                <a16:creationId xmlns:a16="http://schemas.microsoft.com/office/drawing/2014/main" id="{51E50066-234E-263C-E07E-52624C4925CE}"/>
              </a:ext>
            </a:extLst>
          </p:cNvPr>
          <p:cNvSpPr/>
          <p:nvPr/>
        </p:nvSpPr>
        <p:spPr>
          <a:xfrm>
            <a:off x="1032718" y="3228791"/>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08" name="矩形 207">
            <a:extLst>
              <a:ext uri="{FF2B5EF4-FFF2-40B4-BE49-F238E27FC236}">
                <a16:creationId xmlns:a16="http://schemas.microsoft.com/office/drawing/2014/main" id="{E78320FF-ABF4-0991-CD8F-F30CA9C78673}"/>
              </a:ext>
            </a:extLst>
          </p:cNvPr>
          <p:cNvSpPr/>
          <p:nvPr/>
        </p:nvSpPr>
        <p:spPr>
          <a:xfrm>
            <a:off x="1032717" y="3388589"/>
            <a:ext cx="195309" cy="15979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0" name="矩形 209">
            <a:extLst>
              <a:ext uri="{FF2B5EF4-FFF2-40B4-BE49-F238E27FC236}">
                <a16:creationId xmlns:a16="http://schemas.microsoft.com/office/drawing/2014/main" id="{6DE32516-253B-C106-6431-1ED4AE6D1015}"/>
              </a:ext>
            </a:extLst>
          </p:cNvPr>
          <p:cNvSpPr/>
          <p:nvPr/>
        </p:nvSpPr>
        <p:spPr>
          <a:xfrm>
            <a:off x="1261789" y="2749397"/>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1" name="矩形 210">
            <a:extLst>
              <a:ext uri="{FF2B5EF4-FFF2-40B4-BE49-F238E27FC236}">
                <a16:creationId xmlns:a16="http://schemas.microsoft.com/office/drawing/2014/main" id="{53B3626E-7BDE-1BC2-E438-43EBEAD26767}"/>
              </a:ext>
            </a:extLst>
          </p:cNvPr>
          <p:cNvSpPr/>
          <p:nvPr/>
        </p:nvSpPr>
        <p:spPr>
          <a:xfrm>
            <a:off x="1261789" y="2909195"/>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2" name="矩形 211">
            <a:extLst>
              <a:ext uri="{FF2B5EF4-FFF2-40B4-BE49-F238E27FC236}">
                <a16:creationId xmlns:a16="http://schemas.microsoft.com/office/drawing/2014/main" id="{1455DDDA-190B-B594-3BF5-70F652E8517D}"/>
              </a:ext>
            </a:extLst>
          </p:cNvPr>
          <p:cNvSpPr/>
          <p:nvPr/>
        </p:nvSpPr>
        <p:spPr>
          <a:xfrm>
            <a:off x="1261788" y="3068993"/>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3" name="矩形 212">
            <a:extLst>
              <a:ext uri="{FF2B5EF4-FFF2-40B4-BE49-F238E27FC236}">
                <a16:creationId xmlns:a16="http://schemas.microsoft.com/office/drawing/2014/main" id="{C57C83A6-407C-C6BF-8C36-65A8B374FCD6}"/>
              </a:ext>
            </a:extLst>
          </p:cNvPr>
          <p:cNvSpPr/>
          <p:nvPr/>
        </p:nvSpPr>
        <p:spPr>
          <a:xfrm>
            <a:off x="1261787" y="3228791"/>
            <a:ext cx="195309" cy="159798"/>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4" name="矩形 213">
            <a:extLst>
              <a:ext uri="{FF2B5EF4-FFF2-40B4-BE49-F238E27FC236}">
                <a16:creationId xmlns:a16="http://schemas.microsoft.com/office/drawing/2014/main" id="{A2F7FFCC-0FFD-F9D9-D50B-C03B989DD5F4}"/>
              </a:ext>
            </a:extLst>
          </p:cNvPr>
          <p:cNvSpPr/>
          <p:nvPr/>
        </p:nvSpPr>
        <p:spPr>
          <a:xfrm>
            <a:off x="1261786" y="3388589"/>
            <a:ext cx="195309" cy="159798"/>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6" name="矩形 215">
            <a:extLst>
              <a:ext uri="{FF2B5EF4-FFF2-40B4-BE49-F238E27FC236}">
                <a16:creationId xmlns:a16="http://schemas.microsoft.com/office/drawing/2014/main" id="{F0895411-04EC-43F6-1B62-D281DBD81944}"/>
              </a:ext>
            </a:extLst>
          </p:cNvPr>
          <p:cNvSpPr/>
          <p:nvPr/>
        </p:nvSpPr>
        <p:spPr>
          <a:xfrm>
            <a:off x="1518368" y="2749397"/>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7" name="矩形 216">
            <a:extLst>
              <a:ext uri="{FF2B5EF4-FFF2-40B4-BE49-F238E27FC236}">
                <a16:creationId xmlns:a16="http://schemas.microsoft.com/office/drawing/2014/main" id="{D1615623-48DD-2B71-8607-DB90D3D99CDA}"/>
              </a:ext>
            </a:extLst>
          </p:cNvPr>
          <p:cNvSpPr/>
          <p:nvPr/>
        </p:nvSpPr>
        <p:spPr>
          <a:xfrm>
            <a:off x="1518368" y="2909195"/>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18" name="矩形 217">
            <a:extLst>
              <a:ext uri="{FF2B5EF4-FFF2-40B4-BE49-F238E27FC236}">
                <a16:creationId xmlns:a16="http://schemas.microsoft.com/office/drawing/2014/main" id="{8CC07066-5DA7-8374-7D0C-224C56C1652E}"/>
              </a:ext>
            </a:extLst>
          </p:cNvPr>
          <p:cNvSpPr/>
          <p:nvPr/>
        </p:nvSpPr>
        <p:spPr>
          <a:xfrm>
            <a:off x="1518367" y="3068993"/>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19" name="矩形 218">
            <a:extLst>
              <a:ext uri="{FF2B5EF4-FFF2-40B4-BE49-F238E27FC236}">
                <a16:creationId xmlns:a16="http://schemas.microsoft.com/office/drawing/2014/main" id="{173BEFFF-DDB2-FB9B-1910-8D7226F7E4C9}"/>
              </a:ext>
            </a:extLst>
          </p:cNvPr>
          <p:cNvSpPr/>
          <p:nvPr/>
        </p:nvSpPr>
        <p:spPr>
          <a:xfrm>
            <a:off x="1518366" y="3228791"/>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0" name="矩形 219">
            <a:extLst>
              <a:ext uri="{FF2B5EF4-FFF2-40B4-BE49-F238E27FC236}">
                <a16:creationId xmlns:a16="http://schemas.microsoft.com/office/drawing/2014/main" id="{D0077DA5-6A28-7C3C-337C-9ED532B25D65}"/>
              </a:ext>
            </a:extLst>
          </p:cNvPr>
          <p:cNvSpPr/>
          <p:nvPr/>
        </p:nvSpPr>
        <p:spPr>
          <a:xfrm>
            <a:off x="1518365" y="3388589"/>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2" name="矩形 221">
            <a:extLst>
              <a:ext uri="{FF2B5EF4-FFF2-40B4-BE49-F238E27FC236}">
                <a16:creationId xmlns:a16="http://schemas.microsoft.com/office/drawing/2014/main" id="{0FFE1E77-1C36-028D-E56D-44DFCABDD266}"/>
              </a:ext>
            </a:extLst>
          </p:cNvPr>
          <p:cNvSpPr/>
          <p:nvPr/>
        </p:nvSpPr>
        <p:spPr>
          <a:xfrm>
            <a:off x="1747437" y="2749397"/>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3" name="矩形 222">
            <a:extLst>
              <a:ext uri="{FF2B5EF4-FFF2-40B4-BE49-F238E27FC236}">
                <a16:creationId xmlns:a16="http://schemas.microsoft.com/office/drawing/2014/main" id="{DBB72B3D-8A64-1FAD-F16F-B2DB83EE5BDE}"/>
              </a:ext>
            </a:extLst>
          </p:cNvPr>
          <p:cNvSpPr/>
          <p:nvPr/>
        </p:nvSpPr>
        <p:spPr>
          <a:xfrm>
            <a:off x="1747437" y="2909195"/>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24" name="矩形 223">
            <a:extLst>
              <a:ext uri="{FF2B5EF4-FFF2-40B4-BE49-F238E27FC236}">
                <a16:creationId xmlns:a16="http://schemas.microsoft.com/office/drawing/2014/main" id="{66D0072B-6392-5984-2E31-378D76AA8EE7}"/>
              </a:ext>
            </a:extLst>
          </p:cNvPr>
          <p:cNvSpPr/>
          <p:nvPr/>
        </p:nvSpPr>
        <p:spPr>
          <a:xfrm>
            <a:off x="1747436" y="3068993"/>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5" name="矩形 224">
            <a:extLst>
              <a:ext uri="{FF2B5EF4-FFF2-40B4-BE49-F238E27FC236}">
                <a16:creationId xmlns:a16="http://schemas.microsoft.com/office/drawing/2014/main" id="{A3BBFBF9-4D80-3356-B124-0E1EA512DC77}"/>
              </a:ext>
            </a:extLst>
          </p:cNvPr>
          <p:cNvSpPr/>
          <p:nvPr/>
        </p:nvSpPr>
        <p:spPr>
          <a:xfrm>
            <a:off x="1747435" y="3228791"/>
            <a:ext cx="195309" cy="159798"/>
          </a:xfrm>
          <a:prstGeom prst="rect">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26" name="矩形 225">
            <a:extLst>
              <a:ext uri="{FF2B5EF4-FFF2-40B4-BE49-F238E27FC236}">
                <a16:creationId xmlns:a16="http://schemas.microsoft.com/office/drawing/2014/main" id="{6307730C-C265-6CA7-2912-CA2B12AF03E7}"/>
              </a:ext>
            </a:extLst>
          </p:cNvPr>
          <p:cNvSpPr/>
          <p:nvPr/>
        </p:nvSpPr>
        <p:spPr>
          <a:xfrm>
            <a:off x="1747434" y="3388589"/>
            <a:ext cx="195309" cy="15979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1" name="文本框 270">
            <a:extLst>
              <a:ext uri="{FF2B5EF4-FFF2-40B4-BE49-F238E27FC236}">
                <a16:creationId xmlns:a16="http://schemas.microsoft.com/office/drawing/2014/main" id="{11657256-4CA0-96F1-1EFC-29242F66C01D}"/>
              </a:ext>
            </a:extLst>
          </p:cNvPr>
          <p:cNvSpPr txBox="1"/>
          <p:nvPr/>
        </p:nvSpPr>
        <p:spPr>
          <a:xfrm>
            <a:off x="11019547" y="98694"/>
            <a:ext cx="81985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Tunable</a:t>
            </a:r>
            <a:endParaRPr lang="zh-CN" altLang="en-US" sz="1200" b="1" dirty="0">
              <a:latin typeface="Times New Roman" panose="02020603050405020304" pitchFamily="18" charset="0"/>
              <a:cs typeface="Times New Roman" panose="02020603050405020304" pitchFamily="18" charset="0"/>
            </a:endParaRPr>
          </a:p>
        </p:txBody>
      </p:sp>
      <p:cxnSp>
        <p:nvCxnSpPr>
          <p:cNvPr id="276" name="直接箭头连接符 275">
            <a:extLst>
              <a:ext uri="{FF2B5EF4-FFF2-40B4-BE49-F238E27FC236}">
                <a16:creationId xmlns:a16="http://schemas.microsoft.com/office/drawing/2014/main" id="{76D45975-F81A-C958-8745-07D3513A42AB}"/>
              </a:ext>
            </a:extLst>
          </p:cNvPr>
          <p:cNvCxnSpPr>
            <a:cxnSpLocks/>
          </p:cNvCxnSpPr>
          <p:nvPr/>
        </p:nvCxnSpPr>
        <p:spPr>
          <a:xfrm>
            <a:off x="2364357" y="3100560"/>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0" name="文本框 279">
            <a:extLst>
              <a:ext uri="{FF2B5EF4-FFF2-40B4-BE49-F238E27FC236}">
                <a16:creationId xmlns:a16="http://schemas.microsoft.com/office/drawing/2014/main" id="{C66F7DF4-1DD5-84B7-D1B8-0226F71BD38B}"/>
              </a:ext>
            </a:extLst>
          </p:cNvPr>
          <p:cNvSpPr txBox="1"/>
          <p:nvPr/>
        </p:nvSpPr>
        <p:spPr>
          <a:xfrm>
            <a:off x="2665772" y="2817746"/>
            <a:ext cx="14191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Surrogate prompt generation</a:t>
            </a:r>
            <a:endParaRPr lang="zh-CN" altLang="en-US" sz="1200" dirty="0">
              <a:latin typeface="Times New Roman" panose="02020603050405020304" pitchFamily="18" charset="0"/>
              <a:cs typeface="Times New Roman" panose="02020603050405020304" pitchFamily="18" charset="0"/>
            </a:endParaRPr>
          </a:p>
        </p:txBody>
      </p:sp>
      <p:cxnSp>
        <p:nvCxnSpPr>
          <p:cNvPr id="282" name="直接箭头连接符 281">
            <a:extLst>
              <a:ext uri="{FF2B5EF4-FFF2-40B4-BE49-F238E27FC236}">
                <a16:creationId xmlns:a16="http://schemas.microsoft.com/office/drawing/2014/main" id="{259FF867-7B65-E1AD-6F7F-054A1AC6C671}"/>
              </a:ext>
            </a:extLst>
          </p:cNvPr>
          <p:cNvCxnSpPr>
            <a:cxnSpLocks/>
          </p:cNvCxnSpPr>
          <p:nvPr/>
        </p:nvCxnSpPr>
        <p:spPr>
          <a:xfrm>
            <a:off x="3511321" y="3425194"/>
            <a:ext cx="0" cy="3657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7" name="文本框 306">
            <a:extLst>
              <a:ext uri="{FF2B5EF4-FFF2-40B4-BE49-F238E27FC236}">
                <a16:creationId xmlns:a16="http://schemas.microsoft.com/office/drawing/2014/main" id="{F1ABDAB2-74D0-CB82-8B2B-A224E9C8ED82}"/>
              </a:ext>
            </a:extLst>
          </p:cNvPr>
          <p:cNvSpPr txBox="1"/>
          <p:nvPr/>
        </p:nvSpPr>
        <p:spPr>
          <a:xfrm>
            <a:off x="2490389" y="3886660"/>
            <a:ext cx="80970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Surrogate </a:t>
            </a:r>
          </a:p>
          <a:p>
            <a:r>
              <a:rPr lang="en-US" altLang="zh-CN" sz="1200" dirty="0">
                <a:latin typeface="Times New Roman" panose="02020603050405020304" pitchFamily="18" charset="0"/>
                <a:cs typeface="Times New Roman" panose="02020603050405020304" pitchFamily="18" charset="0"/>
              </a:rPr>
              <a:t>prompts</a:t>
            </a:r>
            <a:endParaRPr lang="zh-CN" altLang="en-US" sz="1200" dirty="0">
              <a:latin typeface="Times New Roman" panose="02020603050405020304" pitchFamily="18" charset="0"/>
              <a:cs typeface="Times New Roman" panose="02020603050405020304" pitchFamily="18" charset="0"/>
            </a:endParaRPr>
          </a:p>
        </p:txBody>
      </p:sp>
      <p:sp>
        <p:nvSpPr>
          <p:cNvPr id="308" name="文本框 307">
            <a:extLst>
              <a:ext uri="{FF2B5EF4-FFF2-40B4-BE49-F238E27FC236}">
                <a16:creationId xmlns:a16="http://schemas.microsoft.com/office/drawing/2014/main" id="{DC20BEC0-CEC6-58A7-C5EC-D83943066AE5}"/>
              </a:ext>
            </a:extLst>
          </p:cNvPr>
          <p:cNvSpPr txBox="1"/>
          <p:nvPr/>
        </p:nvSpPr>
        <p:spPr>
          <a:xfrm>
            <a:off x="5205694" y="3886660"/>
            <a:ext cx="99654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prompts</a:t>
            </a:r>
            <a:endParaRPr lang="zh-CN" altLang="en-US" sz="12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166E56E-A471-651A-F119-EDD57428C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586" y="99938"/>
            <a:ext cx="265131" cy="265131"/>
          </a:xfrm>
          <a:prstGeom prst="rect">
            <a:avLst/>
          </a:prstGeom>
        </p:spPr>
      </p:pic>
      <p:sp>
        <p:nvSpPr>
          <p:cNvPr id="347" name="文本框 346">
            <a:extLst>
              <a:ext uri="{FF2B5EF4-FFF2-40B4-BE49-F238E27FC236}">
                <a16:creationId xmlns:a16="http://schemas.microsoft.com/office/drawing/2014/main" id="{68020BC2-F138-25B9-CCAF-C611F80BB36C}"/>
              </a:ext>
            </a:extLst>
          </p:cNvPr>
          <p:cNvSpPr txBox="1"/>
          <p:nvPr/>
        </p:nvSpPr>
        <p:spPr>
          <a:xfrm>
            <a:off x="10221788" y="81748"/>
            <a:ext cx="6760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Frozen</a:t>
            </a:r>
            <a:endParaRPr lang="zh-CN" altLang="en-US" sz="1200" b="1" dirty="0">
              <a:latin typeface="Times New Roman" panose="02020603050405020304" pitchFamily="18" charset="0"/>
              <a:cs typeface="Times New Roman" panose="02020603050405020304" pitchFamily="18" charset="0"/>
            </a:endParaRPr>
          </a:p>
        </p:txBody>
      </p:sp>
      <p:pic>
        <p:nvPicPr>
          <p:cNvPr id="349" name="图片 348">
            <a:extLst>
              <a:ext uri="{FF2B5EF4-FFF2-40B4-BE49-F238E27FC236}">
                <a16:creationId xmlns:a16="http://schemas.microsoft.com/office/drawing/2014/main" id="{9811B13D-C6D9-09C6-D624-A90782C28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9016" y="78283"/>
            <a:ext cx="241051" cy="241051"/>
          </a:xfrm>
          <a:prstGeom prst="rect">
            <a:avLst/>
          </a:prstGeom>
        </p:spPr>
      </p:pic>
      <p:grpSp>
        <p:nvGrpSpPr>
          <p:cNvPr id="374" name="Google Shape;4303;p42">
            <a:extLst>
              <a:ext uri="{FF2B5EF4-FFF2-40B4-BE49-F238E27FC236}">
                <a16:creationId xmlns:a16="http://schemas.microsoft.com/office/drawing/2014/main" id="{4B0FB614-193B-BAA8-0546-4AB15F99DE9E}"/>
              </a:ext>
            </a:extLst>
          </p:cNvPr>
          <p:cNvGrpSpPr/>
          <p:nvPr/>
        </p:nvGrpSpPr>
        <p:grpSpPr>
          <a:xfrm rot="16200000">
            <a:off x="3492436" y="3802416"/>
            <a:ext cx="177283" cy="520706"/>
            <a:chOff x="6545125" y="610550"/>
            <a:chExt cx="274900" cy="822600"/>
          </a:xfrm>
          <a:solidFill>
            <a:srgbClr val="E3EEFF"/>
          </a:solidFill>
        </p:grpSpPr>
        <p:sp>
          <p:nvSpPr>
            <p:cNvPr id="375" name="Google Shape;4304;p42">
              <a:extLst>
                <a:ext uri="{FF2B5EF4-FFF2-40B4-BE49-F238E27FC236}">
                  <a16:creationId xmlns:a16="http://schemas.microsoft.com/office/drawing/2014/main" id="{A176F73C-AB8D-8EDA-A9B5-C3048537FC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6" name="Google Shape;4305;p42">
              <a:extLst>
                <a:ext uri="{FF2B5EF4-FFF2-40B4-BE49-F238E27FC236}">
                  <a16:creationId xmlns:a16="http://schemas.microsoft.com/office/drawing/2014/main" id="{49B804CB-3B08-4B88-C736-37F370CAF3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4306;p42">
              <a:extLst>
                <a:ext uri="{FF2B5EF4-FFF2-40B4-BE49-F238E27FC236}">
                  <a16:creationId xmlns:a16="http://schemas.microsoft.com/office/drawing/2014/main" id="{894DC827-AAA9-42B9-9547-13DD158E00B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82" name="Google Shape;4303;p42">
            <a:extLst>
              <a:ext uri="{FF2B5EF4-FFF2-40B4-BE49-F238E27FC236}">
                <a16:creationId xmlns:a16="http://schemas.microsoft.com/office/drawing/2014/main" id="{DBB2333B-2D73-74CC-0969-824A5DD2C061}"/>
              </a:ext>
            </a:extLst>
          </p:cNvPr>
          <p:cNvGrpSpPr/>
          <p:nvPr/>
        </p:nvGrpSpPr>
        <p:grpSpPr>
          <a:xfrm rot="16200000">
            <a:off x="3459783" y="3828455"/>
            <a:ext cx="177283" cy="520706"/>
            <a:chOff x="6545125" y="610550"/>
            <a:chExt cx="274900" cy="822600"/>
          </a:xfrm>
          <a:solidFill>
            <a:srgbClr val="E3EEFF"/>
          </a:solidFill>
        </p:grpSpPr>
        <p:sp>
          <p:nvSpPr>
            <p:cNvPr id="383" name="Google Shape;4304;p42">
              <a:extLst>
                <a:ext uri="{FF2B5EF4-FFF2-40B4-BE49-F238E27FC236}">
                  <a16:creationId xmlns:a16="http://schemas.microsoft.com/office/drawing/2014/main" id="{932D4B33-DEF2-2C2F-2C4D-D46BEC22C30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4305;p42">
              <a:extLst>
                <a:ext uri="{FF2B5EF4-FFF2-40B4-BE49-F238E27FC236}">
                  <a16:creationId xmlns:a16="http://schemas.microsoft.com/office/drawing/2014/main" id="{0B0C0724-5F41-4BF6-F5AA-D18364220C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4306;p42">
              <a:extLst>
                <a:ext uri="{FF2B5EF4-FFF2-40B4-BE49-F238E27FC236}">
                  <a16:creationId xmlns:a16="http://schemas.microsoft.com/office/drawing/2014/main" id="{A371504D-0FE7-8CED-D684-CC24527EC64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78" name="Google Shape;4303;p42">
            <a:extLst>
              <a:ext uri="{FF2B5EF4-FFF2-40B4-BE49-F238E27FC236}">
                <a16:creationId xmlns:a16="http://schemas.microsoft.com/office/drawing/2014/main" id="{E8FC65CB-2E10-4CB0-C1C8-F7B5AFB5D12E}"/>
              </a:ext>
            </a:extLst>
          </p:cNvPr>
          <p:cNvGrpSpPr/>
          <p:nvPr/>
        </p:nvGrpSpPr>
        <p:grpSpPr>
          <a:xfrm rot="16200000">
            <a:off x="3410807" y="3859002"/>
            <a:ext cx="177283" cy="520706"/>
            <a:chOff x="6545125" y="610550"/>
            <a:chExt cx="274900" cy="822600"/>
          </a:xfrm>
          <a:solidFill>
            <a:srgbClr val="E3EEFF"/>
          </a:solidFill>
        </p:grpSpPr>
        <p:sp>
          <p:nvSpPr>
            <p:cNvPr id="379" name="Google Shape;4304;p42">
              <a:extLst>
                <a:ext uri="{FF2B5EF4-FFF2-40B4-BE49-F238E27FC236}">
                  <a16:creationId xmlns:a16="http://schemas.microsoft.com/office/drawing/2014/main" id="{431F1A1D-D880-CC25-1A15-BD266DBECC2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4305;p42">
              <a:extLst>
                <a:ext uri="{FF2B5EF4-FFF2-40B4-BE49-F238E27FC236}">
                  <a16:creationId xmlns:a16="http://schemas.microsoft.com/office/drawing/2014/main" id="{35BF7C5C-7CC9-57E8-1494-5F54D494B0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4306;p42">
              <a:extLst>
                <a:ext uri="{FF2B5EF4-FFF2-40B4-BE49-F238E27FC236}">
                  <a16:creationId xmlns:a16="http://schemas.microsoft.com/office/drawing/2014/main" id="{F661447C-7D54-F790-F5D6-34D450504D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8" name="Google Shape;4303;p42">
            <a:extLst>
              <a:ext uri="{FF2B5EF4-FFF2-40B4-BE49-F238E27FC236}">
                <a16:creationId xmlns:a16="http://schemas.microsoft.com/office/drawing/2014/main" id="{4B23E843-E533-7357-477E-B84F30618D79}"/>
              </a:ext>
            </a:extLst>
          </p:cNvPr>
          <p:cNvGrpSpPr/>
          <p:nvPr/>
        </p:nvGrpSpPr>
        <p:grpSpPr>
          <a:xfrm rot="16200000">
            <a:off x="3378437" y="3892223"/>
            <a:ext cx="177283" cy="520706"/>
            <a:chOff x="6545125" y="610550"/>
            <a:chExt cx="274900" cy="822600"/>
          </a:xfrm>
          <a:solidFill>
            <a:srgbClr val="E3EEFF"/>
          </a:solidFill>
        </p:grpSpPr>
        <p:sp>
          <p:nvSpPr>
            <p:cNvPr id="399" name="Google Shape;4304;p42">
              <a:extLst>
                <a:ext uri="{FF2B5EF4-FFF2-40B4-BE49-F238E27FC236}">
                  <a16:creationId xmlns:a16="http://schemas.microsoft.com/office/drawing/2014/main" id="{1D65EC95-100D-A44A-0AC3-E4DA5287CAC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4305;p42">
              <a:extLst>
                <a:ext uri="{FF2B5EF4-FFF2-40B4-BE49-F238E27FC236}">
                  <a16:creationId xmlns:a16="http://schemas.microsoft.com/office/drawing/2014/main" id="{588082C4-7745-C44C-D5C2-55BAA1C4EEC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306;p42">
              <a:extLst>
                <a:ext uri="{FF2B5EF4-FFF2-40B4-BE49-F238E27FC236}">
                  <a16:creationId xmlns:a16="http://schemas.microsoft.com/office/drawing/2014/main" id="{E1DFD6BA-6E55-FA9D-A49C-AFF110B154E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3" name="Google Shape;4303;p42">
            <a:extLst>
              <a:ext uri="{FF2B5EF4-FFF2-40B4-BE49-F238E27FC236}">
                <a16:creationId xmlns:a16="http://schemas.microsoft.com/office/drawing/2014/main" id="{521D6350-1349-B95B-320D-463E78192D1F}"/>
              </a:ext>
            </a:extLst>
          </p:cNvPr>
          <p:cNvGrpSpPr/>
          <p:nvPr/>
        </p:nvGrpSpPr>
        <p:grpSpPr>
          <a:xfrm rot="16200000">
            <a:off x="4892341" y="3791098"/>
            <a:ext cx="177283" cy="520706"/>
            <a:chOff x="6545125" y="610550"/>
            <a:chExt cx="274900" cy="822600"/>
          </a:xfrm>
          <a:solidFill>
            <a:srgbClr val="FFC000"/>
          </a:solidFill>
        </p:grpSpPr>
        <p:sp>
          <p:nvSpPr>
            <p:cNvPr id="404" name="Google Shape;4304;p42">
              <a:extLst>
                <a:ext uri="{FF2B5EF4-FFF2-40B4-BE49-F238E27FC236}">
                  <a16:creationId xmlns:a16="http://schemas.microsoft.com/office/drawing/2014/main" id="{0CA413A7-90B7-344C-92ED-96BEF2D9B4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4305;p42">
              <a:extLst>
                <a:ext uri="{FF2B5EF4-FFF2-40B4-BE49-F238E27FC236}">
                  <a16:creationId xmlns:a16="http://schemas.microsoft.com/office/drawing/2014/main" id="{AD97553A-A8F9-E6FC-69C6-94641285B1D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4306;p42">
              <a:extLst>
                <a:ext uri="{FF2B5EF4-FFF2-40B4-BE49-F238E27FC236}">
                  <a16:creationId xmlns:a16="http://schemas.microsoft.com/office/drawing/2014/main" id="{514B5244-B57E-A9C9-1F14-8A0726F2059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1" name="Google Shape;4303;p42">
            <a:extLst>
              <a:ext uri="{FF2B5EF4-FFF2-40B4-BE49-F238E27FC236}">
                <a16:creationId xmlns:a16="http://schemas.microsoft.com/office/drawing/2014/main" id="{B596598C-20E5-7E15-87C5-19CC367442A9}"/>
              </a:ext>
            </a:extLst>
          </p:cNvPr>
          <p:cNvGrpSpPr/>
          <p:nvPr/>
        </p:nvGrpSpPr>
        <p:grpSpPr>
          <a:xfrm rot="16200000">
            <a:off x="4848799" y="3829614"/>
            <a:ext cx="177283" cy="520706"/>
            <a:chOff x="6545125" y="610550"/>
            <a:chExt cx="274900" cy="822600"/>
          </a:xfrm>
          <a:solidFill>
            <a:srgbClr val="FFC000"/>
          </a:solidFill>
        </p:grpSpPr>
        <p:sp>
          <p:nvSpPr>
            <p:cNvPr id="412" name="Google Shape;4304;p42">
              <a:extLst>
                <a:ext uri="{FF2B5EF4-FFF2-40B4-BE49-F238E27FC236}">
                  <a16:creationId xmlns:a16="http://schemas.microsoft.com/office/drawing/2014/main" id="{9240BB32-8129-35EF-9B9E-7C14CFA0C5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305;p42">
              <a:extLst>
                <a:ext uri="{FF2B5EF4-FFF2-40B4-BE49-F238E27FC236}">
                  <a16:creationId xmlns:a16="http://schemas.microsoft.com/office/drawing/2014/main" id="{EAF001D0-58F0-7843-B6E6-AFA5706EDEF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306;p42">
              <a:extLst>
                <a:ext uri="{FF2B5EF4-FFF2-40B4-BE49-F238E27FC236}">
                  <a16:creationId xmlns:a16="http://schemas.microsoft.com/office/drawing/2014/main" id="{8FD80B0B-0CFD-992C-9118-542146A1DDC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5" name="Google Shape;4303;p42">
            <a:extLst>
              <a:ext uri="{FF2B5EF4-FFF2-40B4-BE49-F238E27FC236}">
                <a16:creationId xmlns:a16="http://schemas.microsoft.com/office/drawing/2014/main" id="{B3F35A51-EEB9-60DD-6014-7D514BC79D80}"/>
              </a:ext>
            </a:extLst>
          </p:cNvPr>
          <p:cNvGrpSpPr/>
          <p:nvPr/>
        </p:nvGrpSpPr>
        <p:grpSpPr>
          <a:xfrm rot="16200000">
            <a:off x="4809612" y="3864062"/>
            <a:ext cx="177283" cy="520706"/>
            <a:chOff x="6545125" y="610550"/>
            <a:chExt cx="274901" cy="822600"/>
          </a:xfrm>
          <a:solidFill>
            <a:srgbClr val="FFC000"/>
          </a:solidFill>
        </p:grpSpPr>
        <p:sp>
          <p:nvSpPr>
            <p:cNvPr id="416" name="Google Shape;4304;p42">
              <a:extLst>
                <a:ext uri="{FF2B5EF4-FFF2-40B4-BE49-F238E27FC236}">
                  <a16:creationId xmlns:a16="http://schemas.microsoft.com/office/drawing/2014/main" id="{F07DF72F-AB7F-3126-AEFD-A76AD22151D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4305;p42">
              <a:extLst>
                <a:ext uri="{FF2B5EF4-FFF2-40B4-BE49-F238E27FC236}">
                  <a16:creationId xmlns:a16="http://schemas.microsoft.com/office/drawing/2014/main" id="{3D3E15DF-3273-1401-7442-FAD44E70329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4306;p42">
              <a:extLst>
                <a:ext uri="{FF2B5EF4-FFF2-40B4-BE49-F238E27FC236}">
                  <a16:creationId xmlns:a16="http://schemas.microsoft.com/office/drawing/2014/main" id="{EC36FC70-6D10-7F0C-089D-D9D3479EB83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9" name="Google Shape;4303;p42">
            <a:extLst>
              <a:ext uri="{FF2B5EF4-FFF2-40B4-BE49-F238E27FC236}">
                <a16:creationId xmlns:a16="http://schemas.microsoft.com/office/drawing/2014/main" id="{9B962BCB-2D2D-826C-7DEA-C7B5E2C65D90}"/>
              </a:ext>
            </a:extLst>
          </p:cNvPr>
          <p:cNvGrpSpPr/>
          <p:nvPr/>
        </p:nvGrpSpPr>
        <p:grpSpPr>
          <a:xfrm rot="16200000">
            <a:off x="4766748" y="3891990"/>
            <a:ext cx="177283" cy="520706"/>
            <a:chOff x="6545125" y="610550"/>
            <a:chExt cx="274900" cy="822600"/>
          </a:xfrm>
          <a:solidFill>
            <a:srgbClr val="FFC000"/>
          </a:solidFill>
        </p:grpSpPr>
        <p:sp>
          <p:nvSpPr>
            <p:cNvPr id="420" name="Google Shape;4304;p42">
              <a:extLst>
                <a:ext uri="{FF2B5EF4-FFF2-40B4-BE49-F238E27FC236}">
                  <a16:creationId xmlns:a16="http://schemas.microsoft.com/office/drawing/2014/main" id="{7B7A4E04-7AA8-456D-5771-13152B070EC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4305;p42">
              <a:extLst>
                <a:ext uri="{FF2B5EF4-FFF2-40B4-BE49-F238E27FC236}">
                  <a16:creationId xmlns:a16="http://schemas.microsoft.com/office/drawing/2014/main" id="{931221B0-2379-CF9D-89FF-3C537AE12B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4306;p42">
              <a:extLst>
                <a:ext uri="{FF2B5EF4-FFF2-40B4-BE49-F238E27FC236}">
                  <a16:creationId xmlns:a16="http://schemas.microsoft.com/office/drawing/2014/main" id="{018CE14A-D209-B30F-25DB-E52A3D7ED51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23" name="图片 422">
            <a:extLst>
              <a:ext uri="{FF2B5EF4-FFF2-40B4-BE49-F238E27FC236}">
                <a16:creationId xmlns:a16="http://schemas.microsoft.com/office/drawing/2014/main" id="{3ACD8246-B987-6F69-B4C7-C233E70D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8638" y="3760865"/>
            <a:ext cx="258664" cy="258664"/>
          </a:xfrm>
          <a:prstGeom prst="rect">
            <a:avLst/>
          </a:prstGeom>
        </p:spPr>
      </p:pic>
      <p:grpSp>
        <p:nvGrpSpPr>
          <p:cNvPr id="467" name="Google Shape;895;p28">
            <a:extLst>
              <a:ext uri="{FF2B5EF4-FFF2-40B4-BE49-F238E27FC236}">
                <a16:creationId xmlns:a16="http://schemas.microsoft.com/office/drawing/2014/main" id="{02107CF2-A42B-58F1-050A-E217351917C4}"/>
              </a:ext>
            </a:extLst>
          </p:cNvPr>
          <p:cNvGrpSpPr/>
          <p:nvPr/>
        </p:nvGrpSpPr>
        <p:grpSpPr>
          <a:xfrm>
            <a:off x="6350856" y="1935580"/>
            <a:ext cx="771100" cy="734130"/>
            <a:chOff x="5950075" y="854725"/>
            <a:chExt cx="2904000" cy="2668950"/>
          </a:xfrm>
        </p:grpSpPr>
        <p:sp>
          <p:nvSpPr>
            <p:cNvPr id="468" name="Google Shape;896;p28">
              <a:extLst>
                <a:ext uri="{FF2B5EF4-FFF2-40B4-BE49-F238E27FC236}">
                  <a16:creationId xmlns:a16="http://schemas.microsoft.com/office/drawing/2014/main" id="{3F18A7C4-34AF-77F6-D1E3-8F053CF2DFFC}"/>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897;p28">
              <a:extLst>
                <a:ext uri="{FF2B5EF4-FFF2-40B4-BE49-F238E27FC236}">
                  <a16:creationId xmlns:a16="http://schemas.microsoft.com/office/drawing/2014/main" id="{845DF440-F50E-3E14-24D9-27611A8182B8}"/>
                </a:ext>
              </a:extLst>
            </p:cNvPr>
            <p:cNvSpPr/>
            <p:nvPr/>
          </p:nvSpPr>
          <p:spPr>
            <a:xfrm flipH="1">
              <a:off x="5950075" y="854725"/>
              <a:ext cx="580800" cy="532801"/>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898;p28">
              <a:extLst>
                <a:ext uri="{FF2B5EF4-FFF2-40B4-BE49-F238E27FC236}">
                  <a16:creationId xmlns:a16="http://schemas.microsoft.com/office/drawing/2014/main" id="{36241F2E-3BF7-619E-5126-114FD62C4402}"/>
                </a:ext>
              </a:extLst>
            </p:cNvPr>
            <p:cNvSpPr/>
            <p:nvPr/>
          </p:nvSpPr>
          <p:spPr>
            <a:xfrm flipH="1">
              <a:off x="65308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899;p28">
              <a:extLst>
                <a:ext uri="{FF2B5EF4-FFF2-40B4-BE49-F238E27FC236}">
                  <a16:creationId xmlns:a16="http://schemas.microsoft.com/office/drawing/2014/main" id="{EEE1BE9D-98A2-C3C9-E3AB-E06CF5CB5FA4}"/>
                </a:ext>
              </a:extLst>
            </p:cNvPr>
            <p:cNvSpPr/>
            <p:nvPr/>
          </p:nvSpPr>
          <p:spPr>
            <a:xfrm flipH="1">
              <a:off x="71116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00;p28">
              <a:extLst>
                <a:ext uri="{FF2B5EF4-FFF2-40B4-BE49-F238E27FC236}">
                  <a16:creationId xmlns:a16="http://schemas.microsoft.com/office/drawing/2014/main" id="{FE74E1B6-49F0-8352-ABA4-1D418C12A3CB}"/>
                </a:ext>
              </a:extLst>
            </p:cNvPr>
            <p:cNvSpPr/>
            <p:nvPr/>
          </p:nvSpPr>
          <p:spPr>
            <a:xfrm flipH="1">
              <a:off x="76924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01;p28">
              <a:extLst>
                <a:ext uri="{FF2B5EF4-FFF2-40B4-BE49-F238E27FC236}">
                  <a16:creationId xmlns:a16="http://schemas.microsoft.com/office/drawing/2014/main" id="{8FC5EB7D-7CCF-2AB8-D8F7-DC2A446F156A}"/>
                </a:ext>
              </a:extLst>
            </p:cNvPr>
            <p:cNvSpPr/>
            <p:nvPr/>
          </p:nvSpPr>
          <p:spPr>
            <a:xfrm flipH="1">
              <a:off x="8273275" y="8547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02;p28">
              <a:extLst>
                <a:ext uri="{FF2B5EF4-FFF2-40B4-BE49-F238E27FC236}">
                  <a16:creationId xmlns:a16="http://schemas.microsoft.com/office/drawing/2014/main" id="{688AF70D-AA23-0718-AA84-BB1DAD5E7A7F}"/>
                </a:ext>
              </a:extLst>
            </p:cNvPr>
            <p:cNvSpPr/>
            <p:nvPr/>
          </p:nvSpPr>
          <p:spPr>
            <a:xfrm flipH="1">
              <a:off x="59500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03;p28">
              <a:extLst>
                <a:ext uri="{FF2B5EF4-FFF2-40B4-BE49-F238E27FC236}">
                  <a16:creationId xmlns:a16="http://schemas.microsoft.com/office/drawing/2014/main" id="{75DBDC26-237C-143F-2D6D-5A00C545A922}"/>
                </a:ext>
              </a:extLst>
            </p:cNvPr>
            <p:cNvSpPr/>
            <p:nvPr/>
          </p:nvSpPr>
          <p:spPr>
            <a:xfrm flipH="1">
              <a:off x="65308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04;p28">
              <a:extLst>
                <a:ext uri="{FF2B5EF4-FFF2-40B4-BE49-F238E27FC236}">
                  <a16:creationId xmlns:a16="http://schemas.microsoft.com/office/drawing/2014/main" id="{6C31AEFA-A067-E316-8A97-CF6176F409EA}"/>
                </a:ext>
              </a:extLst>
            </p:cNvPr>
            <p:cNvSpPr/>
            <p:nvPr/>
          </p:nvSpPr>
          <p:spPr>
            <a:xfrm flipH="1">
              <a:off x="71116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05;p28">
              <a:extLst>
                <a:ext uri="{FF2B5EF4-FFF2-40B4-BE49-F238E27FC236}">
                  <a16:creationId xmlns:a16="http://schemas.microsoft.com/office/drawing/2014/main" id="{84DBF447-380E-CBB2-2309-D8600F0ABD88}"/>
                </a:ext>
              </a:extLst>
            </p:cNvPr>
            <p:cNvSpPr/>
            <p:nvPr/>
          </p:nvSpPr>
          <p:spPr>
            <a:xfrm flipH="1">
              <a:off x="76924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06;p28">
              <a:extLst>
                <a:ext uri="{FF2B5EF4-FFF2-40B4-BE49-F238E27FC236}">
                  <a16:creationId xmlns:a16="http://schemas.microsoft.com/office/drawing/2014/main" id="{8B3DCCCC-9DE7-0AAF-A81B-FA973C72DD3A}"/>
                </a:ext>
              </a:extLst>
            </p:cNvPr>
            <p:cNvSpPr/>
            <p:nvPr/>
          </p:nvSpPr>
          <p:spPr>
            <a:xfrm flipH="1">
              <a:off x="8273275" y="13875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07;p28">
              <a:extLst>
                <a:ext uri="{FF2B5EF4-FFF2-40B4-BE49-F238E27FC236}">
                  <a16:creationId xmlns:a16="http://schemas.microsoft.com/office/drawing/2014/main" id="{E16099B1-189A-87C4-5D66-489B9470E168}"/>
                </a:ext>
              </a:extLst>
            </p:cNvPr>
            <p:cNvSpPr/>
            <p:nvPr/>
          </p:nvSpPr>
          <p:spPr>
            <a:xfrm flipH="1">
              <a:off x="59500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8;p28">
              <a:extLst>
                <a:ext uri="{FF2B5EF4-FFF2-40B4-BE49-F238E27FC236}">
                  <a16:creationId xmlns:a16="http://schemas.microsoft.com/office/drawing/2014/main" id="{31A66D56-5277-6914-B211-7353B137EDF9}"/>
                </a:ext>
              </a:extLst>
            </p:cNvPr>
            <p:cNvSpPr/>
            <p:nvPr/>
          </p:nvSpPr>
          <p:spPr>
            <a:xfrm flipH="1">
              <a:off x="65308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9;p28">
              <a:extLst>
                <a:ext uri="{FF2B5EF4-FFF2-40B4-BE49-F238E27FC236}">
                  <a16:creationId xmlns:a16="http://schemas.microsoft.com/office/drawing/2014/main" id="{6DD17B6C-0962-7DF2-9CA7-6F3A004252FE}"/>
                </a:ext>
              </a:extLst>
            </p:cNvPr>
            <p:cNvSpPr/>
            <p:nvPr/>
          </p:nvSpPr>
          <p:spPr>
            <a:xfrm flipH="1">
              <a:off x="71116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10;p28">
              <a:extLst>
                <a:ext uri="{FF2B5EF4-FFF2-40B4-BE49-F238E27FC236}">
                  <a16:creationId xmlns:a16="http://schemas.microsoft.com/office/drawing/2014/main" id="{891CD356-A2D9-108A-43B4-5BF92026957E}"/>
                </a:ext>
              </a:extLst>
            </p:cNvPr>
            <p:cNvSpPr/>
            <p:nvPr/>
          </p:nvSpPr>
          <p:spPr>
            <a:xfrm flipH="1">
              <a:off x="76924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11;p28">
              <a:extLst>
                <a:ext uri="{FF2B5EF4-FFF2-40B4-BE49-F238E27FC236}">
                  <a16:creationId xmlns:a16="http://schemas.microsoft.com/office/drawing/2014/main" id="{E8994CF2-8CDE-6525-BC0C-63400B3EB426}"/>
                </a:ext>
              </a:extLst>
            </p:cNvPr>
            <p:cNvSpPr/>
            <p:nvPr/>
          </p:nvSpPr>
          <p:spPr>
            <a:xfrm flipH="1">
              <a:off x="8273275" y="19219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12;p28">
              <a:extLst>
                <a:ext uri="{FF2B5EF4-FFF2-40B4-BE49-F238E27FC236}">
                  <a16:creationId xmlns:a16="http://schemas.microsoft.com/office/drawing/2014/main" id="{179ABE3A-68CB-443A-56A5-B31448B8DB71}"/>
                </a:ext>
              </a:extLst>
            </p:cNvPr>
            <p:cNvSpPr/>
            <p:nvPr/>
          </p:nvSpPr>
          <p:spPr>
            <a:xfrm flipH="1">
              <a:off x="59500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13;p28">
              <a:extLst>
                <a:ext uri="{FF2B5EF4-FFF2-40B4-BE49-F238E27FC236}">
                  <a16:creationId xmlns:a16="http://schemas.microsoft.com/office/drawing/2014/main" id="{F6FDE557-1402-4D61-42F7-E7180146FA64}"/>
                </a:ext>
              </a:extLst>
            </p:cNvPr>
            <p:cNvSpPr/>
            <p:nvPr/>
          </p:nvSpPr>
          <p:spPr>
            <a:xfrm flipH="1">
              <a:off x="65308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14;p28">
              <a:extLst>
                <a:ext uri="{FF2B5EF4-FFF2-40B4-BE49-F238E27FC236}">
                  <a16:creationId xmlns:a16="http://schemas.microsoft.com/office/drawing/2014/main" id="{2E6C6D42-195B-6DAC-A63A-7F635E766BBB}"/>
                </a:ext>
              </a:extLst>
            </p:cNvPr>
            <p:cNvSpPr/>
            <p:nvPr/>
          </p:nvSpPr>
          <p:spPr>
            <a:xfrm flipH="1">
              <a:off x="71116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15;p28">
              <a:extLst>
                <a:ext uri="{FF2B5EF4-FFF2-40B4-BE49-F238E27FC236}">
                  <a16:creationId xmlns:a16="http://schemas.microsoft.com/office/drawing/2014/main" id="{D683C89A-5DF9-7A91-9F97-D982B9FBDA5C}"/>
                </a:ext>
              </a:extLst>
            </p:cNvPr>
            <p:cNvSpPr/>
            <p:nvPr/>
          </p:nvSpPr>
          <p:spPr>
            <a:xfrm flipH="1">
              <a:off x="76924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16;p28">
              <a:extLst>
                <a:ext uri="{FF2B5EF4-FFF2-40B4-BE49-F238E27FC236}">
                  <a16:creationId xmlns:a16="http://schemas.microsoft.com/office/drawing/2014/main" id="{BE2B6BCE-E5BD-7E80-EC5C-F58106EDF45D}"/>
                </a:ext>
              </a:extLst>
            </p:cNvPr>
            <p:cNvSpPr/>
            <p:nvPr/>
          </p:nvSpPr>
          <p:spPr>
            <a:xfrm flipH="1">
              <a:off x="8273275" y="245642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17;p28">
              <a:extLst>
                <a:ext uri="{FF2B5EF4-FFF2-40B4-BE49-F238E27FC236}">
                  <a16:creationId xmlns:a16="http://schemas.microsoft.com/office/drawing/2014/main" id="{479673FA-2B72-8948-8E9E-898BF2302684}"/>
                </a:ext>
              </a:extLst>
            </p:cNvPr>
            <p:cNvSpPr/>
            <p:nvPr/>
          </p:nvSpPr>
          <p:spPr>
            <a:xfrm flipH="1">
              <a:off x="59500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8;p28">
              <a:extLst>
                <a:ext uri="{FF2B5EF4-FFF2-40B4-BE49-F238E27FC236}">
                  <a16:creationId xmlns:a16="http://schemas.microsoft.com/office/drawing/2014/main" id="{FD81642B-5D8E-13AD-125E-042186237F60}"/>
                </a:ext>
              </a:extLst>
            </p:cNvPr>
            <p:cNvSpPr/>
            <p:nvPr/>
          </p:nvSpPr>
          <p:spPr>
            <a:xfrm flipH="1">
              <a:off x="65308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9;p28">
              <a:extLst>
                <a:ext uri="{FF2B5EF4-FFF2-40B4-BE49-F238E27FC236}">
                  <a16:creationId xmlns:a16="http://schemas.microsoft.com/office/drawing/2014/main" id="{7AD566A3-9A63-4A76-7576-8C67ADCCD585}"/>
                </a:ext>
              </a:extLst>
            </p:cNvPr>
            <p:cNvSpPr/>
            <p:nvPr/>
          </p:nvSpPr>
          <p:spPr>
            <a:xfrm flipH="1">
              <a:off x="71116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20;p28">
              <a:extLst>
                <a:ext uri="{FF2B5EF4-FFF2-40B4-BE49-F238E27FC236}">
                  <a16:creationId xmlns:a16="http://schemas.microsoft.com/office/drawing/2014/main" id="{F81294B8-2E5D-863E-D6B6-6C6D3314D396}"/>
                </a:ext>
              </a:extLst>
            </p:cNvPr>
            <p:cNvSpPr/>
            <p:nvPr/>
          </p:nvSpPr>
          <p:spPr>
            <a:xfrm flipH="1">
              <a:off x="76924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21;p28">
              <a:extLst>
                <a:ext uri="{FF2B5EF4-FFF2-40B4-BE49-F238E27FC236}">
                  <a16:creationId xmlns:a16="http://schemas.microsoft.com/office/drawing/2014/main" id="{CAC5D22C-42D1-45D7-4A92-356891C74A28}"/>
                </a:ext>
              </a:extLst>
            </p:cNvPr>
            <p:cNvSpPr/>
            <p:nvPr/>
          </p:nvSpPr>
          <p:spPr>
            <a:xfrm flipH="1">
              <a:off x="8273275" y="2990875"/>
              <a:ext cx="580800" cy="532800"/>
            </a:xfrm>
            <a:prstGeom prst="rect">
              <a:avLst/>
            </a:prstGeom>
            <a:solidFill>
              <a:srgbClr val="FBF9E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矩形 547">
            <a:extLst>
              <a:ext uri="{FF2B5EF4-FFF2-40B4-BE49-F238E27FC236}">
                <a16:creationId xmlns:a16="http://schemas.microsoft.com/office/drawing/2014/main" id="{1BD8FECA-7505-736A-54B6-F34D882BC327}"/>
              </a:ext>
            </a:extLst>
          </p:cNvPr>
          <p:cNvSpPr/>
          <p:nvPr/>
        </p:nvSpPr>
        <p:spPr>
          <a:xfrm>
            <a:off x="6285932" y="1321704"/>
            <a:ext cx="1905001" cy="429559"/>
          </a:xfrm>
          <a:prstGeom prst="rect">
            <a:avLst/>
          </a:prstGeom>
          <a:solidFill>
            <a:srgbClr val="E0EF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3" name="文本框 602">
                <a:extLst>
                  <a:ext uri="{FF2B5EF4-FFF2-40B4-BE49-F238E27FC236}">
                    <a16:creationId xmlns:a16="http://schemas.microsoft.com/office/drawing/2014/main" id="{9BE5BFFC-4C1D-517A-BC58-62AE53336ED4}"/>
                  </a:ext>
                </a:extLst>
              </p:cNvPr>
              <p:cNvSpPr txBox="1"/>
              <p:nvPr/>
            </p:nvSpPr>
            <p:spPr>
              <a:xfrm>
                <a:off x="6241202" y="1287851"/>
                <a:ext cx="205273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Initialize isotope adjacent matrix</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 </m:t>
                    </m:r>
                    <m:r>
                      <a:rPr lang="en-US" altLang="zh-CN" sz="1200" b="0" i="1" dirty="0" smtClean="0">
                        <a:latin typeface="Cambria Math" panose="02040503050406030204" pitchFamily="18" charset="0"/>
                        <a:cs typeface="Times New Roman" panose="02020603050405020304" pitchFamily="18" charset="0"/>
                      </a:rPr>
                      <m:t>h</m:t>
                    </m:r>
                  </m:oMath>
                </a14:m>
                <a:r>
                  <a:rPr lang="en-US" altLang="zh-CN" sz="1200" dirty="0">
                    <a:latin typeface="Times New Roman" panose="02020603050405020304" pitchFamily="18" charset="0"/>
                    <a:cs typeface="Times New Roman" panose="02020603050405020304" pitchFamily="18" charset="0"/>
                  </a:rPr>
                  <a:t> and feature matrix </a:t>
                </a:r>
                <a14:m>
                  <m:oMath xmlns:m="http://schemas.openxmlformats.org/officeDocument/2006/math">
                    <m:r>
                      <a:rPr lang="en-US" altLang="zh-CN" sz="1200" b="0" i="1" dirty="0" smtClean="0">
                        <a:latin typeface="Cambria Math" panose="02040503050406030204" pitchFamily="18" charset="0"/>
                        <a:cs typeface="Times New Roman" panose="02020603050405020304" pitchFamily="18" charset="0"/>
                      </a:rPr>
                      <m:t>𝑥</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3" name="文本框 602">
                <a:extLst>
                  <a:ext uri="{FF2B5EF4-FFF2-40B4-BE49-F238E27FC236}">
                    <a16:creationId xmlns:a16="http://schemas.microsoft.com/office/drawing/2014/main" id="{9BE5BFFC-4C1D-517A-BC58-62AE53336ED4}"/>
                  </a:ext>
                </a:extLst>
              </p:cNvPr>
              <p:cNvSpPr txBox="1">
                <a:spLocks noRot="1" noChangeAspect="1" noMove="1" noResize="1" noEditPoints="1" noAdjustHandles="1" noChangeArrowheads="1" noChangeShapeType="1" noTextEdit="1"/>
              </p:cNvSpPr>
              <p:nvPr/>
            </p:nvSpPr>
            <p:spPr>
              <a:xfrm>
                <a:off x="6241202" y="1287851"/>
                <a:ext cx="2052734" cy="461665"/>
              </a:xfrm>
              <a:prstGeom prst="rect">
                <a:avLst/>
              </a:prstGeom>
              <a:blipFill>
                <a:blip r:embed="rId5"/>
                <a:stretch>
                  <a:fillRect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6" name="文本框 605">
                <a:extLst>
                  <a:ext uri="{FF2B5EF4-FFF2-40B4-BE49-F238E27FC236}">
                    <a16:creationId xmlns:a16="http://schemas.microsoft.com/office/drawing/2014/main" id="{97B5DA06-2E64-0A0E-1B49-6E9F15695D50}"/>
                  </a:ext>
                </a:extLst>
              </p:cNvPr>
              <p:cNvSpPr txBox="1"/>
              <p:nvPr/>
            </p:nvSpPr>
            <p:spPr>
              <a:xfrm>
                <a:off x="6529825" y="2657935"/>
                <a:ext cx="2653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6" name="文本框 605">
                <a:extLst>
                  <a:ext uri="{FF2B5EF4-FFF2-40B4-BE49-F238E27FC236}">
                    <a16:creationId xmlns:a16="http://schemas.microsoft.com/office/drawing/2014/main" id="{97B5DA06-2E64-0A0E-1B49-6E9F15695D50}"/>
                  </a:ext>
                </a:extLst>
              </p:cNvPr>
              <p:cNvSpPr txBox="1">
                <a:spLocks noRot="1" noChangeAspect="1" noMove="1" noResize="1" noEditPoints="1" noAdjustHandles="1" noChangeArrowheads="1" noChangeShapeType="1" noTextEdit="1"/>
              </p:cNvSpPr>
              <p:nvPr/>
            </p:nvSpPr>
            <p:spPr>
              <a:xfrm>
                <a:off x="6529825" y="2657935"/>
                <a:ext cx="265394" cy="276999"/>
              </a:xfrm>
              <a:prstGeom prst="rect">
                <a:avLst/>
              </a:prstGeom>
              <a:blipFill>
                <a:blip r:embed="rId6"/>
                <a:stretch>
                  <a:fillRect l="-20455" r="-6818"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7" name="文本框 606">
                <a:extLst>
                  <a:ext uri="{FF2B5EF4-FFF2-40B4-BE49-F238E27FC236}">
                    <a16:creationId xmlns:a16="http://schemas.microsoft.com/office/drawing/2014/main" id="{9DFB5E9C-0424-F23A-D478-C3197AFF107E}"/>
                  </a:ext>
                </a:extLst>
              </p:cNvPr>
              <p:cNvSpPr txBox="1"/>
              <p:nvPr/>
            </p:nvSpPr>
            <p:spPr>
              <a:xfrm>
                <a:off x="7553585" y="2639584"/>
                <a:ext cx="258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607" name="文本框 606">
                <a:extLst>
                  <a:ext uri="{FF2B5EF4-FFF2-40B4-BE49-F238E27FC236}">
                    <a16:creationId xmlns:a16="http://schemas.microsoft.com/office/drawing/2014/main" id="{9DFB5E9C-0424-F23A-D478-C3197AFF107E}"/>
                  </a:ext>
                </a:extLst>
              </p:cNvPr>
              <p:cNvSpPr txBox="1">
                <a:spLocks noRot="1" noChangeAspect="1" noMove="1" noResize="1" noEditPoints="1" noAdjustHandles="1" noChangeArrowheads="1" noChangeShapeType="1" noTextEdit="1"/>
              </p:cNvSpPr>
              <p:nvPr/>
            </p:nvSpPr>
            <p:spPr>
              <a:xfrm>
                <a:off x="7553585" y="2639584"/>
                <a:ext cx="258339" cy="276999"/>
              </a:xfrm>
              <a:prstGeom prst="rect">
                <a:avLst/>
              </a:prstGeom>
              <a:blipFill>
                <a:blip r:embed="rId7"/>
                <a:stretch>
                  <a:fillRect l="-11905" r="-9524" b="-20000"/>
                </a:stretch>
              </a:blipFill>
            </p:spPr>
            <p:txBody>
              <a:bodyPr/>
              <a:lstStyle/>
              <a:p>
                <a:r>
                  <a:rPr lang="zh-CN" altLang="en-US">
                    <a:noFill/>
                  </a:rPr>
                  <a:t> </a:t>
                </a:r>
              </a:p>
            </p:txBody>
          </p:sp>
        </mc:Fallback>
      </mc:AlternateContent>
      <p:cxnSp>
        <p:nvCxnSpPr>
          <p:cNvPr id="609" name="直接箭头连接符 608">
            <a:extLst>
              <a:ext uri="{FF2B5EF4-FFF2-40B4-BE49-F238E27FC236}">
                <a16:creationId xmlns:a16="http://schemas.microsoft.com/office/drawing/2014/main" id="{ADF73E94-F6EA-733A-496D-DC067B8AA0BB}"/>
              </a:ext>
            </a:extLst>
          </p:cNvPr>
          <p:cNvCxnSpPr>
            <a:cxnSpLocks/>
          </p:cNvCxnSpPr>
          <p:nvPr/>
        </p:nvCxnSpPr>
        <p:spPr>
          <a:xfrm>
            <a:off x="6708853" y="1751263"/>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1" name="直接箭头连接符 610">
            <a:extLst>
              <a:ext uri="{FF2B5EF4-FFF2-40B4-BE49-F238E27FC236}">
                <a16:creationId xmlns:a16="http://schemas.microsoft.com/office/drawing/2014/main" id="{35CB05EA-04E6-DB5C-C2C6-45020998061F}"/>
              </a:ext>
            </a:extLst>
          </p:cNvPr>
          <p:cNvCxnSpPr>
            <a:cxnSpLocks/>
          </p:cNvCxnSpPr>
          <p:nvPr/>
        </p:nvCxnSpPr>
        <p:spPr>
          <a:xfrm>
            <a:off x="7645025" y="1758992"/>
            <a:ext cx="0" cy="1291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27" name="Google Shape;895;p28">
            <a:extLst>
              <a:ext uri="{FF2B5EF4-FFF2-40B4-BE49-F238E27FC236}">
                <a16:creationId xmlns:a16="http://schemas.microsoft.com/office/drawing/2014/main" id="{9A26E3EC-D7BE-C7AD-163D-2919CA8A5F74}"/>
              </a:ext>
            </a:extLst>
          </p:cNvPr>
          <p:cNvGrpSpPr/>
          <p:nvPr/>
        </p:nvGrpSpPr>
        <p:grpSpPr>
          <a:xfrm>
            <a:off x="7267434" y="1928160"/>
            <a:ext cx="771100" cy="734130"/>
            <a:chOff x="5950075" y="854725"/>
            <a:chExt cx="2904000" cy="2668950"/>
          </a:xfrm>
        </p:grpSpPr>
        <p:sp>
          <p:nvSpPr>
            <p:cNvPr id="728" name="Google Shape;896;p28">
              <a:extLst>
                <a:ext uri="{FF2B5EF4-FFF2-40B4-BE49-F238E27FC236}">
                  <a16:creationId xmlns:a16="http://schemas.microsoft.com/office/drawing/2014/main" id="{96BFBA37-2AD0-21F4-DD33-537312887EE1}"/>
                </a:ext>
              </a:extLst>
            </p:cNvPr>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97;p28">
              <a:extLst>
                <a:ext uri="{FF2B5EF4-FFF2-40B4-BE49-F238E27FC236}">
                  <a16:creationId xmlns:a16="http://schemas.microsoft.com/office/drawing/2014/main" id="{1298768C-8E3C-3D5C-6ACC-C23184506EFB}"/>
                </a:ext>
              </a:extLst>
            </p:cNvPr>
            <p:cNvSpPr/>
            <p:nvPr/>
          </p:nvSpPr>
          <p:spPr>
            <a:xfrm flipH="1">
              <a:off x="5950075" y="854725"/>
              <a:ext cx="580800" cy="532801"/>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898;p28">
              <a:extLst>
                <a:ext uri="{FF2B5EF4-FFF2-40B4-BE49-F238E27FC236}">
                  <a16:creationId xmlns:a16="http://schemas.microsoft.com/office/drawing/2014/main" id="{6C777600-ECB4-C015-5502-B333E75FA800}"/>
                </a:ext>
              </a:extLst>
            </p:cNvPr>
            <p:cNvSpPr/>
            <p:nvPr/>
          </p:nvSpPr>
          <p:spPr>
            <a:xfrm flipH="1">
              <a:off x="65308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99;p28">
              <a:extLst>
                <a:ext uri="{FF2B5EF4-FFF2-40B4-BE49-F238E27FC236}">
                  <a16:creationId xmlns:a16="http://schemas.microsoft.com/office/drawing/2014/main" id="{7DF2BEAD-B59E-AA30-0D6E-33FF4994CD60}"/>
                </a:ext>
              </a:extLst>
            </p:cNvPr>
            <p:cNvSpPr/>
            <p:nvPr/>
          </p:nvSpPr>
          <p:spPr>
            <a:xfrm flipH="1">
              <a:off x="71116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900;p28">
              <a:extLst>
                <a:ext uri="{FF2B5EF4-FFF2-40B4-BE49-F238E27FC236}">
                  <a16:creationId xmlns:a16="http://schemas.microsoft.com/office/drawing/2014/main" id="{8D26FBC2-7B0E-5B09-2B2A-CE06E1ED1885}"/>
                </a:ext>
              </a:extLst>
            </p:cNvPr>
            <p:cNvSpPr/>
            <p:nvPr/>
          </p:nvSpPr>
          <p:spPr>
            <a:xfrm flipH="1">
              <a:off x="76924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901;p28">
              <a:extLst>
                <a:ext uri="{FF2B5EF4-FFF2-40B4-BE49-F238E27FC236}">
                  <a16:creationId xmlns:a16="http://schemas.microsoft.com/office/drawing/2014/main" id="{82BF1EAA-846D-6547-ADCA-89566B2D8DF5}"/>
                </a:ext>
              </a:extLst>
            </p:cNvPr>
            <p:cNvSpPr/>
            <p:nvPr/>
          </p:nvSpPr>
          <p:spPr>
            <a:xfrm flipH="1">
              <a:off x="8273275" y="8547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902;p28">
              <a:extLst>
                <a:ext uri="{FF2B5EF4-FFF2-40B4-BE49-F238E27FC236}">
                  <a16:creationId xmlns:a16="http://schemas.microsoft.com/office/drawing/2014/main" id="{5CC89BE2-FD02-9B03-9531-E3E7C1E5C33F}"/>
                </a:ext>
              </a:extLst>
            </p:cNvPr>
            <p:cNvSpPr/>
            <p:nvPr/>
          </p:nvSpPr>
          <p:spPr>
            <a:xfrm flipH="1">
              <a:off x="59500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903;p28">
              <a:extLst>
                <a:ext uri="{FF2B5EF4-FFF2-40B4-BE49-F238E27FC236}">
                  <a16:creationId xmlns:a16="http://schemas.microsoft.com/office/drawing/2014/main" id="{1198DA11-143D-D8C1-D7E2-39E17D201BA6}"/>
                </a:ext>
              </a:extLst>
            </p:cNvPr>
            <p:cNvSpPr/>
            <p:nvPr/>
          </p:nvSpPr>
          <p:spPr>
            <a:xfrm flipH="1">
              <a:off x="65308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904;p28">
              <a:extLst>
                <a:ext uri="{FF2B5EF4-FFF2-40B4-BE49-F238E27FC236}">
                  <a16:creationId xmlns:a16="http://schemas.microsoft.com/office/drawing/2014/main" id="{0BEB297A-53E6-4C55-C7A9-98ED8E650FFA}"/>
                </a:ext>
              </a:extLst>
            </p:cNvPr>
            <p:cNvSpPr/>
            <p:nvPr/>
          </p:nvSpPr>
          <p:spPr>
            <a:xfrm flipH="1">
              <a:off x="71116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905;p28">
              <a:extLst>
                <a:ext uri="{FF2B5EF4-FFF2-40B4-BE49-F238E27FC236}">
                  <a16:creationId xmlns:a16="http://schemas.microsoft.com/office/drawing/2014/main" id="{9F2129AE-85F8-9FB9-9073-16826F7C662A}"/>
                </a:ext>
              </a:extLst>
            </p:cNvPr>
            <p:cNvSpPr/>
            <p:nvPr/>
          </p:nvSpPr>
          <p:spPr>
            <a:xfrm flipH="1">
              <a:off x="76924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906;p28">
              <a:extLst>
                <a:ext uri="{FF2B5EF4-FFF2-40B4-BE49-F238E27FC236}">
                  <a16:creationId xmlns:a16="http://schemas.microsoft.com/office/drawing/2014/main" id="{53398A5F-AC06-DCA4-D7E4-FE5B86C6F8A8}"/>
                </a:ext>
              </a:extLst>
            </p:cNvPr>
            <p:cNvSpPr/>
            <p:nvPr/>
          </p:nvSpPr>
          <p:spPr>
            <a:xfrm flipH="1">
              <a:off x="8273275" y="13875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907;p28">
              <a:extLst>
                <a:ext uri="{FF2B5EF4-FFF2-40B4-BE49-F238E27FC236}">
                  <a16:creationId xmlns:a16="http://schemas.microsoft.com/office/drawing/2014/main" id="{91049860-90EC-2FE2-68BB-9ACC6CA9B39A}"/>
                </a:ext>
              </a:extLst>
            </p:cNvPr>
            <p:cNvSpPr/>
            <p:nvPr/>
          </p:nvSpPr>
          <p:spPr>
            <a:xfrm flipH="1">
              <a:off x="59500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908;p28">
              <a:extLst>
                <a:ext uri="{FF2B5EF4-FFF2-40B4-BE49-F238E27FC236}">
                  <a16:creationId xmlns:a16="http://schemas.microsoft.com/office/drawing/2014/main" id="{2881C641-CF16-C089-AF0A-A6C77ADCB45F}"/>
                </a:ext>
              </a:extLst>
            </p:cNvPr>
            <p:cNvSpPr/>
            <p:nvPr/>
          </p:nvSpPr>
          <p:spPr>
            <a:xfrm flipH="1">
              <a:off x="65308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909;p28">
              <a:extLst>
                <a:ext uri="{FF2B5EF4-FFF2-40B4-BE49-F238E27FC236}">
                  <a16:creationId xmlns:a16="http://schemas.microsoft.com/office/drawing/2014/main" id="{0FEF6967-7A57-E9C7-00CF-BD9E8CB43976}"/>
                </a:ext>
              </a:extLst>
            </p:cNvPr>
            <p:cNvSpPr/>
            <p:nvPr/>
          </p:nvSpPr>
          <p:spPr>
            <a:xfrm flipH="1">
              <a:off x="71116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910;p28">
              <a:extLst>
                <a:ext uri="{FF2B5EF4-FFF2-40B4-BE49-F238E27FC236}">
                  <a16:creationId xmlns:a16="http://schemas.microsoft.com/office/drawing/2014/main" id="{21EB53E4-B60B-E349-F57F-E4D69F6EFF33}"/>
                </a:ext>
              </a:extLst>
            </p:cNvPr>
            <p:cNvSpPr/>
            <p:nvPr/>
          </p:nvSpPr>
          <p:spPr>
            <a:xfrm flipH="1">
              <a:off x="76924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11;p28">
              <a:extLst>
                <a:ext uri="{FF2B5EF4-FFF2-40B4-BE49-F238E27FC236}">
                  <a16:creationId xmlns:a16="http://schemas.microsoft.com/office/drawing/2014/main" id="{457CE7AA-CF89-E367-971D-C51CA1B9CE1E}"/>
                </a:ext>
              </a:extLst>
            </p:cNvPr>
            <p:cNvSpPr/>
            <p:nvPr/>
          </p:nvSpPr>
          <p:spPr>
            <a:xfrm flipH="1">
              <a:off x="8273275" y="19219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12;p28">
              <a:extLst>
                <a:ext uri="{FF2B5EF4-FFF2-40B4-BE49-F238E27FC236}">
                  <a16:creationId xmlns:a16="http://schemas.microsoft.com/office/drawing/2014/main" id="{394E01C3-0789-E642-46E8-9EC41BAD094B}"/>
                </a:ext>
              </a:extLst>
            </p:cNvPr>
            <p:cNvSpPr/>
            <p:nvPr/>
          </p:nvSpPr>
          <p:spPr>
            <a:xfrm flipH="1">
              <a:off x="59500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13;p28">
              <a:extLst>
                <a:ext uri="{FF2B5EF4-FFF2-40B4-BE49-F238E27FC236}">
                  <a16:creationId xmlns:a16="http://schemas.microsoft.com/office/drawing/2014/main" id="{5014D3DD-9D82-63B6-BEB2-3F7E459C5121}"/>
                </a:ext>
              </a:extLst>
            </p:cNvPr>
            <p:cNvSpPr/>
            <p:nvPr/>
          </p:nvSpPr>
          <p:spPr>
            <a:xfrm flipH="1">
              <a:off x="65308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14;p28">
              <a:extLst>
                <a:ext uri="{FF2B5EF4-FFF2-40B4-BE49-F238E27FC236}">
                  <a16:creationId xmlns:a16="http://schemas.microsoft.com/office/drawing/2014/main" id="{EBA6255E-0A3B-ACE3-4B97-C098DCDD3C78}"/>
                </a:ext>
              </a:extLst>
            </p:cNvPr>
            <p:cNvSpPr/>
            <p:nvPr/>
          </p:nvSpPr>
          <p:spPr>
            <a:xfrm flipH="1">
              <a:off x="71116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15;p28">
              <a:extLst>
                <a:ext uri="{FF2B5EF4-FFF2-40B4-BE49-F238E27FC236}">
                  <a16:creationId xmlns:a16="http://schemas.microsoft.com/office/drawing/2014/main" id="{5B236B9F-1BD9-88A1-D639-EA58A8E30C7E}"/>
                </a:ext>
              </a:extLst>
            </p:cNvPr>
            <p:cNvSpPr/>
            <p:nvPr/>
          </p:nvSpPr>
          <p:spPr>
            <a:xfrm flipH="1">
              <a:off x="76924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16;p28">
              <a:extLst>
                <a:ext uri="{FF2B5EF4-FFF2-40B4-BE49-F238E27FC236}">
                  <a16:creationId xmlns:a16="http://schemas.microsoft.com/office/drawing/2014/main" id="{BF92ECE2-A569-6A75-2A05-8FBC5B472AB1}"/>
                </a:ext>
              </a:extLst>
            </p:cNvPr>
            <p:cNvSpPr/>
            <p:nvPr/>
          </p:nvSpPr>
          <p:spPr>
            <a:xfrm flipH="1">
              <a:off x="8273275" y="245642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17;p28">
              <a:extLst>
                <a:ext uri="{FF2B5EF4-FFF2-40B4-BE49-F238E27FC236}">
                  <a16:creationId xmlns:a16="http://schemas.microsoft.com/office/drawing/2014/main" id="{069B860E-AF37-6528-CB62-389CD3F81855}"/>
                </a:ext>
              </a:extLst>
            </p:cNvPr>
            <p:cNvSpPr/>
            <p:nvPr/>
          </p:nvSpPr>
          <p:spPr>
            <a:xfrm flipH="1">
              <a:off x="59500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18;p28">
              <a:extLst>
                <a:ext uri="{FF2B5EF4-FFF2-40B4-BE49-F238E27FC236}">
                  <a16:creationId xmlns:a16="http://schemas.microsoft.com/office/drawing/2014/main" id="{5BB7932B-7409-D82F-8F90-B254A364BC16}"/>
                </a:ext>
              </a:extLst>
            </p:cNvPr>
            <p:cNvSpPr/>
            <p:nvPr/>
          </p:nvSpPr>
          <p:spPr>
            <a:xfrm flipH="1">
              <a:off x="65308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19;p28">
              <a:extLst>
                <a:ext uri="{FF2B5EF4-FFF2-40B4-BE49-F238E27FC236}">
                  <a16:creationId xmlns:a16="http://schemas.microsoft.com/office/drawing/2014/main" id="{E7122EE3-487B-590E-81DE-6490AE54C821}"/>
                </a:ext>
              </a:extLst>
            </p:cNvPr>
            <p:cNvSpPr/>
            <p:nvPr/>
          </p:nvSpPr>
          <p:spPr>
            <a:xfrm flipH="1">
              <a:off x="71116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20;p28">
              <a:extLst>
                <a:ext uri="{FF2B5EF4-FFF2-40B4-BE49-F238E27FC236}">
                  <a16:creationId xmlns:a16="http://schemas.microsoft.com/office/drawing/2014/main" id="{A27E2DC5-E57E-C3FE-CEEF-39E143AAC89D}"/>
                </a:ext>
              </a:extLst>
            </p:cNvPr>
            <p:cNvSpPr/>
            <p:nvPr/>
          </p:nvSpPr>
          <p:spPr>
            <a:xfrm flipH="1">
              <a:off x="76924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921;p28">
              <a:extLst>
                <a:ext uri="{FF2B5EF4-FFF2-40B4-BE49-F238E27FC236}">
                  <a16:creationId xmlns:a16="http://schemas.microsoft.com/office/drawing/2014/main" id="{BEC95BDE-6DE9-5E87-308A-F07041170DCF}"/>
                </a:ext>
              </a:extLst>
            </p:cNvPr>
            <p:cNvSpPr/>
            <p:nvPr/>
          </p:nvSpPr>
          <p:spPr>
            <a:xfrm flipH="1">
              <a:off x="8273275" y="2990875"/>
              <a:ext cx="580800" cy="532800"/>
            </a:xfrm>
            <a:prstGeom prst="rect">
              <a:avLst/>
            </a:prstGeom>
            <a:solidFill>
              <a:srgbClr val="DCEC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 name="文本框 800">
            <a:extLst>
              <a:ext uri="{FF2B5EF4-FFF2-40B4-BE49-F238E27FC236}">
                <a16:creationId xmlns:a16="http://schemas.microsoft.com/office/drawing/2014/main" id="{1F1D1CFA-F903-3566-04AF-50489302D30F}"/>
              </a:ext>
            </a:extLst>
          </p:cNvPr>
          <p:cNvSpPr txBox="1"/>
          <p:nvPr/>
        </p:nvSpPr>
        <p:spPr>
          <a:xfrm>
            <a:off x="8209149" y="678668"/>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804" name="文本框 803">
            <a:extLst>
              <a:ext uri="{FF2B5EF4-FFF2-40B4-BE49-F238E27FC236}">
                <a16:creationId xmlns:a16="http://schemas.microsoft.com/office/drawing/2014/main" id="{C19B826D-04A9-1224-2389-CA30A28507BF}"/>
              </a:ext>
            </a:extLst>
          </p:cNvPr>
          <p:cNvSpPr txBox="1"/>
          <p:nvPr/>
        </p:nvSpPr>
        <p:spPr>
          <a:xfrm>
            <a:off x="8212909" y="1538470"/>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805" name="文本框 804">
            <a:extLst>
              <a:ext uri="{FF2B5EF4-FFF2-40B4-BE49-F238E27FC236}">
                <a16:creationId xmlns:a16="http://schemas.microsoft.com/office/drawing/2014/main" id="{8F872D56-BD79-9C52-4353-BB0386CD5752}"/>
              </a:ext>
            </a:extLst>
          </p:cNvPr>
          <p:cNvSpPr txBox="1"/>
          <p:nvPr/>
        </p:nvSpPr>
        <p:spPr>
          <a:xfrm>
            <a:off x="8235749" y="2121745"/>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806" name="文本框 805">
            <a:extLst>
              <a:ext uri="{FF2B5EF4-FFF2-40B4-BE49-F238E27FC236}">
                <a16:creationId xmlns:a16="http://schemas.microsoft.com/office/drawing/2014/main" id="{A359D2B8-5B56-3901-1DA6-4A51EE3113F8}"/>
              </a:ext>
            </a:extLst>
          </p:cNvPr>
          <p:cNvSpPr txBox="1"/>
          <p:nvPr/>
        </p:nvSpPr>
        <p:spPr>
          <a:xfrm>
            <a:off x="8262349" y="3005358"/>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822" name="直接箭头连接符 821">
            <a:extLst>
              <a:ext uri="{FF2B5EF4-FFF2-40B4-BE49-F238E27FC236}">
                <a16:creationId xmlns:a16="http://schemas.microsoft.com/office/drawing/2014/main" id="{16518040-1387-AEDD-6BFE-1974E178EE4F}"/>
              </a:ext>
            </a:extLst>
          </p:cNvPr>
          <p:cNvCxnSpPr/>
          <p:nvPr/>
        </p:nvCxnSpPr>
        <p:spPr>
          <a:xfrm>
            <a:off x="3952092" y="4197638"/>
            <a:ext cx="4833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824" name="直接箭头连接符 823">
            <a:extLst>
              <a:ext uri="{FF2B5EF4-FFF2-40B4-BE49-F238E27FC236}">
                <a16:creationId xmlns:a16="http://schemas.microsoft.com/office/drawing/2014/main" id="{60350819-390F-2F03-8E4A-D370081ADD08}"/>
              </a:ext>
            </a:extLst>
          </p:cNvPr>
          <p:cNvCxnSpPr>
            <a:cxnSpLocks/>
          </p:cNvCxnSpPr>
          <p:nvPr/>
        </p:nvCxnSpPr>
        <p:spPr>
          <a:xfrm>
            <a:off x="8864129" y="903519"/>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grpSp>
        <p:nvGrpSpPr>
          <p:cNvPr id="995" name="Google Shape;805;p28">
            <a:extLst>
              <a:ext uri="{FF2B5EF4-FFF2-40B4-BE49-F238E27FC236}">
                <a16:creationId xmlns:a16="http://schemas.microsoft.com/office/drawing/2014/main" id="{72C86667-FC18-CA51-3450-C4841DD30C10}"/>
              </a:ext>
            </a:extLst>
          </p:cNvPr>
          <p:cNvGrpSpPr/>
          <p:nvPr/>
        </p:nvGrpSpPr>
        <p:grpSpPr>
          <a:xfrm>
            <a:off x="7246479" y="404731"/>
            <a:ext cx="626519" cy="639192"/>
            <a:chOff x="347441" y="529183"/>
            <a:chExt cx="2163705" cy="1824635"/>
          </a:xfrm>
          <a:solidFill>
            <a:srgbClr val="E3EEFF"/>
          </a:solidFill>
        </p:grpSpPr>
        <p:grpSp>
          <p:nvGrpSpPr>
            <p:cNvPr id="996" name="Google Shape;806;p28">
              <a:extLst>
                <a:ext uri="{FF2B5EF4-FFF2-40B4-BE49-F238E27FC236}">
                  <a16:creationId xmlns:a16="http://schemas.microsoft.com/office/drawing/2014/main" id="{B3EDDA05-FC26-282F-C2FD-3B8BD1895A60}"/>
                </a:ext>
              </a:extLst>
            </p:cNvPr>
            <p:cNvGrpSpPr/>
            <p:nvPr/>
          </p:nvGrpSpPr>
          <p:grpSpPr>
            <a:xfrm>
              <a:off x="745224" y="529183"/>
              <a:ext cx="1765922" cy="1596032"/>
              <a:chOff x="6240000" y="821025"/>
              <a:chExt cx="2904000" cy="2668950"/>
            </a:xfrm>
            <a:grpFill/>
          </p:grpSpPr>
          <p:sp>
            <p:nvSpPr>
              <p:cNvPr id="1051" name="Google Shape;807;p28">
                <a:extLst>
                  <a:ext uri="{FF2B5EF4-FFF2-40B4-BE49-F238E27FC236}">
                    <a16:creationId xmlns:a16="http://schemas.microsoft.com/office/drawing/2014/main" id="{B3B02E45-955E-2FB3-8216-AD4CDDA37271}"/>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2" name="Google Shape;808;p28">
                <a:extLst>
                  <a:ext uri="{FF2B5EF4-FFF2-40B4-BE49-F238E27FC236}">
                    <a16:creationId xmlns:a16="http://schemas.microsoft.com/office/drawing/2014/main" id="{372B7BF0-30B4-235C-973F-7458A179CFF7}"/>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3" name="Google Shape;809;p28">
                <a:extLst>
                  <a:ext uri="{FF2B5EF4-FFF2-40B4-BE49-F238E27FC236}">
                    <a16:creationId xmlns:a16="http://schemas.microsoft.com/office/drawing/2014/main" id="{B552825F-6FC7-3A00-8D46-6564599A9275}"/>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4" name="Google Shape;810;p28">
                <a:extLst>
                  <a:ext uri="{FF2B5EF4-FFF2-40B4-BE49-F238E27FC236}">
                    <a16:creationId xmlns:a16="http://schemas.microsoft.com/office/drawing/2014/main" id="{E2CC6A6A-94E5-20F9-EA8E-FDC60315D420}"/>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5" name="Google Shape;811;p28">
                <a:extLst>
                  <a:ext uri="{FF2B5EF4-FFF2-40B4-BE49-F238E27FC236}">
                    <a16:creationId xmlns:a16="http://schemas.microsoft.com/office/drawing/2014/main" id="{27D34C81-1072-A637-3FEC-A0803B6AA36A}"/>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6" name="Google Shape;812;p28">
                <a:extLst>
                  <a:ext uri="{FF2B5EF4-FFF2-40B4-BE49-F238E27FC236}">
                    <a16:creationId xmlns:a16="http://schemas.microsoft.com/office/drawing/2014/main" id="{C5D118FF-3353-7911-944C-3933CC73AEBE}"/>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7" name="Google Shape;813;p28">
                <a:extLst>
                  <a:ext uri="{FF2B5EF4-FFF2-40B4-BE49-F238E27FC236}">
                    <a16:creationId xmlns:a16="http://schemas.microsoft.com/office/drawing/2014/main" id="{71118A3C-FF08-714A-CB26-22D3DAB9D82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8" name="Google Shape;814;p28">
                <a:extLst>
                  <a:ext uri="{FF2B5EF4-FFF2-40B4-BE49-F238E27FC236}">
                    <a16:creationId xmlns:a16="http://schemas.microsoft.com/office/drawing/2014/main" id="{F46292E8-F47F-A335-4C96-F6609CC4746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9" name="Google Shape;815;p28">
                <a:extLst>
                  <a:ext uri="{FF2B5EF4-FFF2-40B4-BE49-F238E27FC236}">
                    <a16:creationId xmlns:a16="http://schemas.microsoft.com/office/drawing/2014/main" id="{42082DFA-23C5-3E1D-9BD8-AECB048DC3A6}"/>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0" name="Google Shape;816;p28">
                <a:extLst>
                  <a:ext uri="{FF2B5EF4-FFF2-40B4-BE49-F238E27FC236}">
                    <a16:creationId xmlns:a16="http://schemas.microsoft.com/office/drawing/2014/main" id="{B6DAAD2D-1EB6-F547-96C4-94D7300F64A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1" name="Google Shape;817;p28">
                <a:extLst>
                  <a:ext uri="{FF2B5EF4-FFF2-40B4-BE49-F238E27FC236}">
                    <a16:creationId xmlns:a16="http://schemas.microsoft.com/office/drawing/2014/main" id="{0FC0AD80-9F6E-E205-EC77-28F6A2748081}"/>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2" name="Google Shape;818;p28">
                <a:extLst>
                  <a:ext uri="{FF2B5EF4-FFF2-40B4-BE49-F238E27FC236}">
                    <a16:creationId xmlns:a16="http://schemas.microsoft.com/office/drawing/2014/main" id="{832474F5-BA59-0AA5-DEC3-B4C5E1C00AFD}"/>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3" name="Google Shape;819;p28">
                <a:extLst>
                  <a:ext uri="{FF2B5EF4-FFF2-40B4-BE49-F238E27FC236}">
                    <a16:creationId xmlns:a16="http://schemas.microsoft.com/office/drawing/2014/main" id="{13687B83-9058-C38C-2C57-A60BA5BEE3E0}"/>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4" name="Google Shape;820;p28">
                <a:extLst>
                  <a:ext uri="{FF2B5EF4-FFF2-40B4-BE49-F238E27FC236}">
                    <a16:creationId xmlns:a16="http://schemas.microsoft.com/office/drawing/2014/main" id="{A1316BD1-A329-4981-53EF-9886BBE0B611}"/>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5" name="Google Shape;821;p28">
                <a:extLst>
                  <a:ext uri="{FF2B5EF4-FFF2-40B4-BE49-F238E27FC236}">
                    <a16:creationId xmlns:a16="http://schemas.microsoft.com/office/drawing/2014/main" id="{031E6F58-5CD6-DE38-E6C1-05B89AF611A7}"/>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6" name="Google Shape;822;p28">
                <a:extLst>
                  <a:ext uri="{FF2B5EF4-FFF2-40B4-BE49-F238E27FC236}">
                    <a16:creationId xmlns:a16="http://schemas.microsoft.com/office/drawing/2014/main" id="{9783762C-AD88-AF08-2244-426F893865AD}"/>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7" name="Google Shape;823;p28">
                <a:extLst>
                  <a:ext uri="{FF2B5EF4-FFF2-40B4-BE49-F238E27FC236}">
                    <a16:creationId xmlns:a16="http://schemas.microsoft.com/office/drawing/2014/main" id="{736D5D43-B1BA-9A51-9806-B19BB7608F97}"/>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8" name="Google Shape;824;p28">
                <a:extLst>
                  <a:ext uri="{FF2B5EF4-FFF2-40B4-BE49-F238E27FC236}">
                    <a16:creationId xmlns:a16="http://schemas.microsoft.com/office/drawing/2014/main" id="{C03FE198-D1D2-FD3F-225E-72B93556FF30}"/>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9" name="Google Shape;825;p28">
                <a:extLst>
                  <a:ext uri="{FF2B5EF4-FFF2-40B4-BE49-F238E27FC236}">
                    <a16:creationId xmlns:a16="http://schemas.microsoft.com/office/drawing/2014/main" id="{591BC535-E3FD-60DF-30B1-D7B2C11E183F}"/>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0" name="Google Shape;826;p28">
                <a:extLst>
                  <a:ext uri="{FF2B5EF4-FFF2-40B4-BE49-F238E27FC236}">
                    <a16:creationId xmlns:a16="http://schemas.microsoft.com/office/drawing/2014/main" id="{3D7178F0-1930-75B5-9BFE-25F0BD55D477}"/>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1" name="Google Shape;827;p28">
                <a:extLst>
                  <a:ext uri="{FF2B5EF4-FFF2-40B4-BE49-F238E27FC236}">
                    <a16:creationId xmlns:a16="http://schemas.microsoft.com/office/drawing/2014/main" id="{C182715D-808A-883A-D41F-65BABAF168E1}"/>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2" name="Google Shape;828;p28">
                <a:extLst>
                  <a:ext uri="{FF2B5EF4-FFF2-40B4-BE49-F238E27FC236}">
                    <a16:creationId xmlns:a16="http://schemas.microsoft.com/office/drawing/2014/main" id="{E20D8A41-F295-1D2D-E5F9-3030E77FCBD5}"/>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3" name="Google Shape;829;p28">
                <a:extLst>
                  <a:ext uri="{FF2B5EF4-FFF2-40B4-BE49-F238E27FC236}">
                    <a16:creationId xmlns:a16="http://schemas.microsoft.com/office/drawing/2014/main" id="{614E5745-B063-EDEF-3473-9760DD31FD12}"/>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4" name="Google Shape;830;p28">
                <a:extLst>
                  <a:ext uri="{FF2B5EF4-FFF2-40B4-BE49-F238E27FC236}">
                    <a16:creationId xmlns:a16="http://schemas.microsoft.com/office/drawing/2014/main" id="{973CFE04-AEF8-E5A1-CED8-973ECD110545}"/>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5" name="Google Shape;831;p28">
                <a:extLst>
                  <a:ext uri="{FF2B5EF4-FFF2-40B4-BE49-F238E27FC236}">
                    <a16:creationId xmlns:a16="http://schemas.microsoft.com/office/drawing/2014/main" id="{89C4E426-2B21-3FA1-DDBB-46BF589B3E27}"/>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6" name="Google Shape;832;p28">
                <a:extLst>
                  <a:ext uri="{FF2B5EF4-FFF2-40B4-BE49-F238E27FC236}">
                    <a16:creationId xmlns:a16="http://schemas.microsoft.com/office/drawing/2014/main" id="{BF37E4AA-9D20-B25D-FC9E-7CC16BD2D81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997" name="Google Shape;833;p28">
              <a:extLst>
                <a:ext uri="{FF2B5EF4-FFF2-40B4-BE49-F238E27FC236}">
                  <a16:creationId xmlns:a16="http://schemas.microsoft.com/office/drawing/2014/main" id="{52816C3E-4766-2AB1-279A-86F0508919A3}"/>
                </a:ext>
              </a:extLst>
            </p:cNvPr>
            <p:cNvGrpSpPr/>
            <p:nvPr/>
          </p:nvGrpSpPr>
          <p:grpSpPr>
            <a:xfrm>
              <a:off x="546332" y="643484"/>
              <a:ext cx="1765922" cy="1596032"/>
              <a:chOff x="5950075" y="854725"/>
              <a:chExt cx="2904000" cy="2668950"/>
            </a:xfrm>
            <a:grpFill/>
          </p:grpSpPr>
          <p:sp>
            <p:nvSpPr>
              <p:cNvPr id="1025" name="Google Shape;834;p28">
                <a:extLst>
                  <a:ext uri="{FF2B5EF4-FFF2-40B4-BE49-F238E27FC236}">
                    <a16:creationId xmlns:a16="http://schemas.microsoft.com/office/drawing/2014/main" id="{9E9F19E1-2C95-ACD2-EC8C-E98DF7219A21}"/>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835;p28">
                <a:extLst>
                  <a:ext uri="{FF2B5EF4-FFF2-40B4-BE49-F238E27FC236}">
                    <a16:creationId xmlns:a16="http://schemas.microsoft.com/office/drawing/2014/main" id="{02CC6344-3008-8ED6-DCF7-525FF7713A78}"/>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836;p28">
                <a:extLst>
                  <a:ext uri="{FF2B5EF4-FFF2-40B4-BE49-F238E27FC236}">
                    <a16:creationId xmlns:a16="http://schemas.microsoft.com/office/drawing/2014/main" id="{9F29767F-BA9B-F154-A608-41F3BB976ED4}"/>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837;p28">
                <a:extLst>
                  <a:ext uri="{FF2B5EF4-FFF2-40B4-BE49-F238E27FC236}">
                    <a16:creationId xmlns:a16="http://schemas.microsoft.com/office/drawing/2014/main" id="{4DFA64C4-058E-5A11-1E25-37E8E3F586EB}"/>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838;p28">
                <a:extLst>
                  <a:ext uri="{FF2B5EF4-FFF2-40B4-BE49-F238E27FC236}">
                    <a16:creationId xmlns:a16="http://schemas.microsoft.com/office/drawing/2014/main" id="{DE4A208A-A280-C2B4-F363-34A8A5879A1B}"/>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839;p28">
                <a:extLst>
                  <a:ext uri="{FF2B5EF4-FFF2-40B4-BE49-F238E27FC236}">
                    <a16:creationId xmlns:a16="http://schemas.microsoft.com/office/drawing/2014/main" id="{CA138EC4-8A0C-F65A-A256-8CD416716C0D}"/>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840;p28">
                <a:extLst>
                  <a:ext uri="{FF2B5EF4-FFF2-40B4-BE49-F238E27FC236}">
                    <a16:creationId xmlns:a16="http://schemas.microsoft.com/office/drawing/2014/main" id="{B912C696-BBA0-9129-9E37-76423B0B7F7A}"/>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841;p28">
                <a:extLst>
                  <a:ext uri="{FF2B5EF4-FFF2-40B4-BE49-F238E27FC236}">
                    <a16:creationId xmlns:a16="http://schemas.microsoft.com/office/drawing/2014/main" id="{47962134-06BD-F70A-C1D0-2EE3A8B4F01D}"/>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842;p28">
                <a:extLst>
                  <a:ext uri="{FF2B5EF4-FFF2-40B4-BE49-F238E27FC236}">
                    <a16:creationId xmlns:a16="http://schemas.microsoft.com/office/drawing/2014/main" id="{1CF494C8-660E-A629-20C3-8ED9EC0FC70C}"/>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843;p28">
                <a:extLst>
                  <a:ext uri="{FF2B5EF4-FFF2-40B4-BE49-F238E27FC236}">
                    <a16:creationId xmlns:a16="http://schemas.microsoft.com/office/drawing/2014/main" id="{06A30C8C-0902-EAA1-0782-8A95EE1A81AA}"/>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844;p28">
                <a:extLst>
                  <a:ext uri="{FF2B5EF4-FFF2-40B4-BE49-F238E27FC236}">
                    <a16:creationId xmlns:a16="http://schemas.microsoft.com/office/drawing/2014/main" id="{9DC24335-8F3F-55D6-79C0-CE57BB8C6D39}"/>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845;p28">
                <a:extLst>
                  <a:ext uri="{FF2B5EF4-FFF2-40B4-BE49-F238E27FC236}">
                    <a16:creationId xmlns:a16="http://schemas.microsoft.com/office/drawing/2014/main" id="{E0CEF977-F6DA-8BC0-8EF5-D7F48509395E}"/>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846;p28">
                <a:extLst>
                  <a:ext uri="{FF2B5EF4-FFF2-40B4-BE49-F238E27FC236}">
                    <a16:creationId xmlns:a16="http://schemas.microsoft.com/office/drawing/2014/main" id="{E317C49E-C535-2E50-8DBD-2517E88E4DB8}"/>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847;p28">
                <a:extLst>
                  <a:ext uri="{FF2B5EF4-FFF2-40B4-BE49-F238E27FC236}">
                    <a16:creationId xmlns:a16="http://schemas.microsoft.com/office/drawing/2014/main" id="{516A3322-3DE0-592B-103B-9725489B5AF4}"/>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848;p28">
                <a:extLst>
                  <a:ext uri="{FF2B5EF4-FFF2-40B4-BE49-F238E27FC236}">
                    <a16:creationId xmlns:a16="http://schemas.microsoft.com/office/drawing/2014/main" id="{DF8D7CBC-197C-7827-C095-3D38AE5CDF30}"/>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849;p28">
                <a:extLst>
                  <a:ext uri="{FF2B5EF4-FFF2-40B4-BE49-F238E27FC236}">
                    <a16:creationId xmlns:a16="http://schemas.microsoft.com/office/drawing/2014/main" id="{9709A49E-258C-2F36-1746-FEC6C02BDE0D}"/>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850;p28">
                <a:extLst>
                  <a:ext uri="{FF2B5EF4-FFF2-40B4-BE49-F238E27FC236}">
                    <a16:creationId xmlns:a16="http://schemas.microsoft.com/office/drawing/2014/main" id="{3180B335-12A7-3370-2CF4-146853CEBC76}"/>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851;p28">
                <a:extLst>
                  <a:ext uri="{FF2B5EF4-FFF2-40B4-BE49-F238E27FC236}">
                    <a16:creationId xmlns:a16="http://schemas.microsoft.com/office/drawing/2014/main" id="{65A925A3-8ECE-0D4A-5FAE-16767E627F39}"/>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852;p28">
                <a:extLst>
                  <a:ext uri="{FF2B5EF4-FFF2-40B4-BE49-F238E27FC236}">
                    <a16:creationId xmlns:a16="http://schemas.microsoft.com/office/drawing/2014/main" id="{9D2DE999-C5C3-D255-579B-3BA98F26DAC9}"/>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53;p28">
                <a:extLst>
                  <a:ext uri="{FF2B5EF4-FFF2-40B4-BE49-F238E27FC236}">
                    <a16:creationId xmlns:a16="http://schemas.microsoft.com/office/drawing/2014/main" id="{4ECE4ACC-24D6-48CC-5B15-3DE1B6EE233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54;p28">
                <a:extLst>
                  <a:ext uri="{FF2B5EF4-FFF2-40B4-BE49-F238E27FC236}">
                    <a16:creationId xmlns:a16="http://schemas.microsoft.com/office/drawing/2014/main" id="{DC866C47-1DE8-9464-F4F3-3B107D0F4BA2}"/>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55;p28">
                <a:extLst>
                  <a:ext uri="{FF2B5EF4-FFF2-40B4-BE49-F238E27FC236}">
                    <a16:creationId xmlns:a16="http://schemas.microsoft.com/office/drawing/2014/main" id="{40E237CE-3DDB-D7A8-25B4-BFDD2FC792A5}"/>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56;p28">
                <a:extLst>
                  <a:ext uri="{FF2B5EF4-FFF2-40B4-BE49-F238E27FC236}">
                    <a16:creationId xmlns:a16="http://schemas.microsoft.com/office/drawing/2014/main" id="{92282F06-B9A8-C49D-6688-74811D99EA83}"/>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57;p28">
                <a:extLst>
                  <a:ext uri="{FF2B5EF4-FFF2-40B4-BE49-F238E27FC236}">
                    <a16:creationId xmlns:a16="http://schemas.microsoft.com/office/drawing/2014/main" id="{F88B82B4-A7A9-94AF-AF7E-835D4E9F35FD}"/>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58;p28">
                <a:extLst>
                  <a:ext uri="{FF2B5EF4-FFF2-40B4-BE49-F238E27FC236}">
                    <a16:creationId xmlns:a16="http://schemas.microsoft.com/office/drawing/2014/main" id="{31D17D4A-15E5-5305-765F-F7BA006D9706}"/>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859;p28">
                <a:extLst>
                  <a:ext uri="{FF2B5EF4-FFF2-40B4-BE49-F238E27FC236}">
                    <a16:creationId xmlns:a16="http://schemas.microsoft.com/office/drawing/2014/main" id="{2DEAA8C7-531F-A8EF-B378-3C66D433D981}"/>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860;p28">
              <a:extLst>
                <a:ext uri="{FF2B5EF4-FFF2-40B4-BE49-F238E27FC236}">
                  <a16:creationId xmlns:a16="http://schemas.microsoft.com/office/drawing/2014/main" id="{43327079-F674-FD8C-C3F4-B49FCAD87CEE}"/>
                </a:ext>
              </a:extLst>
            </p:cNvPr>
            <p:cNvGrpSpPr/>
            <p:nvPr/>
          </p:nvGrpSpPr>
          <p:grpSpPr>
            <a:xfrm>
              <a:off x="347441" y="757786"/>
              <a:ext cx="1765922" cy="1596032"/>
              <a:chOff x="2854300" y="1168125"/>
              <a:chExt cx="2904000" cy="2668950"/>
            </a:xfrm>
            <a:grpFill/>
          </p:grpSpPr>
          <p:sp>
            <p:nvSpPr>
              <p:cNvPr id="999" name="Google Shape;861;p28">
                <a:extLst>
                  <a:ext uri="{FF2B5EF4-FFF2-40B4-BE49-F238E27FC236}">
                    <a16:creationId xmlns:a16="http://schemas.microsoft.com/office/drawing/2014/main" id="{A3212517-2A2B-A294-E11C-6E1E3FF07193}"/>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862;p28">
                <a:extLst>
                  <a:ext uri="{FF2B5EF4-FFF2-40B4-BE49-F238E27FC236}">
                    <a16:creationId xmlns:a16="http://schemas.microsoft.com/office/drawing/2014/main" id="{133E2F6A-182C-7CDA-EE54-12989EEE87D7}"/>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863;p28">
                <a:extLst>
                  <a:ext uri="{FF2B5EF4-FFF2-40B4-BE49-F238E27FC236}">
                    <a16:creationId xmlns:a16="http://schemas.microsoft.com/office/drawing/2014/main" id="{E2C3F506-D36D-C68F-89B2-868A0708BC49}"/>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864;p28">
                <a:extLst>
                  <a:ext uri="{FF2B5EF4-FFF2-40B4-BE49-F238E27FC236}">
                    <a16:creationId xmlns:a16="http://schemas.microsoft.com/office/drawing/2014/main" id="{BA31050C-7B9F-9D85-9D51-7BE43C095C5B}"/>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865;p28">
                <a:extLst>
                  <a:ext uri="{FF2B5EF4-FFF2-40B4-BE49-F238E27FC236}">
                    <a16:creationId xmlns:a16="http://schemas.microsoft.com/office/drawing/2014/main" id="{BA3F3C64-6AF6-1981-1BBE-C61A80C09DAE}"/>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866;p28">
                <a:extLst>
                  <a:ext uri="{FF2B5EF4-FFF2-40B4-BE49-F238E27FC236}">
                    <a16:creationId xmlns:a16="http://schemas.microsoft.com/office/drawing/2014/main" id="{456703FE-64A4-70DD-DB2E-DEC716743530}"/>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867;p28">
                <a:extLst>
                  <a:ext uri="{FF2B5EF4-FFF2-40B4-BE49-F238E27FC236}">
                    <a16:creationId xmlns:a16="http://schemas.microsoft.com/office/drawing/2014/main" id="{6BB5F94D-F77A-40E4-77F3-998DA9F3ADFF}"/>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868;p28">
                <a:extLst>
                  <a:ext uri="{FF2B5EF4-FFF2-40B4-BE49-F238E27FC236}">
                    <a16:creationId xmlns:a16="http://schemas.microsoft.com/office/drawing/2014/main" id="{1F117FCE-1A4A-AEF1-E124-3A9442ED9873}"/>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869;p28">
                <a:extLst>
                  <a:ext uri="{FF2B5EF4-FFF2-40B4-BE49-F238E27FC236}">
                    <a16:creationId xmlns:a16="http://schemas.microsoft.com/office/drawing/2014/main" id="{9DFC552F-A985-7A9C-52D6-50CA933EA153}"/>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870;p28">
                <a:extLst>
                  <a:ext uri="{FF2B5EF4-FFF2-40B4-BE49-F238E27FC236}">
                    <a16:creationId xmlns:a16="http://schemas.microsoft.com/office/drawing/2014/main" id="{A6F85002-0AEF-06FA-8FAD-96794F85CF3E}"/>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871;p28">
                <a:extLst>
                  <a:ext uri="{FF2B5EF4-FFF2-40B4-BE49-F238E27FC236}">
                    <a16:creationId xmlns:a16="http://schemas.microsoft.com/office/drawing/2014/main" id="{902820FD-17A4-5E2E-E9C1-F413D1459315}"/>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872;p28">
                <a:extLst>
                  <a:ext uri="{FF2B5EF4-FFF2-40B4-BE49-F238E27FC236}">
                    <a16:creationId xmlns:a16="http://schemas.microsoft.com/office/drawing/2014/main" id="{450E400D-5822-DD73-63CD-B76854092380}"/>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873;p28">
                <a:extLst>
                  <a:ext uri="{FF2B5EF4-FFF2-40B4-BE49-F238E27FC236}">
                    <a16:creationId xmlns:a16="http://schemas.microsoft.com/office/drawing/2014/main" id="{EDB3F9A9-299C-9824-CD90-9385064B4C5C}"/>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874;p28">
                <a:extLst>
                  <a:ext uri="{FF2B5EF4-FFF2-40B4-BE49-F238E27FC236}">
                    <a16:creationId xmlns:a16="http://schemas.microsoft.com/office/drawing/2014/main" id="{83E5E158-F1CA-7467-1E62-C253AE748742}"/>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875;p28">
                <a:extLst>
                  <a:ext uri="{FF2B5EF4-FFF2-40B4-BE49-F238E27FC236}">
                    <a16:creationId xmlns:a16="http://schemas.microsoft.com/office/drawing/2014/main" id="{F1D76755-53D2-784D-3C54-99A2AB19360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876;p28">
                <a:extLst>
                  <a:ext uri="{FF2B5EF4-FFF2-40B4-BE49-F238E27FC236}">
                    <a16:creationId xmlns:a16="http://schemas.microsoft.com/office/drawing/2014/main" id="{EE532469-0A51-4DDE-E9BE-1329F7720D69}"/>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877;p28">
                <a:extLst>
                  <a:ext uri="{FF2B5EF4-FFF2-40B4-BE49-F238E27FC236}">
                    <a16:creationId xmlns:a16="http://schemas.microsoft.com/office/drawing/2014/main" id="{76D0CD16-C613-055E-1B06-FE9A561BA502}"/>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878;p28">
                <a:extLst>
                  <a:ext uri="{FF2B5EF4-FFF2-40B4-BE49-F238E27FC236}">
                    <a16:creationId xmlns:a16="http://schemas.microsoft.com/office/drawing/2014/main" id="{68956DD3-8A24-F134-928F-C7151416CF97}"/>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879;p28">
                <a:extLst>
                  <a:ext uri="{FF2B5EF4-FFF2-40B4-BE49-F238E27FC236}">
                    <a16:creationId xmlns:a16="http://schemas.microsoft.com/office/drawing/2014/main" id="{BC8555E5-8D50-D66C-9F24-F9363A23C3B6}"/>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880;p28">
                <a:extLst>
                  <a:ext uri="{FF2B5EF4-FFF2-40B4-BE49-F238E27FC236}">
                    <a16:creationId xmlns:a16="http://schemas.microsoft.com/office/drawing/2014/main" id="{31557063-6703-4263-AF17-386B9C030699}"/>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881;p28">
                <a:extLst>
                  <a:ext uri="{FF2B5EF4-FFF2-40B4-BE49-F238E27FC236}">
                    <a16:creationId xmlns:a16="http://schemas.microsoft.com/office/drawing/2014/main" id="{18BCBEB6-D3E7-5581-9BDC-B8BEEAC62526}"/>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882;p28">
                <a:extLst>
                  <a:ext uri="{FF2B5EF4-FFF2-40B4-BE49-F238E27FC236}">
                    <a16:creationId xmlns:a16="http://schemas.microsoft.com/office/drawing/2014/main" id="{902CF878-47F1-83F7-9B48-179B9159823A}"/>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883;p28">
                <a:extLst>
                  <a:ext uri="{FF2B5EF4-FFF2-40B4-BE49-F238E27FC236}">
                    <a16:creationId xmlns:a16="http://schemas.microsoft.com/office/drawing/2014/main" id="{2CBD896B-33A8-85A6-B5AE-5F699D7586A1}"/>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884;p28">
                <a:extLst>
                  <a:ext uri="{FF2B5EF4-FFF2-40B4-BE49-F238E27FC236}">
                    <a16:creationId xmlns:a16="http://schemas.microsoft.com/office/drawing/2014/main" id="{F6C55960-849B-8C31-15C8-510634D433E7}"/>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885;p28">
                <a:extLst>
                  <a:ext uri="{FF2B5EF4-FFF2-40B4-BE49-F238E27FC236}">
                    <a16:creationId xmlns:a16="http://schemas.microsoft.com/office/drawing/2014/main" id="{A9C12262-E446-B5FC-CC54-6BAAEF905460}"/>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886;p28">
                <a:extLst>
                  <a:ext uri="{FF2B5EF4-FFF2-40B4-BE49-F238E27FC236}">
                    <a16:creationId xmlns:a16="http://schemas.microsoft.com/office/drawing/2014/main" id="{F361E37C-D96B-6C41-E105-1E1C460843C9}"/>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5" name="文本框 1084">
            <a:extLst>
              <a:ext uri="{FF2B5EF4-FFF2-40B4-BE49-F238E27FC236}">
                <a16:creationId xmlns:a16="http://schemas.microsoft.com/office/drawing/2014/main" id="{55257461-09AA-B5A5-B167-491263521DC1}"/>
              </a:ext>
            </a:extLst>
          </p:cNvPr>
          <p:cNvSpPr txBox="1"/>
          <p:nvPr/>
        </p:nvSpPr>
        <p:spPr>
          <a:xfrm>
            <a:off x="6387530" y="980743"/>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p:sp>
        <p:nvSpPr>
          <p:cNvPr id="1088" name="文本框 1087">
            <a:extLst>
              <a:ext uri="{FF2B5EF4-FFF2-40B4-BE49-F238E27FC236}">
                <a16:creationId xmlns:a16="http://schemas.microsoft.com/office/drawing/2014/main" id="{377E5655-06E0-F87A-C908-996375B4A4F0}"/>
              </a:ext>
            </a:extLst>
          </p:cNvPr>
          <p:cNvSpPr txBox="1"/>
          <p:nvPr/>
        </p:nvSpPr>
        <p:spPr>
          <a:xfrm>
            <a:off x="7303547" y="981734"/>
            <a:ext cx="64264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Mean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93" name="文本框 1092">
                <a:extLst>
                  <a:ext uri="{FF2B5EF4-FFF2-40B4-BE49-F238E27FC236}">
                    <a16:creationId xmlns:a16="http://schemas.microsoft.com/office/drawing/2014/main" id="{FED816E5-8908-6C48-989D-959BCA445B1F}"/>
                  </a:ext>
                </a:extLst>
              </p:cNvPr>
              <p:cNvSpPr txBox="1"/>
              <p:nvPr/>
            </p:nvSpPr>
            <p:spPr>
              <a:xfrm>
                <a:off x="6889473" y="531365"/>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oMath>
                  </m:oMathPara>
                </a14:m>
                <a:endParaRPr lang="zh-CN" altLang="en-US" dirty="0"/>
              </a:p>
            </p:txBody>
          </p:sp>
        </mc:Choice>
        <mc:Fallback xmlns="">
          <p:sp>
            <p:nvSpPr>
              <p:cNvPr id="1093" name="文本框 1092">
                <a:extLst>
                  <a:ext uri="{FF2B5EF4-FFF2-40B4-BE49-F238E27FC236}">
                    <a16:creationId xmlns:a16="http://schemas.microsoft.com/office/drawing/2014/main" id="{FED816E5-8908-6C48-989D-959BCA445B1F}"/>
                  </a:ext>
                </a:extLst>
              </p:cNvPr>
              <p:cNvSpPr txBox="1">
                <a:spLocks noRot="1" noChangeAspect="1" noMove="1" noResize="1" noEditPoints="1" noAdjustHandles="1" noChangeArrowheads="1" noChangeShapeType="1" noTextEdit="1"/>
              </p:cNvSpPr>
              <p:nvPr/>
            </p:nvSpPr>
            <p:spPr>
              <a:xfrm>
                <a:off x="6889473" y="531365"/>
                <a:ext cx="38778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4" name="文本框 1093">
                <a:extLst>
                  <a:ext uri="{FF2B5EF4-FFF2-40B4-BE49-F238E27FC236}">
                    <a16:creationId xmlns:a16="http://schemas.microsoft.com/office/drawing/2014/main" id="{643DF441-9BC2-EBA6-FF52-126CEC464BD1}"/>
                  </a:ext>
                </a:extLst>
              </p:cNvPr>
              <p:cNvSpPr txBox="1"/>
              <p:nvPr/>
            </p:nvSpPr>
            <p:spPr>
              <a:xfrm>
                <a:off x="7799519" y="528437"/>
                <a:ext cx="387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p:txBody>
          </p:sp>
        </mc:Choice>
        <mc:Fallback xmlns="">
          <p:sp>
            <p:nvSpPr>
              <p:cNvPr id="1094" name="文本框 1093">
                <a:extLst>
                  <a:ext uri="{FF2B5EF4-FFF2-40B4-BE49-F238E27FC236}">
                    <a16:creationId xmlns:a16="http://schemas.microsoft.com/office/drawing/2014/main" id="{643DF441-9BC2-EBA6-FF52-126CEC464BD1}"/>
                  </a:ext>
                </a:extLst>
              </p:cNvPr>
              <p:cNvSpPr txBox="1">
                <a:spLocks noRot="1" noChangeAspect="1" noMove="1" noResize="1" noEditPoints="1" noAdjustHandles="1" noChangeArrowheads="1" noChangeShapeType="1" noTextEdit="1"/>
              </p:cNvSpPr>
              <p:nvPr/>
            </p:nvSpPr>
            <p:spPr>
              <a:xfrm>
                <a:off x="7799519" y="528437"/>
                <a:ext cx="387783" cy="369332"/>
              </a:xfrm>
              <a:prstGeom prst="rect">
                <a:avLst/>
              </a:prstGeom>
              <a:blipFill>
                <a:blip r:embed="rId9"/>
                <a:stretch>
                  <a:fillRect/>
                </a:stretch>
              </a:blipFill>
            </p:spPr>
            <p:txBody>
              <a:bodyPr/>
              <a:lstStyle/>
              <a:p>
                <a:r>
                  <a:rPr lang="zh-CN" altLang="en-US">
                    <a:noFill/>
                  </a:rPr>
                  <a:t> </a:t>
                </a:r>
              </a:p>
            </p:txBody>
          </p:sp>
        </mc:Fallback>
      </mc:AlternateContent>
      <p:sp>
        <p:nvSpPr>
          <p:cNvPr id="60" name="矩形 59">
            <a:extLst>
              <a:ext uri="{FF2B5EF4-FFF2-40B4-BE49-F238E27FC236}">
                <a16:creationId xmlns:a16="http://schemas.microsoft.com/office/drawing/2014/main" id="{D3A047C6-8527-918B-E376-FDFDE76BFEE2}"/>
              </a:ext>
            </a:extLst>
          </p:cNvPr>
          <p:cNvSpPr/>
          <p:nvPr/>
        </p:nvSpPr>
        <p:spPr>
          <a:xfrm>
            <a:off x="9923522" y="965384"/>
            <a:ext cx="1331383" cy="242548"/>
          </a:xfrm>
          <a:prstGeom prst="rect">
            <a:avLst/>
          </a:prstGeom>
          <a:solidFill>
            <a:srgbClr val="C9E6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a:extLst>
              <a:ext uri="{FF2B5EF4-FFF2-40B4-BE49-F238E27FC236}">
                <a16:creationId xmlns:a16="http://schemas.microsoft.com/office/drawing/2014/main" id="{918778C8-4DEF-F9FA-3B24-26F4A56268F6}"/>
              </a:ext>
            </a:extLst>
          </p:cNvPr>
          <p:cNvSpPr txBox="1"/>
          <p:nvPr/>
        </p:nvSpPr>
        <p:spPr>
          <a:xfrm>
            <a:off x="9968867" y="944946"/>
            <a:ext cx="1340691"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Normalizing flow</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8CF4C4D0-E9E5-918F-ACF3-BF27ED4A6C63}"/>
                  </a:ext>
                </a:extLst>
              </p:cNvPr>
              <p:cNvSpPr txBox="1"/>
              <p:nvPr/>
            </p:nvSpPr>
            <p:spPr>
              <a:xfrm>
                <a:off x="9908605" y="2326027"/>
                <a:ext cx="1336657" cy="291811"/>
              </a:xfrm>
              <a:prstGeom prst="rect">
                <a:avLst/>
              </a:prstGeom>
              <a:noFill/>
            </p:spPr>
            <p:txBody>
              <a:bodyPr wrap="square" rtlCol="0">
                <a:spAutoFit/>
              </a:bodyPr>
              <a:lstStyle/>
              <a:p>
                <a:pPr algn="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𝑧</m:t>
                        </m:r>
                      </m:e>
                      <m:sub>
                        <m:r>
                          <a:rPr lang="en-US" altLang="zh-CN" sz="1200" b="0" i="1" smtClean="0">
                            <a:latin typeface="Cambria Math" panose="02040503050406030204" pitchFamily="18" charset="0"/>
                            <a:cs typeface="Times New Roman" panose="02020603050405020304" pitchFamily="18" charset="0"/>
                          </a:rPr>
                          <m:t>𝑓𝑙𝑜𝑤</m:t>
                        </m:r>
                      </m:sub>
                    </m:sSub>
                  </m:oMath>
                </a14:m>
                <a:r>
                  <a:rPr lang="en-US" altLang="zh-CN" sz="12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sz="1200" i="1" dirty="0">
                        <a:latin typeface="Cambria Math" panose="02040503050406030204" pitchFamily="18" charset="0"/>
                        <a:cs typeface="Times New Roman" panose="02020603050405020304" pitchFamily="18" charset="0"/>
                      </a:rPr>
                      <m:t>𝐺𝑀𝑀</m:t>
                    </m:r>
                    <m:d>
                      <m:dPr>
                        <m:ctrlPr>
                          <a:rPr lang="en-US" altLang="zh-CN" sz="1200" i="1" dirty="0">
                            <a:latin typeface="Cambria Math" panose="02040503050406030204" pitchFamily="18" charset="0"/>
                            <a:cs typeface="Times New Roman" panose="02020603050405020304" pitchFamily="18" charset="0"/>
                          </a:rPr>
                        </m:ctrlPr>
                      </m:dPr>
                      <m:e>
                        <m:r>
                          <a:rPr lang="zh-CN" altLang="en-US" sz="1200" i="1" dirty="0">
                            <a:latin typeface="Cambria Math" panose="02040503050406030204" pitchFamily="18" charset="0"/>
                            <a:cs typeface="Times New Roman" panose="02020603050405020304" pitchFamily="18" charset="0"/>
                          </a:rPr>
                          <m:t>𝜇</m:t>
                        </m:r>
                        <m:r>
                          <a:rPr lang="en-US" altLang="zh-CN" sz="1200" i="1" dirty="0">
                            <a:latin typeface="Cambria Math" panose="02040503050406030204" pitchFamily="18" charset="0"/>
                            <a:cs typeface="Times New Roman" panose="02020603050405020304" pitchFamily="18" charset="0"/>
                          </a:rPr>
                          <m:t>,</m:t>
                        </m:r>
                        <m:r>
                          <a:rPr lang="zh-CN" altLang="en-US" sz="1200" i="1" dirty="0">
                            <a:latin typeface="Cambria Math" panose="02040503050406030204" pitchFamily="18" charset="0"/>
                            <a:cs typeface="Times New Roman" panose="02020603050405020304" pitchFamily="18" charset="0"/>
                          </a:rPr>
                          <m:t>𝜎</m:t>
                        </m:r>
                      </m:e>
                    </m:d>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9" name="文本框 78">
                <a:extLst>
                  <a:ext uri="{FF2B5EF4-FFF2-40B4-BE49-F238E27FC236}">
                    <a16:creationId xmlns:a16="http://schemas.microsoft.com/office/drawing/2014/main" id="{8CF4C4D0-E9E5-918F-ACF3-BF27ED4A6C63}"/>
                  </a:ext>
                </a:extLst>
              </p:cNvPr>
              <p:cNvSpPr txBox="1">
                <a:spLocks noRot="1" noChangeAspect="1" noMove="1" noResize="1" noEditPoints="1" noAdjustHandles="1" noChangeArrowheads="1" noChangeShapeType="1" noTextEdit="1"/>
              </p:cNvSpPr>
              <p:nvPr/>
            </p:nvSpPr>
            <p:spPr>
              <a:xfrm>
                <a:off x="9908605" y="2326027"/>
                <a:ext cx="1336657" cy="291811"/>
              </a:xfrm>
              <a:prstGeom prst="rect">
                <a:avLst/>
              </a:prstGeom>
              <a:blipFill>
                <a:blip r:embed="rId10"/>
                <a:stretch>
                  <a:fillRect b="-4255"/>
                </a:stretch>
              </a:blipFill>
            </p:spPr>
            <p:txBody>
              <a:bodyPr/>
              <a:lstStyle/>
              <a:p>
                <a:r>
                  <a:rPr lang="zh-CN" altLang="en-US">
                    <a:noFill/>
                  </a:rPr>
                  <a:t> </a:t>
                </a:r>
              </a:p>
            </p:txBody>
          </p:sp>
        </mc:Fallback>
      </mc:AlternateContent>
      <p:sp>
        <p:nvSpPr>
          <p:cNvPr id="109" name="矩形 108">
            <a:extLst>
              <a:ext uri="{FF2B5EF4-FFF2-40B4-BE49-F238E27FC236}">
                <a16:creationId xmlns:a16="http://schemas.microsoft.com/office/drawing/2014/main" id="{3930F7ED-33FA-BF64-5606-6B4DD3062F61}"/>
              </a:ext>
            </a:extLst>
          </p:cNvPr>
          <p:cNvSpPr/>
          <p:nvPr/>
        </p:nvSpPr>
        <p:spPr>
          <a:xfrm>
            <a:off x="6397180" y="2974571"/>
            <a:ext cx="1515291" cy="27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DD61CACA-1BE9-8177-08A6-F2245B3CF7B0}"/>
              </a:ext>
            </a:extLst>
          </p:cNvPr>
          <p:cNvSpPr txBox="1"/>
          <p:nvPr/>
        </p:nvSpPr>
        <p:spPr>
          <a:xfrm>
            <a:off x="6376596" y="2945219"/>
            <a:ext cx="1602786"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Bi-level optimization </a:t>
            </a:r>
            <a:endParaRPr lang="zh-CN" altLang="en-US" sz="1200" dirty="0">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B355BDE7-869F-73C5-5993-28F972C06E4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8760" y="3389723"/>
            <a:ext cx="691248" cy="728039"/>
          </a:xfrm>
          <a:prstGeom prst="rect">
            <a:avLst/>
          </a:prstGeom>
        </p:spPr>
      </p:pic>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8EC9E669-8B59-18E0-23F5-BFA582FBD868}"/>
                  </a:ext>
                </a:extLst>
              </p:cNvPr>
              <p:cNvSpPr txBox="1"/>
              <p:nvPr/>
            </p:nvSpPr>
            <p:spPr>
              <a:xfrm>
                <a:off x="6171156" y="4037957"/>
                <a:ext cx="2290463" cy="292068"/>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Binary MLP isotope generator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8EC9E669-8B59-18E0-23F5-BFA582FBD868}"/>
                  </a:ext>
                </a:extLst>
              </p:cNvPr>
              <p:cNvSpPr txBox="1">
                <a:spLocks noRot="1" noChangeAspect="1" noMove="1" noResize="1" noEditPoints="1" noAdjustHandles="1" noChangeArrowheads="1" noChangeShapeType="1" noTextEdit="1"/>
              </p:cNvSpPr>
              <p:nvPr/>
            </p:nvSpPr>
            <p:spPr>
              <a:xfrm>
                <a:off x="6171156" y="4037957"/>
                <a:ext cx="2290463" cy="292068"/>
              </a:xfrm>
              <a:prstGeom prst="rect">
                <a:avLst/>
              </a:prstGeom>
              <a:blipFill>
                <a:blip r:embed="rId12"/>
                <a:stretch>
                  <a:fillRect b="-10417"/>
                </a:stretch>
              </a:blipFill>
            </p:spPr>
            <p:txBody>
              <a:bodyPr/>
              <a:lstStyle/>
              <a:p>
                <a:r>
                  <a:rPr lang="zh-CN" altLang="en-US">
                    <a:noFill/>
                  </a:rPr>
                  <a:t> </a:t>
                </a:r>
              </a:p>
            </p:txBody>
          </p:sp>
        </mc:Fallback>
      </mc:AlternateContent>
      <p:sp>
        <p:nvSpPr>
          <p:cNvPr id="92" name="文本框 91">
            <a:extLst>
              <a:ext uri="{FF2B5EF4-FFF2-40B4-BE49-F238E27FC236}">
                <a16:creationId xmlns:a16="http://schemas.microsoft.com/office/drawing/2014/main" id="{C3F51046-F2DC-D7BF-C4F1-F8DB6FB1A3EB}"/>
              </a:ext>
            </a:extLst>
          </p:cNvPr>
          <p:cNvSpPr txBox="1"/>
          <p:nvPr/>
        </p:nvSpPr>
        <p:spPr>
          <a:xfrm>
            <a:off x="2665772" y="1830318"/>
            <a:ext cx="149727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Black-box GNN</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C9E63C9C-C40A-25E9-1644-10A5FA3F8482}"/>
                  </a:ext>
                </a:extLst>
              </p:cNvPr>
              <p:cNvSpPr txBox="1"/>
              <p:nvPr/>
            </p:nvSpPr>
            <p:spPr>
              <a:xfrm>
                <a:off x="789100" y="1864408"/>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C9E63C9C-C40A-25E9-1644-10A5FA3F8482}"/>
                  </a:ext>
                </a:extLst>
              </p:cNvPr>
              <p:cNvSpPr txBox="1">
                <a:spLocks noRot="1" noChangeAspect="1" noMove="1" noResize="1" noEditPoints="1" noAdjustHandles="1" noChangeArrowheads="1" noChangeShapeType="1" noTextEdit="1"/>
              </p:cNvSpPr>
              <p:nvPr/>
            </p:nvSpPr>
            <p:spPr>
              <a:xfrm>
                <a:off x="789100" y="1864408"/>
                <a:ext cx="1368003" cy="276999"/>
              </a:xfrm>
              <a:prstGeom prst="rect">
                <a:avLst/>
              </a:prstGeom>
              <a:blipFill>
                <a:blip r:embed="rId13"/>
                <a:stretch>
                  <a:fillRect t="-2222" b="-17778"/>
                </a:stretch>
              </a:blipFill>
            </p:spPr>
            <p:txBody>
              <a:bodyPr/>
              <a:lstStyle/>
              <a:p>
                <a:r>
                  <a:rPr lang="zh-CN" altLang="en-US">
                    <a:noFill/>
                  </a:rPr>
                  <a:t> </a:t>
                </a:r>
              </a:p>
            </p:txBody>
          </p:sp>
        </mc:Fallback>
      </mc:AlternateContent>
      <p:sp>
        <p:nvSpPr>
          <p:cNvPr id="118" name="文本框 117">
            <a:extLst>
              <a:ext uri="{FF2B5EF4-FFF2-40B4-BE49-F238E27FC236}">
                <a16:creationId xmlns:a16="http://schemas.microsoft.com/office/drawing/2014/main" id="{E7CEA728-082F-5E51-5020-961DF2A5B04D}"/>
              </a:ext>
            </a:extLst>
          </p:cNvPr>
          <p:cNvSpPr txBox="1"/>
          <p:nvPr/>
        </p:nvSpPr>
        <p:spPr>
          <a:xfrm>
            <a:off x="638363" y="3859476"/>
            <a:ext cx="17815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Disparate r</a:t>
            </a:r>
            <a:r>
              <a:rPr lang="zh-CN" altLang="en-US" sz="1200" dirty="0">
                <a:latin typeface="Times New Roman" panose="02020603050405020304" pitchFamily="18" charset="0"/>
                <a:cs typeface="Times New Roman" panose="02020603050405020304" pitchFamily="18" charset="0"/>
              </a:rPr>
              <a:t>epresentations</a:t>
            </a:r>
          </a:p>
        </p:txBody>
      </p:sp>
      <p:sp>
        <p:nvSpPr>
          <p:cNvPr id="127" name="Google Shape;303;p19">
            <a:extLst>
              <a:ext uri="{FF2B5EF4-FFF2-40B4-BE49-F238E27FC236}">
                <a16:creationId xmlns:a16="http://schemas.microsoft.com/office/drawing/2014/main" id="{8F22FFCC-249C-6BF8-F7E0-EAA57B493F47}"/>
              </a:ext>
            </a:extLst>
          </p:cNvPr>
          <p:cNvSpPr/>
          <p:nvPr/>
        </p:nvSpPr>
        <p:spPr>
          <a:xfrm>
            <a:off x="2781521" y="1119669"/>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16;p19">
            <a:extLst>
              <a:ext uri="{FF2B5EF4-FFF2-40B4-BE49-F238E27FC236}">
                <a16:creationId xmlns:a16="http://schemas.microsoft.com/office/drawing/2014/main" id="{CFB7ECBA-C102-435F-DE9B-FB6EE701E9B9}"/>
              </a:ext>
            </a:extLst>
          </p:cNvPr>
          <p:cNvSpPr/>
          <p:nvPr/>
        </p:nvSpPr>
        <p:spPr>
          <a:xfrm>
            <a:off x="3293772" y="943538"/>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16;p19">
            <a:extLst>
              <a:ext uri="{FF2B5EF4-FFF2-40B4-BE49-F238E27FC236}">
                <a16:creationId xmlns:a16="http://schemas.microsoft.com/office/drawing/2014/main" id="{05CAF673-1C28-2868-F7F2-EDFAD1F44BA6}"/>
              </a:ext>
            </a:extLst>
          </p:cNvPr>
          <p:cNvSpPr/>
          <p:nvPr/>
        </p:nvSpPr>
        <p:spPr>
          <a:xfrm>
            <a:off x="3564501" y="867602"/>
            <a:ext cx="206145" cy="802859"/>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303;p19">
            <a:extLst>
              <a:ext uri="{FF2B5EF4-FFF2-40B4-BE49-F238E27FC236}">
                <a16:creationId xmlns:a16="http://schemas.microsoft.com/office/drawing/2014/main" id="{370A73F2-DD83-234E-D0A7-C0ED0DA20A2F}"/>
              </a:ext>
            </a:extLst>
          </p:cNvPr>
          <p:cNvSpPr/>
          <p:nvPr/>
        </p:nvSpPr>
        <p:spPr>
          <a:xfrm>
            <a:off x="3037647" y="1014688"/>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0" name="图片 89">
            <a:extLst>
              <a:ext uri="{FF2B5EF4-FFF2-40B4-BE49-F238E27FC236}">
                <a16:creationId xmlns:a16="http://schemas.microsoft.com/office/drawing/2014/main" id="{94A83AAD-9C76-0799-30DC-BEFAAF178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238" y="906907"/>
            <a:ext cx="188505" cy="188505"/>
          </a:xfrm>
          <a:prstGeom prst="rect">
            <a:avLst/>
          </a:prstGeom>
        </p:spPr>
      </p:pic>
      <p:sp>
        <p:nvSpPr>
          <p:cNvPr id="142" name="矩形: 圆角 141">
            <a:extLst>
              <a:ext uri="{FF2B5EF4-FFF2-40B4-BE49-F238E27FC236}">
                <a16:creationId xmlns:a16="http://schemas.microsoft.com/office/drawing/2014/main" id="{944ABA60-5152-1BEB-53D9-15E2F582938F}"/>
              </a:ext>
            </a:extLst>
          </p:cNvPr>
          <p:cNvSpPr/>
          <p:nvPr/>
        </p:nvSpPr>
        <p:spPr>
          <a:xfrm>
            <a:off x="4100186" y="845808"/>
            <a:ext cx="276447" cy="847732"/>
          </a:xfrm>
          <a:prstGeom prst="roundRect">
            <a:avLst/>
          </a:prstGeom>
          <a:solidFill>
            <a:srgbClr val="E0EFF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143" name="文本框 142">
            <a:extLst>
              <a:ext uri="{FF2B5EF4-FFF2-40B4-BE49-F238E27FC236}">
                <a16:creationId xmlns:a16="http://schemas.microsoft.com/office/drawing/2014/main" id="{7D4D261D-5991-E515-A2FC-4C94718B24D9}"/>
              </a:ext>
            </a:extLst>
          </p:cNvPr>
          <p:cNvSpPr txBox="1"/>
          <p:nvPr/>
        </p:nvSpPr>
        <p:spPr>
          <a:xfrm rot="5400000">
            <a:off x="3850082" y="1120417"/>
            <a:ext cx="800714"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r>
              <a:rPr lang="en-US" altLang="zh-CN" sz="1200" dirty="0">
                <a:latin typeface="Times New Roman" panose="02020603050405020304" pitchFamily="18" charset="0"/>
                <a:cs typeface="Times New Roman" panose="02020603050405020304" pitchFamily="18" charset="0"/>
              </a:rPr>
              <a:t>-Means</a:t>
            </a:r>
            <a:endParaRPr lang="zh-CN" altLang="en-US" sz="1200" dirty="0">
              <a:latin typeface="Times New Roman" panose="02020603050405020304" pitchFamily="18" charset="0"/>
              <a:cs typeface="Times New Roman" panose="02020603050405020304" pitchFamily="18" charset="0"/>
            </a:endParaRPr>
          </a:p>
        </p:txBody>
      </p:sp>
      <p:sp>
        <p:nvSpPr>
          <p:cNvPr id="146" name="左大括号 145">
            <a:extLst>
              <a:ext uri="{FF2B5EF4-FFF2-40B4-BE49-F238E27FC236}">
                <a16:creationId xmlns:a16="http://schemas.microsoft.com/office/drawing/2014/main" id="{E36C97AB-1425-1D51-A199-F3A93E9A915F}"/>
              </a:ext>
            </a:extLst>
          </p:cNvPr>
          <p:cNvSpPr/>
          <p:nvPr/>
        </p:nvSpPr>
        <p:spPr>
          <a:xfrm>
            <a:off x="4868625" y="754474"/>
            <a:ext cx="180278" cy="80994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2" name="矩形 151">
            <a:extLst>
              <a:ext uri="{FF2B5EF4-FFF2-40B4-BE49-F238E27FC236}">
                <a16:creationId xmlns:a16="http://schemas.microsoft.com/office/drawing/2014/main" id="{B4F74553-A7C9-245D-1004-023CC3529D0B}"/>
              </a:ext>
            </a:extLst>
          </p:cNvPr>
          <p:cNvSpPr/>
          <p:nvPr/>
        </p:nvSpPr>
        <p:spPr>
          <a:xfrm>
            <a:off x="5000558" y="797965"/>
            <a:ext cx="749689" cy="1071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a:extLst>
              <a:ext uri="{FF2B5EF4-FFF2-40B4-BE49-F238E27FC236}">
                <a16:creationId xmlns:a16="http://schemas.microsoft.com/office/drawing/2014/main" id="{7AF36142-85FD-4910-CC13-A3F8DD61B865}"/>
              </a:ext>
            </a:extLst>
          </p:cNvPr>
          <p:cNvSpPr/>
          <p:nvPr/>
        </p:nvSpPr>
        <p:spPr>
          <a:xfrm>
            <a:off x="5004526" y="794145"/>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矩形 154">
            <a:extLst>
              <a:ext uri="{FF2B5EF4-FFF2-40B4-BE49-F238E27FC236}">
                <a16:creationId xmlns:a16="http://schemas.microsoft.com/office/drawing/2014/main" id="{5FF89B2D-8F11-D030-9CF7-3CD29C1F5FEE}"/>
              </a:ext>
            </a:extLst>
          </p:cNvPr>
          <p:cNvSpPr/>
          <p:nvPr/>
        </p:nvSpPr>
        <p:spPr>
          <a:xfrm>
            <a:off x="5000558" y="975663"/>
            <a:ext cx="596977" cy="107157"/>
          </a:xfrm>
          <a:prstGeom prst="rect">
            <a:avLst/>
          </a:prstGeom>
          <a:solidFill>
            <a:srgbClr val="E3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矩形 155">
            <a:extLst>
              <a:ext uri="{FF2B5EF4-FFF2-40B4-BE49-F238E27FC236}">
                <a16:creationId xmlns:a16="http://schemas.microsoft.com/office/drawing/2014/main" id="{59F9911F-4068-B451-6F77-D91C67BCEBC5}"/>
              </a:ext>
            </a:extLst>
          </p:cNvPr>
          <p:cNvSpPr/>
          <p:nvPr/>
        </p:nvSpPr>
        <p:spPr>
          <a:xfrm>
            <a:off x="5004526" y="971843"/>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a:extLst>
              <a:ext uri="{FF2B5EF4-FFF2-40B4-BE49-F238E27FC236}">
                <a16:creationId xmlns:a16="http://schemas.microsoft.com/office/drawing/2014/main" id="{B0FF1AA4-B672-755B-2CC3-5EEC5B353664}"/>
              </a:ext>
            </a:extLst>
          </p:cNvPr>
          <p:cNvSpPr/>
          <p:nvPr/>
        </p:nvSpPr>
        <p:spPr>
          <a:xfrm>
            <a:off x="5000558" y="1178778"/>
            <a:ext cx="519747" cy="105880"/>
          </a:xfrm>
          <a:prstGeom prst="rect">
            <a:avLst/>
          </a:prstGeom>
          <a:solidFill>
            <a:srgbClr val="FFE6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8" name="矩形 157">
            <a:extLst>
              <a:ext uri="{FF2B5EF4-FFF2-40B4-BE49-F238E27FC236}">
                <a16:creationId xmlns:a16="http://schemas.microsoft.com/office/drawing/2014/main" id="{CE2A3D7A-E853-DCB2-843A-E9C774AD490E}"/>
              </a:ext>
            </a:extLst>
          </p:cNvPr>
          <p:cNvSpPr/>
          <p:nvPr/>
        </p:nvSpPr>
        <p:spPr>
          <a:xfrm>
            <a:off x="5004526" y="1174957"/>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9" name="矩形 158">
            <a:extLst>
              <a:ext uri="{FF2B5EF4-FFF2-40B4-BE49-F238E27FC236}">
                <a16:creationId xmlns:a16="http://schemas.microsoft.com/office/drawing/2014/main" id="{BD943081-31CC-62DF-BA55-F94E08AEC9BA}"/>
              </a:ext>
            </a:extLst>
          </p:cNvPr>
          <p:cNvSpPr/>
          <p:nvPr/>
        </p:nvSpPr>
        <p:spPr>
          <a:xfrm>
            <a:off x="5000558" y="1360110"/>
            <a:ext cx="749689" cy="10715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0" name="矩形 159">
            <a:extLst>
              <a:ext uri="{FF2B5EF4-FFF2-40B4-BE49-F238E27FC236}">
                <a16:creationId xmlns:a16="http://schemas.microsoft.com/office/drawing/2014/main" id="{32870B1D-4E05-E0D1-8878-D3BA8CEDC1F0}"/>
              </a:ext>
            </a:extLst>
          </p:cNvPr>
          <p:cNvSpPr/>
          <p:nvPr/>
        </p:nvSpPr>
        <p:spPr>
          <a:xfrm>
            <a:off x="5004526" y="1356290"/>
            <a:ext cx="892969" cy="1109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61" name="直接箭头连接符 160">
            <a:extLst>
              <a:ext uri="{FF2B5EF4-FFF2-40B4-BE49-F238E27FC236}">
                <a16:creationId xmlns:a16="http://schemas.microsoft.com/office/drawing/2014/main" id="{D1851476-8418-E642-0D0B-C338E695A83E}"/>
              </a:ext>
            </a:extLst>
          </p:cNvPr>
          <p:cNvCxnSpPr>
            <a:cxnSpLocks/>
          </p:cNvCxnSpPr>
          <p:nvPr/>
        </p:nvCxnSpPr>
        <p:spPr>
          <a:xfrm>
            <a:off x="5290723" y="1566891"/>
            <a:ext cx="0" cy="3321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6" name="文本框 165">
            <a:extLst>
              <a:ext uri="{FF2B5EF4-FFF2-40B4-BE49-F238E27FC236}">
                <a16:creationId xmlns:a16="http://schemas.microsoft.com/office/drawing/2014/main" id="{3C3E550E-1826-D8BB-F255-ED3D74969D30}"/>
              </a:ext>
            </a:extLst>
          </p:cNvPr>
          <p:cNvSpPr txBox="1"/>
          <p:nvPr/>
        </p:nvSpPr>
        <p:spPr>
          <a:xfrm>
            <a:off x="4993512" y="531977"/>
            <a:ext cx="101983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Metric scores</a:t>
            </a:r>
            <a:endParaRPr lang="zh-CN" altLang="en-US" sz="1200"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4C8ECA02-A844-CD6A-B383-7CEAF0DC7754}"/>
              </a:ext>
            </a:extLst>
          </p:cNvPr>
          <p:cNvSpPr txBox="1"/>
          <p:nvPr/>
        </p:nvSpPr>
        <p:spPr>
          <a:xfrm>
            <a:off x="5274751" y="1493438"/>
            <a:ext cx="766557" cy="430887"/>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TOP-</a:t>
            </a:r>
            <a:r>
              <a:rPr lang="en-US" altLang="zh-CN" sz="10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a:t>
            </a:r>
            <a:r>
              <a:rPr lang="en-US" altLang="zh-CN" sz="1000" dirty="0">
                <a:latin typeface="Times New Roman" panose="02020603050405020304" pitchFamily="18" charset="0"/>
                <a:cs typeface="Times New Roman" panose="02020603050405020304" pitchFamily="18" charset="0"/>
              </a:rPr>
              <a:t> </a:t>
            </a:r>
            <a:endParaRPr lang="zh-CN" altLang="en-US" sz="1000" dirty="0">
              <a:latin typeface="Times New Roman" panose="02020603050405020304" pitchFamily="18" charset="0"/>
              <a:cs typeface="Times New Roman" panose="02020603050405020304" pitchFamily="18" charset="0"/>
            </a:endParaRPr>
          </a:p>
        </p:txBody>
      </p:sp>
      <p:sp>
        <p:nvSpPr>
          <p:cNvPr id="180" name="矩形 179">
            <a:extLst>
              <a:ext uri="{FF2B5EF4-FFF2-40B4-BE49-F238E27FC236}">
                <a16:creationId xmlns:a16="http://schemas.microsoft.com/office/drawing/2014/main" id="{1E97CBC7-9102-A66A-3E09-9E9706B9FDDF}"/>
              </a:ext>
            </a:extLst>
          </p:cNvPr>
          <p:cNvSpPr/>
          <p:nvPr/>
        </p:nvSpPr>
        <p:spPr>
          <a:xfrm>
            <a:off x="4174385" y="2894812"/>
            <a:ext cx="1810669" cy="373571"/>
          </a:xfrm>
          <a:prstGeom prst="rect">
            <a:avLst/>
          </a:prstGeom>
          <a:noFill/>
          <a:ln w="19050">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mc:AlternateContent xmlns:mc="http://schemas.openxmlformats.org/markup-compatibility/2006" xmlns:a14="http://schemas.microsoft.com/office/drawing/2010/main">
        <mc:Choice Requires="a14">
          <p:sp>
            <p:nvSpPr>
              <p:cNvPr id="183" name="文本框 182">
                <a:extLst>
                  <a:ext uri="{FF2B5EF4-FFF2-40B4-BE49-F238E27FC236}">
                    <a16:creationId xmlns:a16="http://schemas.microsoft.com/office/drawing/2014/main" id="{E46DB628-A8E0-B184-E83A-C2F43DE9A951}"/>
                  </a:ext>
                </a:extLst>
              </p:cNvPr>
              <p:cNvSpPr txBox="1"/>
              <p:nvPr/>
            </p:nvSpPr>
            <p:spPr>
              <a:xfrm>
                <a:off x="4157765" y="2924770"/>
                <a:ext cx="512384"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𝑝𝑟𝑜</m:t>
                          </m:r>
                        </m:sub>
                      </m:sSub>
                    </m:oMath>
                  </m:oMathPara>
                </a14:m>
                <a:endParaRPr lang="zh-CN" altLang="en-US" dirty="0">
                  <a:solidFill>
                    <a:srgbClr val="C00000"/>
                  </a:solidFill>
                </a:endParaRPr>
              </a:p>
            </p:txBody>
          </p:sp>
        </mc:Choice>
        <mc:Fallback xmlns="">
          <p:sp>
            <p:nvSpPr>
              <p:cNvPr id="183" name="文本框 182">
                <a:extLst>
                  <a:ext uri="{FF2B5EF4-FFF2-40B4-BE49-F238E27FC236}">
                    <a16:creationId xmlns:a16="http://schemas.microsoft.com/office/drawing/2014/main" id="{E46DB628-A8E0-B184-E83A-C2F43DE9A951}"/>
                  </a:ext>
                </a:extLst>
              </p:cNvPr>
              <p:cNvSpPr txBox="1">
                <a:spLocks noRot="1" noChangeAspect="1" noMove="1" noResize="1" noEditPoints="1" noAdjustHandles="1" noChangeArrowheads="1" noChangeShapeType="1" noTextEdit="1"/>
              </p:cNvSpPr>
              <p:nvPr/>
            </p:nvSpPr>
            <p:spPr>
              <a:xfrm>
                <a:off x="4157765" y="2924770"/>
                <a:ext cx="512384" cy="298415"/>
              </a:xfrm>
              <a:prstGeom prst="rect">
                <a:avLst/>
              </a:prstGeom>
              <a:blipFill>
                <a:blip r:embed="rId14"/>
                <a:stretch>
                  <a:fillRect l="-9524" r="-3571" b="-204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文本框 183">
                <a:extLst>
                  <a:ext uri="{FF2B5EF4-FFF2-40B4-BE49-F238E27FC236}">
                    <a16:creationId xmlns:a16="http://schemas.microsoft.com/office/drawing/2014/main" id="{D931AEE5-0E02-6A13-20B2-FFFCDB6BCD0C}"/>
                  </a:ext>
                </a:extLst>
              </p:cNvPr>
              <p:cNvSpPr txBox="1"/>
              <p:nvPr/>
            </p:nvSpPr>
            <p:spPr>
              <a:xfrm>
                <a:off x="4794278" y="2922140"/>
                <a:ext cx="537968" cy="2984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𝑚𝑙𝑝</m:t>
                          </m:r>
                        </m:sub>
                      </m:sSub>
                    </m:oMath>
                  </m:oMathPara>
                </a14:m>
                <a:endParaRPr lang="zh-CN" altLang="en-US" dirty="0">
                  <a:solidFill>
                    <a:srgbClr val="C00000"/>
                  </a:solidFill>
                </a:endParaRPr>
              </a:p>
            </p:txBody>
          </p:sp>
        </mc:Choice>
        <mc:Fallback xmlns="">
          <p:sp>
            <p:nvSpPr>
              <p:cNvPr id="184" name="文本框 183">
                <a:extLst>
                  <a:ext uri="{FF2B5EF4-FFF2-40B4-BE49-F238E27FC236}">
                    <a16:creationId xmlns:a16="http://schemas.microsoft.com/office/drawing/2014/main" id="{D931AEE5-0E02-6A13-20B2-FFFCDB6BCD0C}"/>
                  </a:ext>
                </a:extLst>
              </p:cNvPr>
              <p:cNvSpPr txBox="1">
                <a:spLocks noRot="1" noChangeAspect="1" noMove="1" noResize="1" noEditPoints="1" noAdjustHandles="1" noChangeArrowheads="1" noChangeShapeType="1" noTextEdit="1"/>
              </p:cNvSpPr>
              <p:nvPr/>
            </p:nvSpPr>
            <p:spPr>
              <a:xfrm>
                <a:off x="4794278" y="2922140"/>
                <a:ext cx="537968" cy="298415"/>
              </a:xfrm>
              <a:prstGeom prst="rect">
                <a:avLst/>
              </a:prstGeom>
              <a:blipFill>
                <a:blip r:embed="rId15"/>
                <a:stretch>
                  <a:fillRect l="-8989" r="-6742" b="-265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文本框 184">
                <a:extLst>
                  <a:ext uri="{FF2B5EF4-FFF2-40B4-BE49-F238E27FC236}">
                    <a16:creationId xmlns:a16="http://schemas.microsoft.com/office/drawing/2014/main" id="{B6FF6C0A-5556-0211-E84D-1097F274B3BC}"/>
                  </a:ext>
                </a:extLst>
              </p:cNvPr>
              <p:cNvSpPr txBox="1"/>
              <p:nvPr/>
            </p:nvSpPr>
            <p:spPr>
              <a:xfrm>
                <a:off x="5490589" y="2929262"/>
                <a:ext cx="51475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en-US" altLang="zh-CN" i="1" smtClean="0">
                              <a:solidFill>
                                <a:srgbClr val="C00000"/>
                              </a:solidFill>
                              <a:latin typeface="Cambria Math" panose="02040503050406030204" pitchFamily="18" charset="0"/>
                            </a:rPr>
                            <m:t>ℒ</m:t>
                          </m:r>
                        </m:e>
                        <m:sub>
                          <m:r>
                            <a:rPr lang="en-US" altLang="zh-CN" b="0" i="1" smtClean="0">
                              <a:solidFill>
                                <a:srgbClr val="C00000"/>
                              </a:solidFill>
                              <a:latin typeface="Cambria Math" panose="02040503050406030204" pitchFamily="18" charset="0"/>
                            </a:rPr>
                            <m:t>𝑠𝑖𝑚</m:t>
                          </m:r>
                        </m:sub>
                      </m:sSub>
                    </m:oMath>
                  </m:oMathPara>
                </a14:m>
                <a:endParaRPr lang="zh-CN" altLang="en-US" dirty="0">
                  <a:solidFill>
                    <a:srgbClr val="C00000"/>
                  </a:solidFill>
                </a:endParaRPr>
              </a:p>
            </p:txBody>
          </p:sp>
        </mc:Choice>
        <mc:Fallback xmlns="">
          <p:sp>
            <p:nvSpPr>
              <p:cNvPr id="185" name="文本框 184">
                <a:extLst>
                  <a:ext uri="{FF2B5EF4-FFF2-40B4-BE49-F238E27FC236}">
                    <a16:creationId xmlns:a16="http://schemas.microsoft.com/office/drawing/2014/main" id="{B6FF6C0A-5556-0211-E84D-1097F274B3BC}"/>
                  </a:ext>
                </a:extLst>
              </p:cNvPr>
              <p:cNvSpPr txBox="1">
                <a:spLocks noRot="1" noChangeAspect="1" noMove="1" noResize="1" noEditPoints="1" noAdjustHandles="1" noChangeArrowheads="1" noChangeShapeType="1" noTextEdit="1"/>
              </p:cNvSpPr>
              <p:nvPr/>
            </p:nvSpPr>
            <p:spPr>
              <a:xfrm>
                <a:off x="5490589" y="2929262"/>
                <a:ext cx="514756" cy="276999"/>
              </a:xfrm>
              <a:prstGeom prst="rect">
                <a:avLst/>
              </a:prstGeom>
              <a:blipFill>
                <a:blip r:embed="rId16"/>
                <a:stretch>
                  <a:fillRect l="-10714" r="-4762" b="-17778"/>
                </a:stretch>
              </a:blipFill>
            </p:spPr>
            <p:txBody>
              <a:bodyPr/>
              <a:lstStyle/>
              <a:p>
                <a:r>
                  <a:rPr lang="zh-CN" altLang="en-US">
                    <a:noFill/>
                  </a:rPr>
                  <a:t> </a:t>
                </a:r>
              </a:p>
            </p:txBody>
          </p:sp>
        </mc:Fallback>
      </mc:AlternateContent>
      <p:sp>
        <p:nvSpPr>
          <p:cNvPr id="63" name="文本框 62">
            <a:extLst>
              <a:ext uri="{FF2B5EF4-FFF2-40B4-BE49-F238E27FC236}">
                <a16:creationId xmlns:a16="http://schemas.microsoft.com/office/drawing/2014/main" id="{6E793D5E-C63B-7ED8-38CD-7BBB4F2DC2C5}"/>
              </a:ext>
            </a:extLst>
          </p:cNvPr>
          <p:cNvSpPr txBox="1"/>
          <p:nvPr/>
        </p:nvSpPr>
        <p:spPr>
          <a:xfrm>
            <a:off x="8816275" y="977099"/>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8BBBC760-7C29-BA72-5ECF-2DF9D4C32456}"/>
              </a:ext>
            </a:extLst>
          </p:cNvPr>
          <p:cNvSpPr txBox="1"/>
          <p:nvPr/>
        </p:nvSpPr>
        <p:spPr>
          <a:xfrm>
            <a:off x="8861066" y="2402424"/>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03" name="直接箭头连接符 102">
            <a:extLst>
              <a:ext uri="{FF2B5EF4-FFF2-40B4-BE49-F238E27FC236}">
                <a16:creationId xmlns:a16="http://schemas.microsoft.com/office/drawing/2014/main" id="{7138C368-AAC4-DBC0-E8EE-D4595835E20C}"/>
              </a:ext>
            </a:extLst>
          </p:cNvPr>
          <p:cNvCxnSpPr>
            <a:cxnSpLocks/>
          </p:cNvCxnSpPr>
          <p:nvPr/>
        </p:nvCxnSpPr>
        <p:spPr>
          <a:xfrm flipH="1">
            <a:off x="1441018" y="2315354"/>
            <a:ext cx="949" cy="338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1" name="椭圆 120">
            <a:extLst>
              <a:ext uri="{FF2B5EF4-FFF2-40B4-BE49-F238E27FC236}">
                <a16:creationId xmlns:a16="http://schemas.microsoft.com/office/drawing/2014/main" id="{E5723635-20AE-09DB-9299-340EF595A780}"/>
              </a:ext>
            </a:extLst>
          </p:cNvPr>
          <p:cNvSpPr/>
          <p:nvPr/>
        </p:nvSpPr>
        <p:spPr>
          <a:xfrm>
            <a:off x="5498160" y="2079287"/>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2" name="椭圆 121">
            <a:extLst>
              <a:ext uri="{FF2B5EF4-FFF2-40B4-BE49-F238E27FC236}">
                <a16:creationId xmlns:a16="http://schemas.microsoft.com/office/drawing/2014/main" id="{50AEB18B-8F6B-F9BE-2017-D8EAFD53E286}"/>
              </a:ext>
            </a:extLst>
          </p:cNvPr>
          <p:cNvSpPr/>
          <p:nvPr/>
        </p:nvSpPr>
        <p:spPr>
          <a:xfrm>
            <a:off x="4908262" y="1972331"/>
            <a:ext cx="829699" cy="349643"/>
          </a:xfrm>
          <a:prstGeom prst="ellipse">
            <a:avLst/>
          </a:prstGeom>
          <a:noFill/>
          <a:ln>
            <a:solidFill>
              <a:srgbClr val="8FAADC"/>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EFC2D100-C513-B797-CA10-4D9710538ED0}"/>
              </a:ext>
            </a:extLst>
          </p:cNvPr>
          <p:cNvSpPr/>
          <p:nvPr/>
        </p:nvSpPr>
        <p:spPr>
          <a:xfrm>
            <a:off x="5002748" y="207913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4" name="椭圆 123">
            <a:extLst>
              <a:ext uri="{FF2B5EF4-FFF2-40B4-BE49-F238E27FC236}">
                <a16:creationId xmlns:a16="http://schemas.microsoft.com/office/drawing/2014/main" id="{4A61761F-2D68-400D-194A-63DBE3A2AB03}"/>
              </a:ext>
            </a:extLst>
          </p:cNvPr>
          <p:cNvSpPr/>
          <p:nvPr/>
        </p:nvSpPr>
        <p:spPr>
          <a:xfrm>
            <a:off x="5255799" y="207913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33" name="文本框 132">
            <a:extLst>
              <a:ext uri="{FF2B5EF4-FFF2-40B4-BE49-F238E27FC236}">
                <a16:creationId xmlns:a16="http://schemas.microsoft.com/office/drawing/2014/main" id="{F2959438-0F8F-FD53-C21D-06197D8DF57A}"/>
              </a:ext>
            </a:extLst>
          </p:cNvPr>
          <p:cNvSpPr txBox="1"/>
          <p:nvPr/>
        </p:nvSpPr>
        <p:spPr>
          <a:xfrm>
            <a:off x="4436181" y="2285652"/>
            <a:ext cx="1543050"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Representative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137" name="左大括号 136">
            <a:extLst>
              <a:ext uri="{FF2B5EF4-FFF2-40B4-BE49-F238E27FC236}">
                <a16:creationId xmlns:a16="http://schemas.microsoft.com/office/drawing/2014/main" id="{B6DC3F79-9B9D-E58B-9267-44D2CFEDCF6B}"/>
              </a:ext>
            </a:extLst>
          </p:cNvPr>
          <p:cNvSpPr/>
          <p:nvPr/>
        </p:nvSpPr>
        <p:spPr>
          <a:xfrm rot="16200000">
            <a:off x="6582049" y="872515"/>
            <a:ext cx="166978" cy="700297"/>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8" name="左大括号 137">
            <a:extLst>
              <a:ext uri="{FF2B5EF4-FFF2-40B4-BE49-F238E27FC236}">
                <a16:creationId xmlns:a16="http://schemas.microsoft.com/office/drawing/2014/main" id="{BA218FF2-8CB1-2710-CEEC-09064F2C1467}"/>
              </a:ext>
            </a:extLst>
          </p:cNvPr>
          <p:cNvSpPr/>
          <p:nvPr/>
        </p:nvSpPr>
        <p:spPr>
          <a:xfrm rot="16200000">
            <a:off x="7495654" y="909262"/>
            <a:ext cx="151355" cy="665798"/>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39" name="图片 138">
            <a:extLst>
              <a:ext uri="{FF2B5EF4-FFF2-40B4-BE49-F238E27FC236}">
                <a16:creationId xmlns:a16="http://schemas.microsoft.com/office/drawing/2014/main" id="{DDCFCCDE-F21D-1C4F-E0FD-DB045A857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158" y="3816534"/>
            <a:ext cx="258664" cy="258664"/>
          </a:xfrm>
          <a:prstGeom prst="rect">
            <a:avLst/>
          </a:prstGeom>
        </p:spPr>
      </p:pic>
      <p:cxnSp>
        <p:nvCxnSpPr>
          <p:cNvPr id="173" name="直接箭头连接符 172">
            <a:extLst>
              <a:ext uri="{FF2B5EF4-FFF2-40B4-BE49-F238E27FC236}">
                <a16:creationId xmlns:a16="http://schemas.microsoft.com/office/drawing/2014/main" id="{16CAA7EA-2497-BFA3-90C8-E56C870B3CDE}"/>
              </a:ext>
            </a:extLst>
          </p:cNvPr>
          <p:cNvCxnSpPr>
            <a:cxnSpLocks/>
          </p:cNvCxnSpPr>
          <p:nvPr/>
        </p:nvCxnSpPr>
        <p:spPr>
          <a:xfrm>
            <a:off x="8906467" y="2336732"/>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40" name="文本框 239">
            <a:extLst>
              <a:ext uri="{FF2B5EF4-FFF2-40B4-BE49-F238E27FC236}">
                <a16:creationId xmlns:a16="http://schemas.microsoft.com/office/drawing/2014/main" id="{07BDD751-0DCD-C10F-D347-F4BE923A5776}"/>
              </a:ext>
            </a:extLst>
          </p:cNvPr>
          <p:cNvSpPr txBox="1"/>
          <p:nvPr/>
        </p:nvSpPr>
        <p:spPr>
          <a:xfrm>
            <a:off x="10190150" y="1966399"/>
            <a:ext cx="134710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Density estimation</a:t>
            </a:r>
            <a:endParaRPr lang="zh-CN" altLang="en-US" sz="1200" dirty="0">
              <a:latin typeface="Times New Roman" panose="02020603050405020304" pitchFamily="18" charset="0"/>
              <a:cs typeface="Times New Roman" panose="02020603050405020304" pitchFamily="18" charset="0"/>
            </a:endParaRPr>
          </a:p>
        </p:txBody>
      </p:sp>
      <p:sp>
        <p:nvSpPr>
          <p:cNvPr id="248" name="矩形 247">
            <a:extLst>
              <a:ext uri="{FF2B5EF4-FFF2-40B4-BE49-F238E27FC236}">
                <a16:creationId xmlns:a16="http://schemas.microsoft.com/office/drawing/2014/main" id="{A2810D16-613F-E7F8-1089-3A551A66F0E2}"/>
              </a:ext>
            </a:extLst>
          </p:cNvPr>
          <p:cNvSpPr/>
          <p:nvPr/>
        </p:nvSpPr>
        <p:spPr>
          <a:xfrm>
            <a:off x="8530121" y="3498796"/>
            <a:ext cx="1863154" cy="632075"/>
          </a:xfrm>
          <a:prstGeom prst="rect">
            <a:avLst/>
          </a:prstGeom>
          <a:noFill/>
          <a:ln w="19050">
            <a:solidFill>
              <a:srgbClr val="91919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9" name="直接箭头连接符 248">
            <a:extLst>
              <a:ext uri="{FF2B5EF4-FFF2-40B4-BE49-F238E27FC236}">
                <a16:creationId xmlns:a16="http://schemas.microsoft.com/office/drawing/2014/main" id="{9542AB60-1250-104A-DB23-2E755DDE2381}"/>
              </a:ext>
            </a:extLst>
          </p:cNvPr>
          <p:cNvCxnSpPr>
            <a:cxnSpLocks/>
          </p:cNvCxnSpPr>
          <p:nvPr/>
        </p:nvCxnSpPr>
        <p:spPr>
          <a:xfrm>
            <a:off x="9091581" y="3804604"/>
            <a:ext cx="6851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6D5B4741-5EA1-D4E1-D808-41EEAF128922}"/>
                  </a:ext>
                </a:extLst>
              </p:cNvPr>
              <p:cNvSpPr txBox="1"/>
              <p:nvPr/>
            </p:nvSpPr>
            <p:spPr>
              <a:xfrm>
                <a:off x="8690578" y="3820862"/>
                <a:ext cx="177068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Wasserstein distance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𝑙</m:t>
                        </m:r>
                      </m:e>
                      <m:sub>
                        <m:r>
                          <a:rPr lang="en-US" altLang="zh-CN" sz="1200" b="0" i="1" smtClean="0">
                            <a:latin typeface="Cambria Math" panose="02040503050406030204" pitchFamily="18" charset="0"/>
                            <a:cs typeface="Times New Roman" panose="02020603050405020304" pitchFamily="18" charset="0"/>
                          </a:rPr>
                          <m:t>𝑤</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50" name="文本框 249">
                <a:extLst>
                  <a:ext uri="{FF2B5EF4-FFF2-40B4-BE49-F238E27FC236}">
                    <a16:creationId xmlns:a16="http://schemas.microsoft.com/office/drawing/2014/main" id="{6D5B4741-5EA1-D4E1-D808-41EEAF128922}"/>
                  </a:ext>
                </a:extLst>
              </p:cNvPr>
              <p:cNvSpPr txBox="1">
                <a:spLocks noRot="1" noChangeAspect="1" noMove="1" noResize="1" noEditPoints="1" noAdjustHandles="1" noChangeArrowheads="1" noChangeShapeType="1" noTextEdit="1"/>
              </p:cNvSpPr>
              <p:nvPr/>
            </p:nvSpPr>
            <p:spPr>
              <a:xfrm>
                <a:off x="8690578" y="3820862"/>
                <a:ext cx="1770682" cy="276999"/>
              </a:xfrm>
              <a:prstGeom prst="rect">
                <a:avLst/>
              </a:prstGeom>
              <a:blipFill>
                <a:blip r:embed="rId17"/>
                <a:stretch>
                  <a:fillRect l="-345" t="-2222" b="-17778"/>
                </a:stretch>
              </a:blipFill>
            </p:spPr>
            <p:txBody>
              <a:bodyPr/>
              <a:lstStyle/>
              <a:p>
                <a:r>
                  <a:rPr lang="zh-CN" altLang="en-US">
                    <a:noFill/>
                  </a:rPr>
                  <a:t> </a:t>
                </a:r>
              </a:p>
            </p:txBody>
          </p:sp>
        </mc:Fallback>
      </mc:AlternateContent>
      <p:pic>
        <p:nvPicPr>
          <p:cNvPr id="252" name="图片 251">
            <a:extLst>
              <a:ext uri="{FF2B5EF4-FFF2-40B4-BE49-F238E27FC236}">
                <a16:creationId xmlns:a16="http://schemas.microsoft.com/office/drawing/2014/main" id="{48FDB85C-1367-08EC-DA34-B070D59CDB1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92466" y="3522406"/>
            <a:ext cx="378075" cy="378075"/>
          </a:xfrm>
          <a:prstGeom prst="rect">
            <a:avLst/>
          </a:prstGeom>
        </p:spPr>
      </p:pic>
      <p:cxnSp>
        <p:nvCxnSpPr>
          <p:cNvPr id="255" name="连接符: 肘形 254">
            <a:extLst>
              <a:ext uri="{FF2B5EF4-FFF2-40B4-BE49-F238E27FC236}">
                <a16:creationId xmlns:a16="http://schemas.microsoft.com/office/drawing/2014/main" id="{8E323F60-821F-DAAC-EC2C-1D3E54FC7520}"/>
              </a:ext>
            </a:extLst>
          </p:cNvPr>
          <p:cNvCxnSpPr>
            <a:cxnSpLocks/>
            <a:stCxn id="186" idx="3"/>
            <a:endCxn id="234" idx="3"/>
          </p:cNvCxnSpPr>
          <p:nvPr/>
        </p:nvCxnSpPr>
        <p:spPr>
          <a:xfrm>
            <a:off x="9443864" y="621693"/>
            <a:ext cx="12700" cy="1419098"/>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257" name="直接连接符 256">
            <a:extLst>
              <a:ext uri="{FF2B5EF4-FFF2-40B4-BE49-F238E27FC236}">
                <a16:creationId xmlns:a16="http://schemas.microsoft.com/office/drawing/2014/main" id="{4F0A157C-F127-1211-926C-5C99FA1C2EB4}"/>
              </a:ext>
            </a:extLst>
          </p:cNvPr>
          <p:cNvCxnSpPr>
            <a:cxnSpLocks/>
          </p:cNvCxnSpPr>
          <p:nvPr/>
        </p:nvCxnSpPr>
        <p:spPr>
          <a:xfrm>
            <a:off x="9450352" y="1477963"/>
            <a:ext cx="220064" cy="0"/>
          </a:xfrm>
          <a:prstGeom prst="line">
            <a:avLst/>
          </a:prstGeom>
        </p:spPr>
        <p:style>
          <a:lnRef idx="3">
            <a:schemeClr val="dk1"/>
          </a:lnRef>
          <a:fillRef idx="0">
            <a:schemeClr val="dk1"/>
          </a:fillRef>
          <a:effectRef idx="2">
            <a:schemeClr val="dk1"/>
          </a:effectRef>
          <a:fontRef idx="minor">
            <a:schemeClr val="tx1"/>
          </a:fontRef>
        </p:style>
      </p:cxnSp>
      <p:sp>
        <p:nvSpPr>
          <p:cNvPr id="277" name="矩形 276">
            <a:extLst>
              <a:ext uri="{FF2B5EF4-FFF2-40B4-BE49-F238E27FC236}">
                <a16:creationId xmlns:a16="http://schemas.microsoft.com/office/drawing/2014/main" id="{7237E57F-E686-2C42-3140-85EC18223E99}"/>
              </a:ext>
            </a:extLst>
          </p:cNvPr>
          <p:cNvSpPr/>
          <p:nvPr/>
        </p:nvSpPr>
        <p:spPr>
          <a:xfrm>
            <a:off x="792355" y="682224"/>
            <a:ext cx="1359116" cy="115194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a:extLst>
              <a:ext uri="{FF2B5EF4-FFF2-40B4-BE49-F238E27FC236}">
                <a16:creationId xmlns:a16="http://schemas.microsoft.com/office/drawing/2014/main" id="{75184B4D-26F1-B3E2-4DAD-855BCF6B9B02}"/>
              </a:ext>
            </a:extLst>
          </p:cNvPr>
          <p:cNvSpPr/>
          <p:nvPr/>
        </p:nvSpPr>
        <p:spPr>
          <a:xfrm>
            <a:off x="443132" y="379828"/>
            <a:ext cx="5589367" cy="3968498"/>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矩形 280">
            <a:extLst>
              <a:ext uri="{FF2B5EF4-FFF2-40B4-BE49-F238E27FC236}">
                <a16:creationId xmlns:a16="http://schemas.microsoft.com/office/drawing/2014/main" id="{89FC86E9-22FE-3602-6398-9ED3E8F0941C}"/>
              </a:ext>
            </a:extLst>
          </p:cNvPr>
          <p:cNvSpPr/>
          <p:nvPr/>
        </p:nvSpPr>
        <p:spPr>
          <a:xfrm>
            <a:off x="468179" y="2680962"/>
            <a:ext cx="1600003" cy="935859"/>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7" name="直接箭头连接符 286">
            <a:extLst>
              <a:ext uri="{FF2B5EF4-FFF2-40B4-BE49-F238E27FC236}">
                <a16:creationId xmlns:a16="http://schemas.microsoft.com/office/drawing/2014/main" id="{5A4F6C1E-A5FC-3A7A-653C-2D66C4E9CA38}"/>
              </a:ext>
            </a:extLst>
          </p:cNvPr>
          <p:cNvCxnSpPr>
            <a:cxnSpLocks/>
          </p:cNvCxnSpPr>
          <p:nvPr/>
        </p:nvCxnSpPr>
        <p:spPr>
          <a:xfrm>
            <a:off x="8112496" y="2262605"/>
            <a:ext cx="176138"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9" name="直接箭头连接符 288">
            <a:extLst>
              <a:ext uri="{FF2B5EF4-FFF2-40B4-BE49-F238E27FC236}">
                <a16:creationId xmlns:a16="http://schemas.microsoft.com/office/drawing/2014/main" id="{83209106-A4ED-F69A-3966-0D1EB244C73E}"/>
              </a:ext>
            </a:extLst>
          </p:cNvPr>
          <p:cNvCxnSpPr>
            <a:cxnSpLocks/>
          </p:cNvCxnSpPr>
          <p:nvPr/>
        </p:nvCxnSpPr>
        <p:spPr>
          <a:xfrm flipH="1">
            <a:off x="8030510" y="3772502"/>
            <a:ext cx="41047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8" name="直接箭头连接符 297">
            <a:extLst>
              <a:ext uri="{FF2B5EF4-FFF2-40B4-BE49-F238E27FC236}">
                <a16:creationId xmlns:a16="http://schemas.microsoft.com/office/drawing/2014/main" id="{25338564-A4A5-8ED3-731C-C31C0BFB1E7B}"/>
              </a:ext>
            </a:extLst>
          </p:cNvPr>
          <p:cNvCxnSpPr>
            <a:cxnSpLocks/>
          </p:cNvCxnSpPr>
          <p:nvPr/>
        </p:nvCxnSpPr>
        <p:spPr>
          <a:xfrm flipV="1">
            <a:off x="7126447" y="3282990"/>
            <a:ext cx="0" cy="1699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连接符: 曲线 302">
            <a:extLst>
              <a:ext uri="{FF2B5EF4-FFF2-40B4-BE49-F238E27FC236}">
                <a16:creationId xmlns:a16="http://schemas.microsoft.com/office/drawing/2014/main" id="{1C6B2C99-4487-22E4-7C67-7626B7A07FE8}"/>
              </a:ext>
            </a:extLst>
          </p:cNvPr>
          <p:cNvCxnSpPr>
            <a:cxnSpLocks/>
            <a:stCxn id="111" idx="0"/>
            <a:endCxn id="606" idx="3"/>
          </p:cNvCxnSpPr>
          <p:nvPr/>
        </p:nvCxnSpPr>
        <p:spPr>
          <a:xfrm rot="16200000" flipV="1">
            <a:off x="6912212" y="2679442"/>
            <a:ext cx="148784" cy="38277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09" name="连接符: 曲线 308">
            <a:extLst>
              <a:ext uri="{FF2B5EF4-FFF2-40B4-BE49-F238E27FC236}">
                <a16:creationId xmlns:a16="http://schemas.microsoft.com/office/drawing/2014/main" id="{58655AFA-B1B8-74AB-9027-38F49B169B35}"/>
              </a:ext>
            </a:extLst>
          </p:cNvPr>
          <p:cNvCxnSpPr>
            <a:cxnSpLocks/>
            <a:stCxn id="111" idx="0"/>
            <a:endCxn id="607" idx="1"/>
          </p:cNvCxnSpPr>
          <p:nvPr/>
        </p:nvCxnSpPr>
        <p:spPr>
          <a:xfrm rot="5400000" flipH="1" flipV="1">
            <a:off x="7282220" y="2673854"/>
            <a:ext cx="167135" cy="375596"/>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AB9FF270-39BF-ADCC-32D4-5BDE2E5E7779}"/>
              </a:ext>
            </a:extLst>
          </p:cNvPr>
          <p:cNvSpPr txBox="1"/>
          <p:nvPr/>
        </p:nvSpPr>
        <p:spPr>
          <a:xfrm>
            <a:off x="329409" y="113248"/>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330" name="文本框 329">
            <a:extLst>
              <a:ext uri="{FF2B5EF4-FFF2-40B4-BE49-F238E27FC236}">
                <a16:creationId xmlns:a16="http://schemas.microsoft.com/office/drawing/2014/main" id="{4AB39BBE-018F-50A2-4E71-98766CDC1062}"/>
              </a:ext>
            </a:extLst>
          </p:cNvPr>
          <p:cNvSpPr txBox="1"/>
          <p:nvPr/>
        </p:nvSpPr>
        <p:spPr>
          <a:xfrm>
            <a:off x="6306517" y="18624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1  0  1  0  1</a:t>
            </a:r>
          </a:p>
        </p:txBody>
      </p:sp>
      <p:sp>
        <p:nvSpPr>
          <p:cNvPr id="334" name="文本框 333">
            <a:extLst>
              <a:ext uri="{FF2B5EF4-FFF2-40B4-BE49-F238E27FC236}">
                <a16:creationId xmlns:a16="http://schemas.microsoft.com/office/drawing/2014/main" id="{687D66B1-7166-FB2D-4944-7BE95A294426}"/>
              </a:ext>
            </a:extLst>
          </p:cNvPr>
          <p:cNvSpPr txBox="1"/>
          <p:nvPr/>
        </p:nvSpPr>
        <p:spPr>
          <a:xfrm>
            <a:off x="6308694" y="20148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1  1  1  1  0</a:t>
            </a:r>
          </a:p>
        </p:txBody>
      </p:sp>
      <p:sp>
        <p:nvSpPr>
          <p:cNvPr id="335" name="文本框 334">
            <a:extLst>
              <a:ext uri="{FF2B5EF4-FFF2-40B4-BE49-F238E27FC236}">
                <a16:creationId xmlns:a16="http://schemas.microsoft.com/office/drawing/2014/main" id="{0925BE97-2015-D8C3-1D1D-9C279A3CA27A}"/>
              </a:ext>
            </a:extLst>
          </p:cNvPr>
          <p:cNvSpPr txBox="1"/>
          <p:nvPr/>
        </p:nvSpPr>
        <p:spPr>
          <a:xfrm>
            <a:off x="6309457" y="2158034"/>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a:t>
            </a:r>
          </a:p>
        </p:txBody>
      </p:sp>
      <p:sp>
        <p:nvSpPr>
          <p:cNvPr id="336" name="文本框 335">
            <a:extLst>
              <a:ext uri="{FF2B5EF4-FFF2-40B4-BE49-F238E27FC236}">
                <a16:creationId xmlns:a16="http://schemas.microsoft.com/office/drawing/2014/main" id="{36270099-FED2-D129-A65F-2B0FE23DA369}"/>
              </a:ext>
            </a:extLst>
          </p:cNvPr>
          <p:cNvSpPr txBox="1"/>
          <p:nvPr/>
        </p:nvSpPr>
        <p:spPr>
          <a:xfrm>
            <a:off x="6312056" y="231043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1  1  1  0  0</a:t>
            </a:r>
          </a:p>
        </p:txBody>
      </p:sp>
      <p:sp>
        <p:nvSpPr>
          <p:cNvPr id="337" name="文本框 336">
            <a:extLst>
              <a:ext uri="{FF2B5EF4-FFF2-40B4-BE49-F238E27FC236}">
                <a16:creationId xmlns:a16="http://schemas.microsoft.com/office/drawing/2014/main" id="{209A9DAB-93B1-3A04-3ABB-25346C114C22}"/>
              </a:ext>
            </a:extLst>
          </p:cNvPr>
          <p:cNvSpPr txBox="1"/>
          <p:nvPr/>
        </p:nvSpPr>
        <p:spPr>
          <a:xfrm>
            <a:off x="6312056" y="2455630"/>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0  0  1  1  0</a:t>
            </a:r>
          </a:p>
        </p:txBody>
      </p:sp>
      <p:sp>
        <p:nvSpPr>
          <p:cNvPr id="338" name="文本框 337">
            <a:extLst>
              <a:ext uri="{FF2B5EF4-FFF2-40B4-BE49-F238E27FC236}">
                <a16:creationId xmlns:a16="http://schemas.microsoft.com/office/drawing/2014/main" id="{F671C458-E1D3-A279-F71B-32C30974C205}"/>
              </a:ext>
            </a:extLst>
          </p:cNvPr>
          <p:cNvSpPr txBox="1"/>
          <p:nvPr/>
        </p:nvSpPr>
        <p:spPr>
          <a:xfrm>
            <a:off x="7219505" y="1870272"/>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5  0  3  2  9</a:t>
            </a:r>
          </a:p>
        </p:txBody>
      </p:sp>
      <p:sp>
        <p:nvSpPr>
          <p:cNvPr id="339" name="文本框 338">
            <a:extLst>
              <a:ext uri="{FF2B5EF4-FFF2-40B4-BE49-F238E27FC236}">
                <a16:creationId xmlns:a16="http://schemas.microsoft.com/office/drawing/2014/main" id="{01CE73E0-358C-BB64-1BA7-272F8B77703F}"/>
              </a:ext>
            </a:extLst>
          </p:cNvPr>
          <p:cNvSpPr txBox="1"/>
          <p:nvPr/>
        </p:nvSpPr>
        <p:spPr>
          <a:xfrm>
            <a:off x="7219505" y="2014093"/>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6  4  5  4  4</a:t>
            </a:r>
          </a:p>
        </p:txBody>
      </p:sp>
      <p:sp>
        <p:nvSpPr>
          <p:cNvPr id="340" name="文本框 339">
            <a:extLst>
              <a:ext uri="{FF2B5EF4-FFF2-40B4-BE49-F238E27FC236}">
                <a16:creationId xmlns:a16="http://schemas.microsoft.com/office/drawing/2014/main" id="{E30DF747-0142-1B99-ADC5-0256FCF11F5F}"/>
              </a:ext>
            </a:extLst>
          </p:cNvPr>
          <p:cNvSpPr txBox="1"/>
          <p:nvPr/>
        </p:nvSpPr>
        <p:spPr>
          <a:xfrm>
            <a:off x="7219505" y="2156587"/>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5  0      2  8</a:t>
            </a:r>
          </a:p>
        </p:txBody>
      </p:sp>
      <p:sp>
        <p:nvSpPr>
          <p:cNvPr id="341" name="文本框 340">
            <a:extLst>
              <a:ext uri="{FF2B5EF4-FFF2-40B4-BE49-F238E27FC236}">
                <a16:creationId xmlns:a16="http://schemas.microsoft.com/office/drawing/2014/main" id="{1E6814D5-D79E-4996-7409-84A2D68096AD}"/>
              </a:ext>
            </a:extLst>
          </p:cNvPr>
          <p:cNvSpPr txBox="1"/>
          <p:nvPr/>
        </p:nvSpPr>
        <p:spPr>
          <a:xfrm>
            <a:off x="7212974" y="229482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3  7  9  6  3</a:t>
            </a:r>
          </a:p>
        </p:txBody>
      </p:sp>
      <p:sp>
        <p:nvSpPr>
          <p:cNvPr id="342" name="文本框 341">
            <a:extLst>
              <a:ext uri="{FF2B5EF4-FFF2-40B4-BE49-F238E27FC236}">
                <a16:creationId xmlns:a16="http://schemas.microsoft.com/office/drawing/2014/main" id="{4F9154C3-6D08-DCCB-46B3-350B03D9BA48}"/>
              </a:ext>
            </a:extLst>
          </p:cNvPr>
          <p:cNvSpPr txBox="1"/>
          <p:nvPr/>
        </p:nvSpPr>
        <p:spPr>
          <a:xfrm>
            <a:off x="7212974" y="2447876"/>
            <a:ext cx="8771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1  0  2  1  4</a:t>
            </a:r>
          </a:p>
        </p:txBody>
      </p:sp>
      <p:pic>
        <p:nvPicPr>
          <p:cNvPr id="33" name="图片 32">
            <a:extLst>
              <a:ext uri="{FF2B5EF4-FFF2-40B4-BE49-F238E27FC236}">
                <a16:creationId xmlns:a16="http://schemas.microsoft.com/office/drawing/2014/main" id="{DCA184C4-C141-6D4C-C8F9-14645C30F63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69286" y="3506418"/>
            <a:ext cx="423024" cy="423024"/>
          </a:xfrm>
          <a:prstGeom prst="rect">
            <a:avLst/>
          </a:prstGeom>
        </p:spPr>
      </p:pic>
      <p:grpSp>
        <p:nvGrpSpPr>
          <p:cNvPr id="3" name="Google Shape;805;p28">
            <a:extLst>
              <a:ext uri="{FF2B5EF4-FFF2-40B4-BE49-F238E27FC236}">
                <a16:creationId xmlns:a16="http://schemas.microsoft.com/office/drawing/2014/main" id="{5119D8C8-4632-1F15-B0DB-C6E58E1F85A2}"/>
              </a:ext>
            </a:extLst>
          </p:cNvPr>
          <p:cNvGrpSpPr/>
          <p:nvPr/>
        </p:nvGrpSpPr>
        <p:grpSpPr>
          <a:xfrm>
            <a:off x="6348364" y="389436"/>
            <a:ext cx="626519" cy="639192"/>
            <a:chOff x="347441" y="529183"/>
            <a:chExt cx="2163705" cy="1824635"/>
          </a:xfrm>
          <a:solidFill>
            <a:srgbClr val="E3EEFF"/>
          </a:solidFill>
        </p:grpSpPr>
        <p:grpSp>
          <p:nvGrpSpPr>
            <p:cNvPr id="4" name="Google Shape;806;p28">
              <a:extLst>
                <a:ext uri="{FF2B5EF4-FFF2-40B4-BE49-F238E27FC236}">
                  <a16:creationId xmlns:a16="http://schemas.microsoft.com/office/drawing/2014/main" id="{65D61F1F-53AB-60B1-C97A-AB7CF7057A84}"/>
                </a:ext>
              </a:extLst>
            </p:cNvPr>
            <p:cNvGrpSpPr/>
            <p:nvPr/>
          </p:nvGrpSpPr>
          <p:grpSpPr>
            <a:xfrm>
              <a:off x="745224" y="529183"/>
              <a:ext cx="1765922" cy="1596032"/>
              <a:chOff x="6240000" y="821025"/>
              <a:chExt cx="2904000" cy="2668950"/>
            </a:xfrm>
            <a:grpFill/>
          </p:grpSpPr>
          <p:sp>
            <p:nvSpPr>
              <p:cNvPr id="93" name="Google Shape;807;p28">
                <a:extLst>
                  <a:ext uri="{FF2B5EF4-FFF2-40B4-BE49-F238E27FC236}">
                    <a16:creationId xmlns:a16="http://schemas.microsoft.com/office/drawing/2014/main" id="{84201A8D-8181-2E57-0BBA-2B6F4D7A45A2}"/>
                  </a:ext>
                </a:extLst>
              </p:cNvPr>
              <p:cNvSpPr/>
              <p:nvPr/>
            </p:nvSpPr>
            <p:spPr>
              <a:xfrm flipH="1">
                <a:off x="6240000" y="8210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4" name="Google Shape;808;p28">
                <a:extLst>
                  <a:ext uri="{FF2B5EF4-FFF2-40B4-BE49-F238E27FC236}">
                    <a16:creationId xmlns:a16="http://schemas.microsoft.com/office/drawing/2014/main" id="{07578F33-DAA2-302C-B03F-25C321C4C9DA}"/>
                  </a:ext>
                </a:extLst>
              </p:cNvPr>
              <p:cNvSpPr/>
              <p:nvPr/>
            </p:nvSpPr>
            <p:spPr>
              <a:xfrm flipH="1">
                <a:off x="62400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5" name="Google Shape;809;p28">
                <a:extLst>
                  <a:ext uri="{FF2B5EF4-FFF2-40B4-BE49-F238E27FC236}">
                    <a16:creationId xmlns:a16="http://schemas.microsoft.com/office/drawing/2014/main" id="{203B621C-3E40-9045-2CEB-304934F3EF01}"/>
                  </a:ext>
                </a:extLst>
              </p:cNvPr>
              <p:cNvSpPr/>
              <p:nvPr/>
            </p:nvSpPr>
            <p:spPr>
              <a:xfrm flipH="1">
                <a:off x="68208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6" name="Google Shape;810;p28">
                <a:extLst>
                  <a:ext uri="{FF2B5EF4-FFF2-40B4-BE49-F238E27FC236}">
                    <a16:creationId xmlns:a16="http://schemas.microsoft.com/office/drawing/2014/main" id="{A49A79F3-1062-A9D3-2101-FBC8383A6EB8}"/>
                  </a:ext>
                </a:extLst>
              </p:cNvPr>
              <p:cNvSpPr/>
              <p:nvPr/>
            </p:nvSpPr>
            <p:spPr>
              <a:xfrm flipH="1">
                <a:off x="74016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7" name="Google Shape;811;p28">
                <a:extLst>
                  <a:ext uri="{FF2B5EF4-FFF2-40B4-BE49-F238E27FC236}">
                    <a16:creationId xmlns:a16="http://schemas.microsoft.com/office/drawing/2014/main" id="{A814E218-D045-C15F-B3B9-59DBDA02459E}"/>
                  </a:ext>
                </a:extLst>
              </p:cNvPr>
              <p:cNvSpPr/>
              <p:nvPr/>
            </p:nvSpPr>
            <p:spPr>
              <a:xfrm flipH="1">
                <a:off x="79824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8" name="Google Shape;812;p28">
                <a:extLst>
                  <a:ext uri="{FF2B5EF4-FFF2-40B4-BE49-F238E27FC236}">
                    <a16:creationId xmlns:a16="http://schemas.microsoft.com/office/drawing/2014/main" id="{95A3A40A-C0FB-9E61-E7EF-79CF6B7689ED}"/>
                  </a:ext>
                </a:extLst>
              </p:cNvPr>
              <p:cNvSpPr/>
              <p:nvPr/>
            </p:nvSpPr>
            <p:spPr>
              <a:xfrm flipH="1">
                <a:off x="8563200" y="8210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99" name="Google Shape;813;p28">
                <a:extLst>
                  <a:ext uri="{FF2B5EF4-FFF2-40B4-BE49-F238E27FC236}">
                    <a16:creationId xmlns:a16="http://schemas.microsoft.com/office/drawing/2014/main" id="{F59219D9-8568-9C61-8D94-F6A248E9E4A0}"/>
                  </a:ext>
                </a:extLst>
              </p:cNvPr>
              <p:cNvSpPr/>
              <p:nvPr/>
            </p:nvSpPr>
            <p:spPr>
              <a:xfrm flipH="1">
                <a:off x="62400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0" name="Google Shape;814;p28">
                <a:extLst>
                  <a:ext uri="{FF2B5EF4-FFF2-40B4-BE49-F238E27FC236}">
                    <a16:creationId xmlns:a16="http://schemas.microsoft.com/office/drawing/2014/main" id="{FFA0DBBC-BABB-C05C-4559-522FD2D4824B}"/>
                  </a:ext>
                </a:extLst>
              </p:cNvPr>
              <p:cNvSpPr/>
              <p:nvPr/>
            </p:nvSpPr>
            <p:spPr>
              <a:xfrm flipH="1">
                <a:off x="68208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1" name="Google Shape;815;p28">
                <a:extLst>
                  <a:ext uri="{FF2B5EF4-FFF2-40B4-BE49-F238E27FC236}">
                    <a16:creationId xmlns:a16="http://schemas.microsoft.com/office/drawing/2014/main" id="{2C14D260-DC87-3F45-0D01-738FD96379ED}"/>
                  </a:ext>
                </a:extLst>
              </p:cNvPr>
              <p:cNvSpPr/>
              <p:nvPr/>
            </p:nvSpPr>
            <p:spPr>
              <a:xfrm flipH="1">
                <a:off x="74016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2" name="Google Shape;816;p28">
                <a:extLst>
                  <a:ext uri="{FF2B5EF4-FFF2-40B4-BE49-F238E27FC236}">
                    <a16:creationId xmlns:a16="http://schemas.microsoft.com/office/drawing/2014/main" id="{4730CA7C-9944-4BAD-B949-73F83F4CAA72}"/>
                  </a:ext>
                </a:extLst>
              </p:cNvPr>
              <p:cNvSpPr/>
              <p:nvPr/>
            </p:nvSpPr>
            <p:spPr>
              <a:xfrm flipH="1">
                <a:off x="79824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4" name="Google Shape;817;p28">
                <a:extLst>
                  <a:ext uri="{FF2B5EF4-FFF2-40B4-BE49-F238E27FC236}">
                    <a16:creationId xmlns:a16="http://schemas.microsoft.com/office/drawing/2014/main" id="{B9189CE6-8EBB-63D5-F6A5-642AC2639AEF}"/>
                  </a:ext>
                </a:extLst>
              </p:cNvPr>
              <p:cNvSpPr/>
              <p:nvPr/>
            </p:nvSpPr>
            <p:spPr>
              <a:xfrm flipH="1">
                <a:off x="8563200" y="1353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5" name="Google Shape;818;p28">
                <a:extLst>
                  <a:ext uri="{FF2B5EF4-FFF2-40B4-BE49-F238E27FC236}">
                    <a16:creationId xmlns:a16="http://schemas.microsoft.com/office/drawing/2014/main" id="{6072E0FC-E1D2-7D27-57D2-911B21131384}"/>
                  </a:ext>
                </a:extLst>
              </p:cNvPr>
              <p:cNvSpPr/>
              <p:nvPr/>
            </p:nvSpPr>
            <p:spPr>
              <a:xfrm flipH="1">
                <a:off x="62400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6" name="Google Shape;819;p28">
                <a:extLst>
                  <a:ext uri="{FF2B5EF4-FFF2-40B4-BE49-F238E27FC236}">
                    <a16:creationId xmlns:a16="http://schemas.microsoft.com/office/drawing/2014/main" id="{BA470E10-97BF-40E6-4D99-E077EC6F9925}"/>
                  </a:ext>
                </a:extLst>
              </p:cNvPr>
              <p:cNvSpPr/>
              <p:nvPr/>
            </p:nvSpPr>
            <p:spPr>
              <a:xfrm flipH="1">
                <a:off x="68208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7" name="Google Shape;820;p28">
                <a:extLst>
                  <a:ext uri="{FF2B5EF4-FFF2-40B4-BE49-F238E27FC236}">
                    <a16:creationId xmlns:a16="http://schemas.microsoft.com/office/drawing/2014/main" id="{7DB625DC-2A37-5CC7-63AC-CEC342829A35}"/>
                  </a:ext>
                </a:extLst>
              </p:cNvPr>
              <p:cNvSpPr/>
              <p:nvPr/>
            </p:nvSpPr>
            <p:spPr>
              <a:xfrm flipH="1">
                <a:off x="74016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08" name="Google Shape;821;p28">
                <a:extLst>
                  <a:ext uri="{FF2B5EF4-FFF2-40B4-BE49-F238E27FC236}">
                    <a16:creationId xmlns:a16="http://schemas.microsoft.com/office/drawing/2014/main" id="{60522268-1FC0-04D7-ABD4-B9DA3DDB6266}"/>
                  </a:ext>
                </a:extLst>
              </p:cNvPr>
              <p:cNvSpPr/>
              <p:nvPr/>
            </p:nvSpPr>
            <p:spPr>
              <a:xfrm flipH="1">
                <a:off x="79824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0" name="Google Shape;822;p28">
                <a:extLst>
                  <a:ext uri="{FF2B5EF4-FFF2-40B4-BE49-F238E27FC236}">
                    <a16:creationId xmlns:a16="http://schemas.microsoft.com/office/drawing/2014/main" id="{72AA9B70-A2E1-A988-55C0-A00F1D34DCEC}"/>
                  </a:ext>
                </a:extLst>
              </p:cNvPr>
              <p:cNvSpPr/>
              <p:nvPr/>
            </p:nvSpPr>
            <p:spPr>
              <a:xfrm flipH="1">
                <a:off x="8563200" y="1888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2" name="Google Shape;823;p28">
                <a:extLst>
                  <a:ext uri="{FF2B5EF4-FFF2-40B4-BE49-F238E27FC236}">
                    <a16:creationId xmlns:a16="http://schemas.microsoft.com/office/drawing/2014/main" id="{8923B839-14A1-6390-93A7-37C5191C12EC}"/>
                  </a:ext>
                </a:extLst>
              </p:cNvPr>
              <p:cNvSpPr/>
              <p:nvPr/>
            </p:nvSpPr>
            <p:spPr>
              <a:xfrm flipH="1">
                <a:off x="62400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3" name="Google Shape;824;p28">
                <a:extLst>
                  <a:ext uri="{FF2B5EF4-FFF2-40B4-BE49-F238E27FC236}">
                    <a16:creationId xmlns:a16="http://schemas.microsoft.com/office/drawing/2014/main" id="{631D80A7-7C1B-1BE2-F965-3805C7C92E1E}"/>
                  </a:ext>
                </a:extLst>
              </p:cNvPr>
              <p:cNvSpPr/>
              <p:nvPr/>
            </p:nvSpPr>
            <p:spPr>
              <a:xfrm flipH="1">
                <a:off x="68208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4" name="Google Shape;825;p28">
                <a:extLst>
                  <a:ext uri="{FF2B5EF4-FFF2-40B4-BE49-F238E27FC236}">
                    <a16:creationId xmlns:a16="http://schemas.microsoft.com/office/drawing/2014/main" id="{F04AC26D-51D2-F88B-FA29-E0F95E3E1C6A}"/>
                  </a:ext>
                </a:extLst>
              </p:cNvPr>
              <p:cNvSpPr/>
              <p:nvPr/>
            </p:nvSpPr>
            <p:spPr>
              <a:xfrm flipH="1">
                <a:off x="74016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5" name="Google Shape;826;p28">
                <a:extLst>
                  <a:ext uri="{FF2B5EF4-FFF2-40B4-BE49-F238E27FC236}">
                    <a16:creationId xmlns:a16="http://schemas.microsoft.com/office/drawing/2014/main" id="{A78A7390-6C30-B465-3357-D2A122D0C86C}"/>
                  </a:ext>
                </a:extLst>
              </p:cNvPr>
              <p:cNvSpPr/>
              <p:nvPr/>
            </p:nvSpPr>
            <p:spPr>
              <a:xfrm flipH="1">
                <a:off x="79824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7" name="Google Shape;827;p28">
                <a:extLst>
                  <a:ext uri="{FF2B5EF4-FFF2-40B4-BE49-F238E27FC236}">
                    <a16:creationId xmlns:a16="http://schemas.microsoft.com/office/drawing/2014/main" id="{0D433B0D-8FDE-2F53-C68A-58BF512A161F}"/>
                  </a:ext>
                </a:extLst>
              </p:cNvPr>
              <p:cNvSpPr/>
              <p:nvPr/>
            </p:nvSpPr>
            <p:spPr>
              <a:xfrm flipH="1">
                <a:off x="8563200" y="2422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19" name="Google Shape;828;p28">
                <a:extLst>
                  <a:ext uri="{FF2B5EF4-FFF2-40B4-BE49-F238E27FC236}">
                    <a16:creationId xmlns:a16="http://schemas.microsoft.com/office/drawing/2014/main" id="{087399CD-406C-4A60-B18C-FDC68E4809CA}"/>
                  </a:ext>
                </a:extLst>
              </p:cNvPr>
              <p:cNvSpPr/>
              <p:nvPr/>
            </p:nvSpPr>
            <p:spPr>
              <a:xfrm flipH="1">
                <a:off x="62400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0" name="Google Shape;829;p28">
                <a:extLst>
                  <a:ext uri="{FF2B5EF4-FFF2-40B4-BE49-F238E27FC236}">
                    <a16:creationId xmlns:a16="http://schemas.microsoft.com/office/drawing/2014/main" id="{F0813E62-AE82-33BA-7B9C-274DA266BB10}"/>
                  </a:ext>
                </a:extLst>
              </p:cNvPr>
              <p:cNvSpPr/>
              <p:nvPr/>
            </p:nvSpPr>
            <p:spPr>
              <a:xfrm flipH="1">
                <a:off x="68208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5" name="Google Shape;830;p28">
                <a:extLst>
                  <a:ext uri="{FF2B5EF4-FFF2-40B4-BE49-F238E27FC236}">
                    <a16:creationId xmlns:a16="http://schemas.microsoft.com/office/drawing/2014/main" id="{D9D44C42-5977-2424-F985-F90137F25F14}"/>
                  </a:ext>
                </a:extLst>
              </p:cNvPr>
              <p:cNvSpPr/>
              <p:nvPr/>
            </p:nvSpPr>
            <p:spPr>
              <a:xfrm flipH="1">
                <a:off x="74016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6" name="Google Shape;831;p28">
                <a:extLst>
                  <a:ext uri="{FF2B5EF4-FFF2-40B4-BE49-F238E27FC236}">
                    <a16:creationId xmlns:a16="http://schemas.microsoft.com/office/drawing/2014/main" id="{2F7BD015-AB0F-98E5-F58F-A6E86825A1B8}"/>
                  </a:ext>
                </a:extLst>
              </p:cNvPr>
              <p:cNvSpPr/>
              <p:nvPr/>
            </p:nvSpPr>
            <p:spPr>
              <a:xfrm flipH="1">
                <a:off x="79824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9" name="Google Shape;832;p28">
                <a:extLst>
                  <a:ext uri="{FF2B5EF4-FFF2-40B4-BE49-F238E27FC236}">
                    <a16:creationId xmlns:a16="http://schemas.microsoft.com/office/drawing/2014/main" id="{F81E2998-4AC9-DD2A-AF15-5E1829D69F30}"/>
                  </a:ext>
                </a:extLst>
              </p:cNvPr>
              <p:cNvSpPr/>
              <p:nvPr/>
            </p:nvSpPr>
            <p:spPr>
              <a:xfrm flipH="1">
                <a:off x="8563200" y="29571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6" name="Google Shape;833;p28">
              <a:extLst>
                <a:ext uri="{FF2B5EF4-FFF2-40B4-BE49-F238E27FC236}">
                  <a16:creationId xmlns:a16="http://schemas.microsoft.com/office/drawing/2014/main" id="{8A9AA4C3-CDB9-2FE7-EB05-D861C0B7558C}"/>
                </a:ext>
              </a:extLst>
            </p:cNvPr>
            <p:cNvGrpSpPr/>
            <p:nvPr/>
          </p:nvGrpSpPr>
          <p:grpSpPr>
            <a:xfrm>
              <a:off x="546332" y="643484"/>
              <a:ext cx="1765922" cy="1596032"/>
              <a:chOff x="5950075" y="854725"/>
              <a:chExt cx="2904000" cy="2668950"/>
            </a:xfrm>
            <a:grpFill/>
          </p:grpSpPr>
          <p:sp>
            <p:nvSpPr>
              <p:cNvPr id="46" name="Google Shape;834;p28">
                <a:extLst>
                  <a:ext uri="{FF2B5EF4-FFF2-40B4-BE49-F238E27FC236}">
                    <a16:creationId xmlns:a16="http://schemas.microsoft.com/office/drawing/2014/main" id="{1B59C0C0-DDD2-6F61-1CEB-57CB4D7BCB85}"/>
                  </a:ext>
                </a:extLst>
              </p:cNvPr>
              <p:cNvSpPr/>
              <p:nvPr/>
            </p:nvSpPr>
            <p:spPr>
              <a:xfrm flipH="1">
                <a:off x="5950075" y="8547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5;p28">
                <a:extLst>
                  <a:ext uri="{FF2B5EF4-FFF2-40B4-BE49-F238E27FC236}">
                    <a16:creationId xmlns:a16="http://schemas.microsoft.com/office/drawing/2014/main" id="{DA87F235-AB52-8672-2CE3-1EC25A7C6ACD}"/>
                  </a:ext>
                </a:extLst>
              </p:cNvPr>
              <p:cNvSpPr/>
              <p:nvPr/>
            </p:nvSpPr>
            <p:spPr>
              <a:xfrm flipH="1">
                <a:off x="59500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6;p28">
                <a:extLst>
                  <a:ext uri="{FF2B5EF4-FFF2-40B4-BE49-F238E27FC236}">
                    <a16:creationId xmlns:a16="http://schemas.microsoft.com/office/drawing/2014/main" id="{BFFED41F-6A23-DB1A-21A4-6036408C593C}"/>
                  </a:ext>
                </a:extLst>
              </p:cNvPr>
              <p:cNvSpPr/>
              <p:nvPr/>
            </p:nvSpPr>
            <p:spPr>
              <a:xfrm flipH="1">
                <a:off x="65308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7;p28">
                <a:extLst>
                  <a:ext uri="{FF2B5EF4-FFF2-40B4-BE49-F238E27FC236}">
                    <a16:creationId xmlns:a16="http://schemas.microsoft.com/office/drawing/2014/main" id="{BCB6C026-82D3-9E87-FBD4-205C2A73A41E}"/>
                  </a:ext>
                </a:extLst>
              </p:cNvPr>
              <p:cNvSpPr/>
              <p:nvPr/>
            </p:nvSpPr>
            <p:spPr>
              <a:xfrm flipH="1">
                <a:off x="71116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8;p28">
                <a:extLst>
                  <a:ext uri="{FF2B5EF4-FFF2-40B4-BE49-F238E27FC236}">
                    <a16:creationId xmlns:a16="http://schemas.microsoft.com/office/drawing/2014/main" id="{58485071-E214-8406-351F-C5906DBCF88A}"/>
                  </a:ext>
                </a:extLst>
              </p:cNvPr>
              <p:cNvSpPr/>
              <p:nvPr/>
            </p:nvSpPr>
            <p:spPr>
              <a:xfrm flipH="1">
                <a:off x="76924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9;p28">
                <a:extLst>
                  <a:ext uri="{FF2B5EF4-FFF2-40B4-BE49-F238E27FC236}">
                    <a16:creationId xmlns:a16="http://schemas.microsoft.com/office/drawing/2014/main" id="{92C3000B-4C1A-8743-95BB-5C20D9CDF090}"/>
                  </a:ext>
                </a:extLst>
              </p:cNvPr>
              <p:cNvSpPr/>
              <p:nvPr/>
            </p:nvSpPr>
            <p:spPr>
              <a:xfrm flipH="1">
                <a:off x="8273275" y="8547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40;p28">
                <a:extLst>
                  <a:ext uri="{FF2B5EF4-FFF2-40B4-BE49-F238E27FC236}">
                    <a16:creationId xmlns:a16="http://schemas.microsoft.com/office/drawing/2014/main" id="{A33B0935-BFAA-BDA5-944C-8C3E241CD630}"/>
                  </a:ext>
                </a:extLst>
              </p:cNvPr>
              <p:cNvSpPr/>
              <p:nvPr/>
            </p:nvSpPr>
            <p:spPr>
              <a:xfrm flipH="1">
                <a:off x="59500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41;p28">
                <a:extLst>
                  <a:ext uri="{FF2B5EF4-FFF2-40B4-BE49-F238E27FC236}">
                    <a16:creationId xmlns:a16="http://schemas.microsoft.com/office/drawing/2014/main" id="{AAF170F3-434C-F6B3-8B47-FA50194B10A6}"/>
                  </a:ext>
                </a:extLst>
              </p:cNvPr>
              <p:cNvSpPr/>
              <p:nvPr/>
            </p:nvSpPr>
            <p:spPr>
              <a:xfrm flipH="1">
                <a:off x="65308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42;p28">
                <a:extLst>
                  <a:ext uri="{FF2B5EF4-FFF2-40B4-BE49-F238E27FC236}">
                    <a16:creationId xmlns:a16="http://schemas.microsoft.com/office/drawing/2014/main" id="{9132416D-E940-F6BA-BDFC-89EFBDABC319}"/>
                  </a:ext>
                </a:extLst>
              </p:cNvPr>
              <p:cNvSpPr/>
              <p:nvPr/>
            </p:nvSpPr>
            <p:spPr>
              <a:xfrm flipH="1">
                <a:off x="71116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43;p28">
                <a:extLst>
                  <a:ext uri="{FF2B5EF4-FFF2-40B4-BE49-F238E27FC236}">
                    <a16:creationId xmlns:a16="http://schemas.microsoft.com/office/drawing/2014/main" id="{8E63862D-35C9-C8C0-9A09-C913D5DD1B15}"/>
                  </a:ext>
                </a:extLst>
              </p:cNvPr>
              <p:cNvSpPr/>
              <p:nvPr/>
            </p:nvSpPr>
            <p:spPr>
              <a:xfrm flipH="1">
                <a:off x="76924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44;p28">
                <a:extLst>
                  <a:ext uri="{FF2B5EF4-FFF2-40B4-BE49-F238E27FC236}">
                    <a16:creationId xmlns:a16="http://schemas.microsoft.com/office/drawing/2014/main" id="{0F349DFD-D815-ADDD-C973-A80A970BE3A6}"/>
                  </a:ext>
                </a:extLst>
              </p:cNvPr>
              <p:cNvSpPr/>
              <p:nvPr/>
            </p:nvSpPr>
            <p:spPr>
              <a:xfrm flipH="1">
                <a:off x="8273275" y="13875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45;p28">
                <a:extLst>
                  <a:ext uri="{FF2B5EF4-FFF2-40B4-BE49-F238E27FC236}">
                    <a16:creationId xmlns:a16="http://schemas.microsoft.com/office/drawing/2014/main" id="{BAB674C3-BF7F-F87B-807F-F475BC7F9CBB}"/>
                  </a:ext>
                </a:extLst>
              </p:cNvPr>
              <p:cNvSpPr/>
              <p:nvPr/>
            </p:nvSpPr>
            <p:spPr>
              <a:xfrm flipH="1">
                <a:off x="59500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46;p28">
                <a:extLst>
                  <a:ext uri="{FF2B5EF4-FFF2-40B4-BE49-F238E27FC236}">
                    <a16:creationId xmlns:a16="http://schemas.microsoft.com/office/drawing/2014/main" id="{5C16EF3F-01BE-9780-46CE-F3343886990E}"/>
                  </a:ext>
                </a:extLst>
              </p:cNvPr>
              <p:cNvSpPr/>
              <p:nvPr/>
            </p:nvSpPr>
            <p:spPr>
              <a:xfrm flipH="1">
                <a:off x="65308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47;p28">
                <a:extLst>
                  <a:ext uri="{FF2B5EF4-FFF2-40B4-BE49-F238E27FC236}">
                    <a16:creationId xmlns:a16="http://schemas.microsoft.com/office/drawing/2014/main" id="{10FCD042-F3C8-2A57-7E68-E64EFCC3F145}"/>
                  </a:ext>
                </a:extLst>
              </p:cNvPr>
              <p:cNvSpPr/>
              <p:nvPr/>
            </p:nvSpPr>
            <p:spPr>
              <a:xfrm flipH="1">
                <a:off x="71116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48;p28">
                <a:extLst>
                  <a:ext uri="{FF2B5EF4-FFF2-40B4-BE49-F238E27FC236}">
                    <a16:creationId xmlns:a16="http://schemas.microsoft.com/office/drawing/2014/main" id="{1DD4BADB-0B65-8482-EDC3-35C27BFD0F38}"/>
                  </a:ext>
                </a:extLst>
              </p:cNvPr>
              <p:cNvSpPr/>
              <p:nvPr/>
            </p:nvSpPr>
            <p:spPr>
              <a:xfrm flipH="1">
                <a:off x="76924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49;p28">
                <a:extLst>
                  <a:ext uri="{FF2B5EF4-FFF2-40B4-BE49-F238E27FC236}">
                    <a16:creationId xmlns:a16="http://schemas.microsoft.com/office/drawing/2014/main" id="{FFC84506-8922-7859-479A-4E01CC4EDC75}"/>
                  </a:ext>
                </a:extLst>
              </p:cNvPr>
              <p:cNvSpPr/>
              <p:nvPr/>
            </p:nvSpPr>
            <p:spPr>
              <a:xfrm flipH="1">
                <a:off x="8273275" y="19219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0;p28">
                <a:extLst>
                  <a:ext uri="{FF2B5EF4-FFF2-40B4-BE49-F238E27FC236}">
                    <a16:creationId xmlns:a16="http://schemas.microsoft.com/office/drawing/2014/main" id="{0B4283DC-A13F-8B8E-8654-C9B21F58C6FC}"/>
                  </a:ext>
                </a:extLst>
              </p:cNvPr>
              <p:cNvSpPr/>
              <p:nvPr/>
            </p:nvSpPr>
            <p:spPr>
              <a:xfrm flipH="1">
                <a:off x="59500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1;p28">
                <a:extLst>
                  <a:ext uri="{FF2B5EF4-FFF2-40B4-BE49-F238E27FC236}">
                    <a16:creationId xmlns:a16="http://schemas.microsoft.com/office/drawing/2014/main" id="{33A1AF63-CBF8-A1BF-A7A7-6A8A39706352}"/>
                  </a:ext>
                </a:extLst>
              </p:cNvPr>
              <p:cNvSpPr/>
              <p:nvPr/>
            </p:nvSpPr>
            <p:spPr>
              <a:xfrm flipH="1">
                <a:off x="65308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2;p28">
                <a:extLst>
                  <a:ext uri="{FF2B5EF4-FFF2-40B4-BE49-F238E27FC236}">
                    <a16:creationId xmlns:a16="http://schemas.microsoft.com/office/drawing/2014/main" id="{AC3BE119-8F3A-006B-DF6C-4369CD8FFD43}"/>
                  </a:ext>
                </a:extLst>
              </p:cNvPr>
              <p:cNvSpPr/>
              <p:nvPr/>
            </p:nvSpPr>
            <p:spPr>
              <a:xfrm flipH="1">
                <a:off x="71116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3;p28">
                <a:extLst>
                  <a:ext uri="{FF2B5EF4-FFF2-40B4-BE49-F238E27FC236}">
                    <a16:creationId xmlns:a16="http://schemas.microsoft.com/office/drawing/2014/main" id="{C25E8C09-87F4-B83E-5F36-F5175CE4B691}"/>
                  </a:ext>
                </a:extLst>
              </p:cNvPr>
              <p:cNvSpPr/>
              <p:nvPr/>
            </p:nvSpPr>
            <p:spPr>
              <a:xfrm flipH="1">
                <a:off x="76924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4;p28">
                <a:extLst>
                  <a:ext uri="{FF2B5EF4-FFF2-40B4-BE49-F238E27FC236}">
                    <a16:creationId xmlns:a16="http://schemas.microsoft.com/office/drawing/2014/main" id="{5F0B6E86-2945-0684-66B8-2467533520EA}"/>
                  </a:ext>
                </a:extLst>
              </p:cNvPr>
              <p:cNvSpPr/>
              <p:nvPr/>
            </p:nvSpPr>
            <p:spPr>
              <a:xfrm flipH="1">
                <a:off x="8273275" y="24564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5;p28">
                <a:extLst>
                  <a:ext uri="{FF2B5EF4-FFF2-40B4-BE49-F238E27FC236}">
                    <a16:creationId xmlns:a16="http://schemas.microsoft.com/office/drawing/2014/main" id="{257C91AB-7287-31C5-6968-C8459281BAFF}"/>
                  </a:ext>
                </a:extLst>
              </p:cNvPr>
              <p:cNvSpPr/>
              <p:nvPr/>
            </p:nvSpPr>
            <p:spPr>
              <a:xfrm flipH="1">
                <a:off x="59500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6;p28">
                <a:extLst>
                  <a:ext uri="{FF2B5EF4-FFF2-40B4-BE49-F238E27FC236}">
                    <a16:creationId xmlns:a16="http://schemas.microsoft.com/office/drawing/2014/main" id="{31263626-3E90-0E0A-C4BC-3CBB9B7B830A}"/>
                  </a:ext>
                </a:extLst>
              </p:cNvPr>
              <p:cNvSpPr/>
              <p:nvPr/>
            </p:nvSpPr>
            <p:spPr>
              <a:xfrm flipH="1">
                <a:off x="65308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7;p28">
                <a:extLst>
                  <a:ext uri="{FF2B5EF4-FFF2-40B4-BE49-F238E27FC236}">
                    <a16:creationId xmlns:a16="http://schemas.microsoft.com/office/drawing/2014/main" id="{6BAF8C67-5236-14C2-DD5B-90238BA11FB5}"/>
                  </a:ext>
                </a:extLst>
              </p:cNvPr>
              <p:cNvSpPr/>
              <p:nvPr/>
            </p:nvSpPr>
            <p:spPr>
              <a:xfrm flipH="1">
                <a:off x="71116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8;p28">
                <a:extLst>
                  <a:ext uri="{FF2B5EF4-FFF2-40B4-BE49-F238E27FC236}">
                    <a16:creationId xmlns:a16="http://schemas.microsoft.com/office/drawing/2014/main" id="{458063A5-0E15-84A4-A2C6-373921FBD801}"/>
                  </a:ext>
                </a:extLst>
              </p:cNvPr>
              <p:cNvSpPr/>
              <p:nvPr/>
            </p:nvSpPr>
            <p:spPr>
              <a:xfrm flipH="1">
                <a:off x="76924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p28">
                <a:extLst>
                  <a:ext uri="{FF2B5EF4-FFF2-40B4-BE49-F238E27FC236}">
                    <a16:creationId xmlns:a16="http://schemas.microsoft.com/office/drawing/2014/main" id="{E064B9FF-5374-C11F-9B91-7D53FFE497B8}"/>
                  </a:ext>
                </a:extLst>
              </p:cNvPr>
              <p:cNvSpPr/>
              <p:nvPr/>
            </p:nvSpPr>
            <p:spPr>
              <a:xfrm flipH="1">
                <a:off x="8273275" y="29908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60;p28">
              <a:extLst>
                <a:ext uri="{FF2B5EF4-FFF2-40B4-BE49-F238E27FC236}">
                  <a16:creationId xmlns:a16="http://schemas.microsoft.com/office/drawing/2014/main" id="{348BC231-3043-C1EE-F180-EE828DBC22A2}"/>
                </a:ext>
              </a:extLst>
            </p:cNvPr>
            <p:cNvGrpSpPr/>
            <p:nvPr/>
          </p:nvGrpSpPr>
          <p:grpSpPr>
            <a:xfrm>
              <a:off x="347441" y="757786"/>
              <a:ext cx="1765922" cy="1596032"/>
              <a:chOff x="2854300" y="1168125"/>
              <a:chExt cx="2904000" cy="2668950"/>
            </a:xfrm>
            <a:grpFill/>
          </p:grpSpPr>
          <p:sp>
            <p:nvSpPr>
              <p:cNvPr id="8" name="Google Shape;861;p28">
                <a:extLst>
                  <a:ext uri="{FF2B5EF4-FFF2-40B4-BE49-F238E27FC236}">
                    <a16:creationId xmlns:a16="http://schemas.microsoft.com/office/drawing/2014/main" id="{9B095FBF-D749-450F-C655-0FBBD23942FE}"/>
                  </a:ext>
                </a:extLst>
              </p:cNvPr>
              <p:cNvSpPr/>
              <p:nvPr/>
            </p:nvSpPr>
            <p:spPr>
              <a:xfrm flipH="1">
                <a:off x="2854300" y="1168125"/>
                <a:ext cx="2904000" cy="26673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62;p28">
                <a:extLst>
                  <a:ext uri="{FF2B5EF4-FFF2-40B4-BE49-F238E27FC236}">
                    <a16:creationId xmlns:a16="http://schemas.microsoft.com/office/drawing/2014/main" id="{002BA9FD-1E18-E0F8-446E-EA4BCC07B5E4}"/>
                  </a:ext>
                </a:extLst>
              </p:cNvPr>
              <p:cNvSpPr/>
              <p:nvPr/>
            </p:nvSpPr>
            <p:spPr>
              <a:xfrm flipH="1">
                <a:off x="28543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3;p28">
                <a:extLst>
                  <a:ext uri="{FF2B5EF4-FFF2-40B4-BE49-F238E27FC236}">
                    <a16:creationId xmlns:a16="http://schemas.microsoft.com/office/drawing/2014/main" id="{85938125-A85F-9617-50E1-7037B3DB46EF}"/>
                  </a:ext>
                </a:extLst>
              </p:cNvPr>
              <p:cNvSpPr/>
              <p:nvPr/>
            </p:nvSpPr>
            <p:spPr>
              <a:xfrm flipH="1">
                <a:off x="34351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4;p28">
                <a:extLst>
                  <a:ext uri="{FF2B5EF4-FFF2-40B4-BE49-F238E27FC236}">
                    <a16:creationId xmlns:a16="http://schemas.microsoft.com/office/drawing/2014/main" id="{D33F2F95-DB9D-09E9-4CCF-B1890AF19741}"/>
                  </a:ext>
                </a:extLst>
              </p:cNvPr>
              <p:cNvSpPr/>
              <p:nvPr/>
            </p:nvSpPr>
            <p:spPr>
              <a:xfrm flipH="1">
                <a:off x="40159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5;p28">
                <a:extLst>
                  <a:ext uri="{FF2B5EF4-FFF2-40B4-BE49-F238E27FC236}">
                    <a16:creationId xmlns:a16="http://schemas.microsoft.com/office/drawing/2014/main" id="{975C6D35-656D-0C91-B566-BEA2DB8FF087}"/>
                  </a:ext>
                </a:extLst>
              </p:cNvPr>
              <p:cNvSpPr/>
              <p:nvPr/>
            </p:nvSpPr>
            <p:spPr>
              <a:xfrm flipH="1">
                <a:off x="45967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6;p28">
                <a:extLst>
                  <a:ext uri="{FF2B5EF4-FFF2-40B4-BE49-F238E27FC236}">
                    <a16:creationId xmlns:a16="http://schemas.microsoft.com/office/drawing/2014/main" id="{107E8184-D5AB-2426-4D12-30D119D97B77}"/>
                  </a:ext>
                </a:extLst>
              </p:cNvPr>
              <p:cNvSpPr/>
              <p:nvPr/>
            </p:nvSpPr>
            <p:spPr>
              <a:xfrm flipH="1">
                <a:off x="5177500" y="11681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7;p28">
                <a:extLst>
                  <a:ext uri="{FF2B5EF4-FFF2-40B4-BE49-F238E27FC236}">
                    <a16:creationId xmlns:a16="http://schemas.microsoft.com/office/drawing/2014/main" id="{7238B79B-95E3-4465-E677-44988B8E722B}"/>
                  </a:ext>
                </a:extLst>
              </p:cNvPr>
              <p:cNvSpPr/>
              <p:nvPr/>
            </p:nvSpPr>
            <p:spPr>
              <a:xfrm flipH="1">
                <a:off x="28543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8;p28">
                <a:extLst>
                  <a:ext uri="{FF2B5EF4-FFF2-40B4-BE49-F238E27FC236}">
                    <a16:creationId xmlns:a16="http://schemas.microsoft.com/office/drawing/2014/main" id="{7C2C7776-CCB3-B25E-A606-AF4D91D0E86C}"/>
                  </a:ext>
                </a:extLst>
              </p:cNvPr>
              <p:cNvSpPr/>
              <p:nvPr/>
            </p:nvSpPr>
            <p:spPr>
              <a:xfrm flipH="1">
                <a:off x="34351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9;p28">
                <a:extLst>
                  <a:ext uri="{FF2B5EF4-FFF2-40B4-BE49-F238E27FC236}">
                    <a16:creationId xmlns:a16="http://schemas.microsoft.com/office/drawing/2014/main" id="{84168CF3-43C2-7C8E-8B14-63BDA5B08640}"/>
                  </a:ext>
                </a:extLst>
              </p:cNvPr>
              <p:cNvSpPr/>
              <p:nvPr/>
            </p:nvSpPr>
            <p:spPr>
              <a:xfrm flipH="1">
                <a:off x="40159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0;p28">
                <a:extLst>
                  <a:ext uri="{FF2B5EF4-FFF2-40B4-BE49-F238E27FC236}">
                    <a16:creationId xmlns:a16="http://schemas.microsoft.com/office/drawing/2014/main" id="{74838A43-AD04-FE3D-D684-D2D3F8A1DAD1}"/>
                  </a:ext>
                </a:extLst>
              </p:cNvPr>
              <p:cNvSpPr/>
              <p:nvPr/>
            </p:nvSpPr>
            <p:spPr>
              <a:xfrm flipH="1">
                <a:off x="45967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1;p28">
                <a:extLst>
                  <a:ext uri="{FF2B5EF4-FFF2-40B4-BE49-F238E27FC236}">
                    <a16:creationId xmlns:a16="http://schemas.microsoft.com/office/drawing/2014/main" id="{580EFEA7-BB28-C705-B729-05F6060407A4}"/>
                  </a:ext>
                </a:extLst>
              </p:cNvPr>
              <p:cNvSpPr/>
              <p:nvPr/>
            </p:nvSpPr>
            <p:spPr>
              <a:xfrm flipH="1">
                <a:off x="5177500" y="17009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28">
                <a:extLst>
                  <a:ext uri="{FF2B5EF4-FFF2-40B4-BE49-F238E27FC236}">
                    <a16:creationId xmlns:a16="http://schemas.microsoft.com/office/drawing/2014/main" id="{5364343B-F3DD-ADE9-9826-27D2F618A2EE}"/>
                  </a:ext>
                </a:extLst>
              </p:cNvPr>
              <p:cNvSpPr/>
              <p:nvPr/>
            </p:nvSpPr>
            <p:spPr>
              <a:xfrm flipH="1">
                <a:off x="28543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3;p28">
                <a:extLst>
                  <a:ext uri="{FF2B5EF4-FFF2-40B4-BE49-F238E27FC236}">
                    <a16:creationId xmlns:a16="http://schemas.microsoft.com/office/drawing/2014/main" id="{828EF869-880A-832A-A284-A410F4BBC3E9}"/>
                  </a:ext>
                </a:extLst>
              </p:cNvPr>
              <p:cNvSpPr/>
              <p:nvPr/>
            </p:nvSpPr>
            <p:spPr>
              <a:xfrm flipH="1">
                <a:off x="34351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4;p28">
                <a:extLst>
                  <a:ext uri="{FF2B5EF4-FFF2-40B4-BE49-F238E27FC236}">
                    <a16:creationId xmlns:a16="http://schemas.microsoft.com/office/drawing/2014/main" id="{D5133100-3F1E-72DE-E57A-30BB0DCA5A5A}"/>
                  </a:ext>
                </a:extLst>
              </p:cNvPr>
              <p:cNvSpPr/>
              <p:nvPr/>
            </p:nvSpPr>
            <p:spPr>
              <a:xfrm flipH="1">
                <a:off x="40159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p28">
                <a:extLst>
                  <a:ext uri="{FF2B5EF4-FFF2-40B4-BE49-F238E27FC236}">
                    <a16:creationId xmlns:a16="http://schemas.microsoft.com/office/drawing/2014/main" id="{DBD4062F-7826-359F-D6FE-B4DFD8A3C9C5}"/>
                  </a:ext>
                </a:extLst>
              </p:cNvPr>
              <p:cNvSpPr/>
              <p:nvPr/>
            </p:nvSpPr>
            <p:spPr>
              <a:xfrm flipH="1">
                <a:off x="45967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6;p28">
                <a:extLst>
                  <a:ext uri="{FF2B5EF4-FFF2-40B4-BE49-F238E27FC236}">
                    <a16:creationId xmlns:a16="http://schemas.microsoft.com/office/drawing/2014/main" id="{B3C26363-5AA1-ED25-1AD6-801A7D0D25F5}"/>
                  </a:ext>
                </a:extLst>
              </p:cNvPr>
              <p:cNvSpPr/>
              <p:nvPr/>
            </p:nvSpPr>
            <p:spPr>
              <a:xfrm flipH="1">
                <a:off x="5177500" y="22353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7;p28">
                <a:extLst>
                  <a:ext uri="{FF2B5EF4-FFF2-40B4-BE49-F238E27FC236}">
                    <a16:creationId xmlns:a16="http://schemas.microsoft.com/office/drawing/2014/main" id="{8BDBCC6A-9E3B-1156-DCE8-263FDE0FB458}"/>
                  </a:ext>
                </a:extLst>
              </p:cNvPr>
              <p:cNvSpPr/>
              <p:nvPr/>
            </p:nvSpPr>
            <p:spPr>
              <a:xfrm flipH="1">
                <a:off x="28543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8;p28">
                <a:extLst>
                  <a:ext uri="{FF2B5EF4-FFF2-40B4-BE49-F238E27FC236}">
                    <a16:creationId xmlns:a16="http://schemas.microsoft.com/office/drawing/2014/main" id="{CDDD8011-4991-5AD2-3D05-E8D1EEC085A5}"/>
                  </a:ext>
                </a:extLst>
              </p:cNvPr>
              <p:cNvSpPr/>
              <p:nvPr/>
            </p:nvSpPr>
            <p:spPr>
              <a:xfrm flipH="1">
                <a:off x="34351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9;p28">
                <a:extLst>
                  <a:ext uri="{FF2B5EF4-FFF2-40B4-BE49-F238E27FC236}">
                    <a16:creationId xmlns:a16="http://schemas.microsoft.com/office/drawing/2014/main" id="{D13AF451-4F9A-C96F-B284-5DBB4F603F2D}"/>
                  </a:ext>
                </a:extLst>
              </p:cNvPr>
              <p:cNvSpPr/>
              <p:nvPr/>
            </p:nvSpPr>
            <p:spPr>
              <a:xfrm flipH="1">
                <a:off x="40159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0;p28">
                <a:extLst>
                  <a:ext uri="{FF2B5EF4-FFF2-40B4-BE49-F238E27FC236}">
                    <a16:creationId xmlns:a16="http://schemas.microsoft.com/office/drawing/2014/main" id="{902DE8CE-11DE-91A2-9339-4DC85993BDBA}"/>
                  </a:ext>
                </a:extLst>
              </p:cNvPr>
              <p:cNvSpPr/>
              <p:nvPr/>
            </p:nvSpPr>
            <p:spPr>
              <a:xfrm flipH="1">
                <a:off x="45967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1;p28">
                <a:extLst>
                  <a:ext uri="{FF2B5EF4-FFF2-40B4-BE49-F238E27FC236}">
                    <a16:creationId xmlns:a16="http://schemas.microsoft.com/office/drawing/2014/main" id="{63F43120-B9F6-AA9B-A0B5-A2BAAE6884DC}"/>
                  </a:ext>
                </a:extLst>
              </p:cNvPr>
              <p:cNvSpPr/>
              <p:nvPr/>
            </p:nvSpPr>
            <p:spPr>
              <a:xfrm flipH="1">
                <a:off x="5177500" y="276982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2;p28">
                <a:extLst>
                  <a:ext uri="{FF2B5EF4-FFF2-40B4-BE49-F238E27FC236}">
                    <a16:creationId xmlns:a16="http://schemas.microsoft.com/office/drawing/2014/main" id="{2419E488-3197-A715-9ED3-9E15C84F62BD}"/>
                  </a:ext>
                </a:extLst>
              </p:cNvPr>
              <p:cNvSpPr/>
              <p:nvPr/>
            </p:nvSpPr>
            <p:spPr>
              <a:xfrm flipH="1">
                <a:off x="28543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83;p28">
                <a:extLst>
                  <a:ext uri="{FF2B5EF4-FFF2-40B4-BE49-F238E27FC236}">
                    <a16:creationId xmlns:a16="http://schemas.microsoft.com/office/drawing/2014/main" id="{B70F9AFD-AF97-9C14-6A6F-35475BAF4025}"/>
                  </a:ext>
                </a:extLst>
              </p:cNvPr>
              <p:cNvSpPr/>
              <p:nvPr/>
            </p:nvSpPr>
            <p:spPr>
              <a:xfrm flipH="1">
                <a:off x="34351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4;p28">
                <a:extLst>
                  <a:ext uri="{FF2B5EF4-FFF2-40B4-BE49-F238E27FC236}">
                    <a16:creationId xmlns:a16="http://schemas.microsoft.com/office/drawing/2014/main" id="{6A7A9A6F-0FCE-CE5E-B5F0-30E6AB024C80}"/>
                  </a:ext>
                </a:extLst>
              </p:cNvPr>
              <p:cNvSpPr/>
              <p:nvPr/>
            </p:nvSpPr>
            <p:spPr>
              <a:xfrm flipH="1">
                <a:off x="40159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5;p28">
                <a:extLst>
                  <a:ext uri="{FF2B5EF4-FFF2-40B4-BE49-F238E27FC236}">
                    <a16:creationId xmlns:a16="http://schemas.microsoft.com/office/drawing/2014/main" id="{08AC08E1-426F-5FC0-8023-25692E6331FE}"/>
                  </a:ext>
                </a:extLst>
              </p:cNvPr>
              <p:cNvSpPr/>
              <p:nvPr/>
            </p:nvSpPr>
            <p:spPr>
              <a:xfrm flipH="1">
                <a:off x="45967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6;p28">
                <a:extLst>
                  <a:ext uri="{FF2B5EF4-FFF2-40B4-BE49-F238E27FC236}">
                    <a16:creationId xmlns:a16="http://schemas.microsoft.com/office/drawing/2014/main" id="{0306F9B9-F5CF-B09B-771E-BF9A875A49AB}"/>
                  </a:ext>
                </a:extLst>
              </p:cNvPr>
              <p:cNvSpPr/>
              <p:nvPr/>
            </p:nvSpPr>
            <p:spPr>
              <a:xfrm flipH="1">
                <a:off x="5177500" y="3304275"/>
                <a:ext cx="580800" cy="532800"/>
              </a:xfrm>
              <a:prstGeom prst="rect">
                <a:avLst/>
              </a:prstGeom>
              <a:grp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文本框 135">
            <a:extLst>
              <a:ext uri="{FF2B5EF4-FFF2-40B4-BE49-F238E27FC236}">
                <a16:creationId xmlns:a16="http://schemas.microsoft.com/office/drawing/2014/main" id="{AA915304-244C-6E57-658A-72CE04899A1B}"/>
              </a:ext>
            </a:extLst>
          </p:cNvPr>
          <p:cNvSpPr txBox="1"/>
          <p:nvPr/>
        </p:nvSpPr>
        <p:spPr>
          <a:xfrm>
            <a:off x="10206037" y="2778161"/>
            <a:ext cx="103922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Difference </a:t>
            </a:r>
          </a:p>
          <a:p>
            <a:r>
              <a:rPr lang="en-US" altLang="zh-CN" sz="1200" dirty="0">
                <a:latin typeface="Times New Roman" panose="02020603050405020304" pitchFamily="18" charset="0"/>
                <a:cs typeface="Times New Roman" panose="02020603050405020304" pitchFamily="18" charset="0"/>
              </a:rPr>
              <a:t>calculation</a:t>
            </a:r>
            <a:endParaRPr lang="zh-CN" altLang="en-US" sz="1200" dirty="0">
              <a:latin typeface="Times New Roman" panose="02020603050405020304" pitchFamily="18" charset="0"/>
              <a:cs typeface="Times New Roman" panose="02020603050405020304" pitchFamily="18" charset="0"/>
            </a:endParaRPr>
          </a:p>
        </p:txBody>
      </p:sp>
      <p:pic>
        <p:nvPicPr>
          <p:cNvPr id="558" name="图片 557">
            <a:extLst>
              <a:ext uri="{FF2B5EF4-FFF2-40B4-BE49-F238E27FC236}">
                <a16:creationId xmlns:a16="http://schemas.microsoft.com/office/drawing/2014/main" id="{86040574-88B5-BCF7-848E-EB28B935A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2675" y="2190134"/>
            <a:ext cx="192355" cy="192355"/>
          </a:xfrm>
          <a:prstGeom prst="rect">
            <a:avLst/>
          </a:prstGeom>
        </p:spPr>
      </p:pic>
      <p:pic>
        <p:nvPicPr>
          <p:cNvPr id="559" name="图片 558">
            <a:extLst>
              <a:ext uri="{FF2B5EF4-FFF2-40B4-BE49-F238E27FC236}">
                <a16:creationId xmlns:a16="http://schemas.microsoft.com/office/drawing/2014/main" id="{FB2D2366-090A-27AA-16E1-A53D66B05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909" y="2176678"/>
            <a:ext cx="192355" cy="192355"/>
          </a:xfrm>
          <a:prstGeom prst="rect">
            <a:avLst/>
          </a:prstGeom>
        </p:spPr>
      </p:pic>
      <p:sp>
        <p:nvSpPr>
          <p:cNvPr id="149" name="文本框 148">
            <a:extLst>
              <a:ext uri="{FF2B5EF4-FFF2-40B4-BE49-F238E27FC236}">
                <a16:creationId xmlns:a16="http://schemas.microsoft.com/office/drawing/2014/main" id="{5653662A-1E9B-A4CF-93EE-CC56D10DDB38}"/>
              </a:ext>
            </a:extLst>
          </p:cNvPr>
          <p:cNvSpPr txBox="1"/>
          <p:nvPr/>
        </p:nvSpPr>
        <p:spPr>
          <a:xfrm>
            <a:off x="3826173" y="3898032"/>
            <a:ext cx="877161"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Dissimilar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86" name="矩形 185">
            <a:extLst>
              <a:ext uri="{FF2B5EF4-FFF2-40B4-BE49-F238E27FC236}">
                <a16:creationId xmlns:a16="http://schemas.microsoft.com/office/drawing/2014/main" id="{A088D2AB-0255-5E69-1825-729AEA5B39FB}"/>
              </a:ext>
            </a:extLst>
          </p:cNvPr>
          <p:cNvSpPr/>
          <p:nvPr/>
        </p:nvSpPr>
        <p:spPr>
          <a:xfrm>
            <a:off x="8507227" y="522285"/>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a:extLst>
              <a:ext uri="{FF2B5EF4-FFF2-40B4-BE49-F238E27FC236}">
                <a16:creationId xmlns:a16="http://schemas.microsoft.com/office/drawing/2014/main" id="{DABBF055-AC7C-A7B8-4EE5-5BDC4C42BA09}"/>
              </a:ext>
            </a:extLst>
          </p:cNvPr>
          <p:cNvCxnSpPr>
            <a:cxnSpLocks/>
          </p:cNvCxnSpPr>
          <p:nvPr/>
        </p:nvCxnSpPr>
        <p:spPr>
          <a:xfrm>
            <a:off x="8656992" y="5212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8" name="直接连接符 187">
            <a:extLst>
              <a:ext uri="{FF2B5EF4-FFF2-40B4-BE49-F238E27FC236}">
                <a16:creationId xmlns:a16="http://schemas.microsoft.com/office/drawing/2014/main" id="{AE654187-3570-F3A4-B5A4-292462F9BA61}"/>
              </a:ext>
            </a:extLst>
          </p:cNvPr>
          <p:cNvCxnSpPr>
            <a:cxnSpLocks/>
          </p:cNvCxnSpPr>
          <p:nvPr/>
        </p:nvCxnSpPr>
        <p:spPr>
          <a:xfrm>
            <a:off x="8823680" y="51652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89" name="直接连接符 188">
            <a:extLst>
              <a:ext uri="{FF2B5EF4-FFF2-40B4-BE49-F238E27FC236}">
                <a16:creationId xmlns:a16="http://schemas.microsoft.com/office/drawing/2014/main" id="{8B077B68-CF47-C9A2-B802-EDEA2C179394}"/>
              </a:ext>
            </a:extLst>
          </p:cNvPr>
          <p:cNvCxnSpPr>
            <a:cxnSpLocks/>
          </p:cNvCxnSpPr>
          <p:nvPr/>
        </p:nvCxnSpPr>
        <p:spPr>
          <a:xfrm>
            <a:off x="8976080" y="51889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4DCAC0FC-E72B-1335-4581-BFA366ACA1C7}"/>
              </a:ext>
            </a:extLst>
          </p:cNvPr>
          <p:cNvCxnSpPr>
            <a:cxnSpLocks/>
          </p:cNvCxnSpPr>
          <p:nvPr/>
        </p:nvCxnSpPr>
        <p:spPr>
          <a:xfrm>
            <a:off x="9133245" y="5188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91" name="直接连接符 190">
            <a:extLst>
              <a:ext uri="{FF2B5EF4-FFF2-40B4-BE49-F238E27FC236}">
                <a16:creationId xmlns:a16="http://schemas.microsoft.com/office/drawing/2014/main" id="{A07D1F1D-7D6E-2E94-4848-6809CC747AE1}"/>
              </a:ext>
            </a:extLst>
          </p:cNvPr>
          <p:cNvCxnSpPr>
            <a:cxnSpLocks/>
          </p:cNvCxnSpPr>
          <p:nvPr/>
        </p:nvCxnSpPr>
        <p:spPr>
          <a:xfrm>
            <a:off x="9299933" y="521274"/>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97" name="矩形 196">
            <a:extLst>
              <a:ext uri="{FF2B5EF4-FFF2-40B4-BE49-F238E27FC236}">
                <a16:creationId xmlns:a16="http://schemas.microsoft.com/office/drawing/2014/main" id="{CAE6A6E7-D0AE-28F9-5BC1-A146003C3443}"/>
              </a:ext>
            </a:extLst>
          </p:cNvPr>
          <p:cNvSpPr/>
          <p:nvPr/>
        </p:nvSpPr>
        <p:spPr>
          <a:xfrm>
            <a:off x="8509481" y="1375513"/>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3" name="直接连接符 202">
            <a:extLst>
              <a:ext uri="{FF2B5EF4-FFF2-40B4-BE49-F238E27FC236}">
                <a16:creationId xmlns:a16="http://schemas.microsoft.com/office/drawing/2014/main" id="{3954B23A-7EA6-4A8D-6F11-18A8E30062B5}"/>
              </a:ext>
            </a:extLst>
          </p:cNvPr>
          <p:cNvCxnSpPr>
            <a:cxnSpLocks/>
          </p:cNvCxnSpPr>
          <p:nvPr/>
        </p:nvCxnSpPr>
        <p:spPr>
          <a:xfrm>
            <a:off x="8659246" y="137451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09" name="直接连接符 208">
            <a:extLst>
              <a:ext uri="{FF2B5EF4-FFF2-40B4-BE49-F238E27FC236}">
                <a16:creationId xmlns:a16="http://schemas.microsoft.com/office/drawing/2014/main" id="{D3408E35-1BCD-5D70-3239-D90B29D45C8B}"/>
              </a:ext>
            </a:extLst>
          </p:cNvPr>
          <p:cNvCxnSpPr>
            <a:cxnSpLocks/>
          </p:cNvCxnSpPr>
          <p:nvPr/>
        </p:nvCxnSpPr>
        <p:spPr>
          <a:xfrm>
            <a:off x="8825934" y="136974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15" name="直接连接符 214">
            <a:extLst>
              <a:ext uri="{FF2B5EF4-FFF2-40B4-BE49-F238E27FC236}">
                <a16:creationId xmlns:a16="http://schemas.microsoft.com/office/drawing/2014/main" id="{74F1088C-954F-B4F9-0870-FD6021818C8C}"/>
              </a:ext>
            </a:extLst>
          </p:cNvPr>
          <p:cNvCxnSpPr>
            <a:cxnSpLocks/>
          </p:cNvCxnSpPr>
          <p:nvPr/>
        </p:nvCxnSpPr>
        <p:spPr>
          <a:xfrm>
            <a:off x="8978334" y="137212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1" name="直接连接符 220">
            <a:extLst>
              <a:ext uri="{FF2B5EF4-FFF2-40B4-BE49-F238E27FC236}">
                <a16:creationId xmlns:a16="http://schemas.microsoft.com/office/drawing/2014/main" id="{42BC4B11-13D9-01AA-BDF8-3D8AE64CE6CE}"/>
              </a:ext>
            </a:extLst>
          </p:cNvPr>
          <p:cNvCxnSpPr>
            <a:cxnSpLocks/>
          </p:cNvCxnSpPr>
          <p:nvPr/>
        </p:nvCxnSpPr>
        <p:spPr>
          <a:xfrm>
            <a:off x="9135499" y="13721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27" name="直接连接符 226">
            <a:extLst>
              <a:ext uri="{FF2B5EF4-FFF2-40B4-BE49-F238E27FC236}">
                <a16:creationId xmlns:a16="http://schemas.microsoft.com/office/drawing/2014/main" id="{A7B05FA3-17D3-8997-0370-3E41E3381C18}"/>
              </a:ext>
            </a:extLst>
          </p:cNvPr>
          <p:cNvCxnSpPr>
            <a:cxnSpLocks/>
          </p:cNvCxnSpPr>
          <p:nvPr/>
        </p:nvCxnSpPr>
        <p:spPr>
          <a:xfrm>
            <a:off x="9302187" y="137450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31" name="矩形 230">
            <a:extLst>
              <a:ext uri="{FF2B5EF4-FFF2-40B4-BE49-F238E27FC236}">
                <a16:creationId xmlns:a16="http://schemas.microsoft.com/office/drawing/2014/main" id="{5020E59D-2E7C-A207-B76E-ADE4FB4D990D}"/>
              </a:ext>
            </a:extLst>
          </p:cNvPr>
          <p:cNvSpPr/>
          <p:nvPr/>
        </p:nvSpPr>
        <p:spPr>
          <a:xfrm>
            <a:off x="8814230" y="1378314"/>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34" name="矩形 233">
            <a:extLst>
              <a:ext uri="{FF2B5EF4-FFF2-40B4-BE49-F238E27FC236}">
                <a16:creationId xmlns:a16="http://schemas.microsoft.com/office/drawing/2014/main" id="{AF692F89-54FA-8961-2011-37BD87D06382}"/>
              </a:ext>
            </a:extLst>
          </p:cNvPr>
          <p:cNvSpPr/>
          <p:nvPr/>
        </p:nvSpPr>
        <p:spPr>
          <a:xfrm>
            <a:off x="8507227" y="1941383"/>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5" name="直接连接符 234">
            <a:extLst>
              <a:ext uri="{FF2B5EF4-FFF2-40B4-BE49-F238E27FC236}">
                <a16:creationId xmlns:a16="http://schemas.microsoft.com/office/drawing/2014/main" id="{D8215A0D-5C0C-8175-19CA-04ADC6E1EFFC}"/>
              </a:ext>
            </a:extLst>
          </p:cNvPr>
          <p:cNvCxnSpPr>
            <a:cxnSpLocks/>
          </p:cNvCxnSpPr>
          <p:nvPr/>
        </p:nvCxnSpPr>
        <p:spPr>
          <a:xfrm>
            <a:off x="8656992" y="194038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6" name="直接连接符 235">
            <a:extLst>
              <a:ext uri="{FF2B5EF4-FFF2-40B4-BE49-F238E27FC236}">
                <a16:creationId xmlns:a16="http://schemas.microsoft.com/office/drawing/2014/main" id="{107AE016-9AFC-8C44-9D9C-ECA78F7397AB}"/>
              </a:ext>
            </a:extLst>
          </p:cNvPr>
          <p:cNvCxnSpPr>
            <a:cxnSpLocks/>
          </p:cNvCxnSpPr>
          <p:nvPr/>
        </p:nvCxnSpPr>
        <p:spPr>
          <a:xfrm>
            <a:off x="8823680" y="193561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7" name="直接连接符 236">
            <a:extLst>
              <a:ext uri="{FF2B5EF4-FFF2-40B4-BE49-F238E27FC236}">
                <a16:creationId xmlns:a16="http://schemas.microsoft.com/office/drawing/2014/main" id="{E221C896-B50F-A15C-CE7A-A2321ADF88C1}"/>
              </a:ext>
            </a:extLst>
          </p:cNvPr>
          <p:cNvCxnSpPr>
            <a:cxnSpLocks/>
          </p:cNvCxnSpPr>
          <p:nvPr/>
        </p:nvCxnSpPr>
        <p:spPr>
          <a:xfrm>
            <a:off x="8976080" y="193799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8" name="直接连接符 237">
            <a:extLst>
              <a:ext uri="{FF2B5EF4-FFF2-40B4-BE49-F238E27FC236}">
                <a16:creationId xmlns:a16="http://schemas.microsoft.com/office/drawing/2014/main" id="{781BF2A2-69E0-52D2-F4DC-353E726A0F9C}"/>
              </a:ext>
            </a:extLst>
          </p:cNvPr>
          <p:cNvCxnSpPr>
            <a:cxnSpLocks/>
          </p:cNvCxnSpPr>
          <p:nvPr/>
        </p:nvCxnSpPr>
        <p:spPr>
          <a:xfrm>
            <a:off x="9133245" y="193799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39" name="直接连接符 238">
            <a:extLst>
              <a:ext uri="{FF2B5EF4-FFF2-40B4-BE49-F238E27FC236}">
                <a16:creationId xmlns:a16="http://schemas.microsoft.com/office/drawing/2014/main" id="{8D0DB58E-664B-A008-9FE1-04D74E5F4AE5}"/>
              </a:ext>
            </a:extLst>
          </p:cNvPr>
          <p:cNvCxnSpPr>
            <a:cxnSpLocks/>
          </p:cNvCxnSpPr>
          <p:nvPr/>
        </p:nvCxnSpPr>
        <p:spPr>
          <a:xfrm>
            <a:off x="9299933" y="1940372"/>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243" name="矩形 242">
            <a:extLst>
              <a:ext uri="{FF2B5EF4-FFF2-40B4-BE49-F238E27FC236}">
                <a16:creationId xmlns:a16="http://schemas.microsoft.com/office/drawing/2014/main" id="{C6E9EA34-29D4-9219-12F0-F82D93A79B1F}"/>
              </a:ext>
            </a:extLst>
          </p:cNvPr>
          <p:cNvSpPr/>
          <p:nvPr/>
        </p:nvSpPr>
        <p:spPr>
          <a:xfrm>
            <a:off x="8498763" y="2847676"/>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直接连接符 243">
            <a:extLst>
              <a:ext uri="{FF2B5EF4-FFF2-40B4-BE49-F238E27FC236}">
                <a16:creationId xmlns:a16="http://schemas.microsoft.com/office/drawing/2014/main" id="{EC9D0E26-6A9D-4EDC-6C16-FC0021E467AD}"/>
              </a:ext>
            </a:extLst>
          </p:cNvPr>
          <p:cNvCxnSpPr>
            <a:cxnSpLocks/>
          </p:cNvCxnSpPr>
          <p:nvPr/>
        </p:nvCxnSpPr>
        <p:spPr>
          <a:xfrm>
            <a:off x="8648528" y="28466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5" name="直接连接符 244">
            <a:extLst>
              <a:ext uri="{FF2B5EF4-FFF2-40B4-BE49-F238E27FC236}">
                <a16:creationId xmlns:a16="http://schemas.microsoft.com/office/drawing/2014/main" id="{A2713F0F-C442-0F14-CF2C-CADCAA53BD8D}"/>
              </a:ext>
            </a:extLst>
          </p:cNvPr>
          <p:cNvCxnSpPr>
            <a:cxnSpLocks/>
          </p:cNvCxnSpPr>
          <p:nvPr/>
        </p:nvCxnSpPr>
        <p:spPr>
          <a:xfrm>
            <a:off x="8815216" y="284191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6" name="直接连接符 245">
            <a:extLst>
              <a:ext uri="{FF2B5EF4-FFF2-40B4-BE49-F238E27FC236}">
                <a16:creationId xmlns:a16="http://schemas.microsoft.com/office/drawing/2014/main" id="{1D51A228-FBFF-3F6F-2BFC-676E8C6A027D}"/>
              </a:ext>
            </a:extLst>
          </p:cNvPr>
          <p:cNvCxnSpPr>
            <a:cxnSpLocks/>
          </p:cNvCxnSpPr>
          <p:nvPr/>
        </p:nvCxnSpPr>
        <p:spPr>
          <a:xfrm>
            <a:off x="8967616" y="284429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47" name="直接连接符 246">
            <a:extLst>
              <a:ext uri="{FF2B5EF4-FFF2-40B4-BE49-F238E27FC236}">
                <a16:creationId xmlns:a16="http://schemas.microsoft.com/office/drawing/2014/main" id="{A0646F15-08C1-7D5B-6F55-B875E51A6707}"/>
              </a:ext>
            </a:extLst>
          </p:cNvPr>
          <p:cNvCxnSpPr>
            <a:cxnSpLocks/>
          </p:cNvCxnSpPr>
          <p:nvPr/>
        </p:nvCxnSpPr>
        <p:spPr>
          <a:xfrm>
            <a:off x="9124781" y="284428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251" name="直接连接符 250">
            <a:extLst>
              <a:ext uri="{FF2B5EF4-FFF2-40B4-BE49-F238E27FC236}">
                <a16:creationId xmlns:a16="http://schemas.microsoft.com/office/drawing/2014/main" id="{C418AB83-4FF7-1777-442D-E56A2A6FC691}"/>
              </a:ext>
            </a:extLst>
          </p:cNvPr>
          <p:cNvCxnSpPr>
            <a:cxnSpLocks/>
          </p:cNvCxnSpPr>
          <p:nvPr/>
        </p:nvCxnSpPr>
        <p:spPr>
          <a:xfrm>
            <a:off x="9291469" y="284666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30" name="文本框 29">
            <a:extLst>
              <a:ext uri="{FF2B5EF4-FFF2-40B4-BE49-F238E27FC236}">
                <a16:creationId xmlns:a16="http://schemas.microsoft.com/office/drawing/2014/main" id="{8B7E068D-9779-09AF-0DDB-CE4EAB3B4987}"/>
              </a:ext>
            </a:extLst>
          </p:cNvPr>
          <p:cNvSpPr txBox="1"/>
          <p:nvPr/>
        </p:nvSpPr>
        <p:spPr>
          <a:xfrm>
            <a:off x="6277352" y="417843"/>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35" name="文本框 134">
            <a:extLst>
              <a:ext uri="{FF2B5EF4-FFF2-40B4-BE49-F238E27FC236}">
                <a16:creationId xmlns:a16="http://schemas.microsoft.com/office/drawing/2014/main" id="{81AB990E-D38D-E003-7EB0-3E30D11B765A}"/>
              </a:ext>
            </a:extLst>
          </p:cNvPr>
          <p:cNvSpPr txBox="1"/>
          <p:nvPr/>
        </p:nvSpPr>
        <p:spPr>
          <a:xfrm>
            <a:off x="6278860" y="535179"/>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1  1 1  0 1</a:t>
            </a:r>
          </a:p>
        </p:txBody>
      </p:sp>
      <p:sp>
        <p:nvSpPr>
          <p:cNvPr id="140" name="文本框 139">
            <a:extLst>
              <a:ext uri="{FF2B5EF4-FFF2-40B4-BE49-F238E27FC236}">
                <a16:creationId xmlns:a16="http://schemas.microsoft.com/office/drawing/2014/main" id="{E7CF8688-20FE-0001-61B9-8CD5C0EBDB44}"/>
              </a:ext>
            </a:extLst>
          </p:cNvPr>
          <p:cNvSpPr txBox="1"/>
          <p:nvPr/>
        </p:nvSpPr>
        <p:spPr>
          <a:xfrm>
            <a:off x="6277647" y="650217"/>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0  0 1  0 1</a:t>
            </a:r>
          </a:p>
        </p:txBody>
      </p:sp>
      <p:sp>
        <p:nvSpPr>
          <p:cNvPr id="141" name="文本框 140">
            <a:extLst>
              <a:ext uri="{FF2B5EF4-FFF2-40B4-BE49-F238E27FC236}">
                <a16:creationId xmlns:a16="http://schemas.microsoft.com/office/drawing/2014/main" id="{06F90FF9-94A0-37EF-8103-E682EA2B5AC0}"/>
              </a:ext>
            </a:extLst>
          </p:cNvPr>
          <p:cNvSpPr txBox="1"/>
          <p:nvPr/>
        </p:nvSpPr>
        <p:spPr>
          <a:xfrm>
            <a:off x="6275596" y="749951"/>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1  0 1  0 1</a:t>
            </a:r>
          </a:p>
        </p:txBody>
      </p:sp>
      <p:sp>
        <p:nvSpPr>
          <p:cNvPr id="147" name="文本框 146">
            <a:extLst>
              <a:ext uri="{FF2B5EF4-FFF2-40B4-BE49-F238E27FC236}">
                <a16:creationId xmlns:a16="http://schemas.microsoft.com/office/drawing/2014/main" id="{EEAD281E-7A9A-1104-BFAC-036820FB1FA4}"/>
              </a:ext>
            </a:extLst>
          </p:cNvPr>
          <p:cNvSpPr txBox="1"/>
          <p:nvPr/>
        </p:nvSpPr>
        <p:spPr>
          <a:xfrm>
            <a:off x="6280188" y="866978"/>
            <a:ext cx="645440"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0  0 1  1 1</a:t>
            </a:r>
          </a:p>
        </p:txBody>
      </p:sp>
      <p:sp>
        <p:nvSpPr>
          <p:cNvPr id="148" name="文本框 147">
            <a:extLst>
              <a:ext uri="{FF2B5EF4-FFF2-40B4-BE49-F238E27FC236}">
                <a16:creationId xmlns:a16="http://schemas.microsoft.com/office/drawing/2014/main" id="{396113DF-E443-10FB-6DD2-8F87778F72A5}"/>
              </a:ext>
            </a:extLst>
          </p:cNvPr>
          <p:cNvSpPr txBox="1"/>
          <p:nvPr/>
        </p:nvSpPr>
        <p:spPr>
          <a:xfrm>
            <a:off x="7179081" y="652732"/>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6  3 1  2 1</a:t>
            </a:r>
          </a:p>
        </p:txBody>
      </p:sp>
      <p:sp>
        <p:nvSpPr>
          <p:cNvPr id="150" name="文本框 149">
            <a:extLst>
              <a:ext uri="{FF2B5EF4-FFF2-40B4-BE49-F238E27FC236}">
                <a16:creationId xmlns:a16="http://schemas.microsoft.com/office/drawing/2014/main" id="{053BD058-D772-6C5C-59E9-414854ADEFE4}"/>
              </a:ext>
            </a:extLst>
          </p:cNvPr>
          <p:cNvSpPr txBox="1"/>
          <p:nvPr/>
        </p:nvSpPr>
        <p:spPr>
          <a:xfrm>
            <a:off x="7179081" y="43018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4  0 3  8 1</a:t>
            </a:r>
          </a:p>
        </p:txBody>
      </p:sp>
      <p:sp>
        <p:nvSpPr>
          <p:cNvPr id="151" name="文本框 150">
            <a:extLst>
              <a:ext uri="{FF2B5EF4-FFF2-40B4-BE49-F238E27FC236}">
                <a16:creationId xmlns:a16="http://schemas.microsoft.com/office/drawing/2014/main" id="{D6D59EDD-6D9A-2C7A-ECF2-7FB2CB3A73E5}"/>
              </a:ext>
            </a:extLst>
          </p:cNvPr>
          <p:cNvSpPr txBox="1"/>
          <p:nvPr/>
        </p:nvSpPr>
        <p:spPr>
          <a:xfrm>
            <a:off x="7176698" y="537504"/>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5  0 7  0 1</a:t>
            </a:r>
          </a:p>
        </p:txBody>
      </p:sp>
      <p:sp>
        <p:nvSpPr>
          <p:cNvPr id="154" name="文本框 153">
            <a:extLst>
              <a:ext uri="{FF2B5EF4-FFF2-40B4-BE49-F238E27FC236}">
                <a16:creationId xmlns:a16="http://schemas.microsoft.com/office/drawing/2014/main" id="{DE717A94-2944-9CC4-5BEC-9FFA33C37399}"/>
              </a:ext>
            </a:extLst>
          </p:cNvPr>
          <p:cNvSpPr txBox="1"/>
          <p:nvPr/>
        </p:nvSpPr>
        <p:spPr>
          <a:xfrm>
            <a:off x="7179081" y="768148"/>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8  6 3  7 1</a:t>
            </a:r>
          </a:p>
        </p:txBody>
      </p:sp>
      <p:sp>
        <p:nvSpPr>
          <p:cNvPr id="162" name="文本框 161">
            <a:extLst>
              <a:ext uri="{FF2B5EF4-FFF2-40B4-BE49-F238E27FC236}">
                <a16:creationId xmlns:a16="http://schemas.microsoft.com/office/drawing/2014/main" id="{3C175C25-9D19-B429-7222-2E3D46A3139E}"/>
              </a:ext>
            </a:extLst>
          </p:cNvPr>
          <p:cNvSpPr txBox="1"/>
          <p:nvPr/>
        </p:nvSpPr>
        <p:spPr>
          <a:xfrm>
            <a:off x="7179081" y="884066"/>
            <a:ext cx="774255" cy="230832"/>
          </a:xfrm>
          <a:prstGeom prst="rect">
            <a:avLst/>
          </a:prstGeom>
          <a:noFill/>
        </p:spPr>
        <p:txBody>
          <a:bodyPr wrap="square" rtlCol="0">
            <a:spAutoFit/>
          </a:bodyPr>
          <a:lstStyle/>
          <a:p>
            <a:r>
              <a:rPr lang="en-US" altLang="zh-CN" sz="900" dirty="0">
                <a:latin typeface="Times New Roman" panose="02020603050405020304" pitchFamily="18" charset="0"/>
                <a:cs typeface="Times New Roman" panose="02020603050405020304" pitchFamily="18" charset="0"/>
              </a:rPr>
              <a:t>9  3 5  7 1</a:t>
            </a:r>
          </a:p>
        </p:txBody>
      </p:sp>
      <p:cxnSp>
        <p:nvCxnSpPr>
          <p:cNvPr id="242" name="直接箭头连接符 241">
            <a:extLst>
              <a:ext uri="{FF2B5EF4-FFF2-40B4-BE49-F238E27FC236}">
                <a16:creationId xmlns:a16="http://schemas.microsoft.com/office/drawing/2014/main" id="{887540EB-E0F9-03CB-972C-4F7AACC9ED4D}"/>
              </a:ext>
            </a:extLst>
          </p:cNvPr>
          <p:cNvCxnSpPr>
            <a:cxnSpLocks/>
          </p:cNvCxnSpPr>
          <p:nvPr/>
        </p:nvCxnSpPr>
        <p:spPr>
          <a:xfrm>
            <a:off x="10224179" y="127418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a:extLst>
              <a:ext uri="{FF2B5EF4-FFF2-40B4-BE49-F238E27FC236}">
                <a16:creationId xmlns:a16="http://schemas.microsoft.com/office/drawing/2014/main" id="{8ADF4650-040B-2B8B-97CB-E7DBDF97F46B}"/>
              </a:ext>
            </a:extLst>
          </p:cNvPr>
          <p:cNvCxnSpPr>
            <a:cxnSpLocks/>
          </p:cNvCxnSpPr>
          <p:nvPr/>
        </p:nvCxnSpPr>
        <p:spPr>
          <a:xfrm>
            <a:off x="10225244" y="1971318"/>
            <a:ext cx="0" cy="303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2" name="直接箭头连接符 261">
            <a:extLst>
              <a:ext uri="{FF2B5EF4-FFF2-40B4-BE49-F238E27FC236}">
                <a16:creationId xmlns:a16="http://schemas.microsoft.com/office/drawing/2014/main" id="{4F50315B-1FEB-49FF-4DE8-98C5484376AB}"/>
              </a:ext>
            </a:extLst>
          </p:cNvPr>
          <p:cNvCxnSpPr>
            <a:cxnSpLocks/>
          </p:cNvCxnSpPr>
          <p:nvPr/>
        </p:nvCxnSpPr>
        <p:spPr>
          <a:xfrm>
            <a:off x="10234550" y="2799263"/>
            <a:ext cx="0" cy="4151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6" name="直接箭头连接符 265">
            <a:extLst>
              <a:ext uri="{FF2B5EF4-FFF2-40B4-BE49-F238E27FC236}">
                <a16:creationId xmlns:a16="http://schemas.microsoft.com/office/drawing/2014/main" id="{CA93AB96-F7AD-DE49-29D1-EF3906D5A532}"/>
              </a:ext>
            </a:extLst>
          </p:cNvPr>
          <p:cNvCxnSpPr>
            <a:cxnSpLocks/>
          </p:cNvCxnSpPr>
          <p:nvPr/>
        </p:nvCxnSpPr>
        <p:spPr>
          <a:xfrm>
            <a:off x="9689732" y="1094964"/>
            <a:ext cx="235144"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0" name="矩形 269">
            <a:extLst>
              <a:ext uri="{FF2B5EF4-FFF2-40B4-BE49-F238E27FC236}">
                <a16:creationId xmlns:a16="http://schemas.microsoft.com/office/drawing/2014/main" id="{D64037E0-AEF2-5B2D-CE1C-D9EE4E36B2F4}"/>
              </a:ext>
            </a:extLst>
          </p:cNvPr>
          <p:cNvSpPr/>
          <p:nvPr/>
        </p:nvSpPr>
        <p:spPr>
          <a:xfrm>
            <a:off x="9896192" y="1627930"/>
            <a:ext cx="1331383" cy="242548"/>
          </a:xfrm>
          <a:prstGeom prst="rect">
            <a:avLst/>
          </a:prstGeom>
          <a:solidFill>
            <a:srgbClr val="FBE3B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2" name="文本框 271">
            <a:extLst>
              <a:ext uri="{FF2B5EF4-FFF2-40B4-BE49-F238E27FC236}">
                <a16:creationId xmlns:a16="http://schemas.microsoft.com/office/drawing/2014/main" id="{0D747392-9924-5648-4CBC-50820D497CB2}"/>
              </a:ext>
            </a:extLst>
          </p:cNvPr>
          <p:cNvSpPr txBox="1"/>
          <p:nvPr/>
        </p:nvSpPr>
        <p:spPr>
          <a:xfrm>
            <a:off x="9873815" y="1603228"/>
            <a:ext cx="144142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Contrastive learning</a:t>
            </a:r>
            <a:endParaRPr lang="zh-CN" altLang="en-US" sz="1200" dirty="0">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E981C323-84CD-5714-1371-DC9AB14635E6}"/>
              </a:ext>
            </a:extLst>
          </p:cNvPr>
          <p:cNvSpPr txBox="1"/>
          <p:nvPr/>
        </p:nvSpPr>
        <p:spPr>
          <a:xfrm>
            <a:off x="10181913" y="1283407"/>
            <a:ext cx="151954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Flow model training</a:t>
            </a:r>
            <a:endParaRPr lang="zh-CN" altLang="en-US" sz="1200" dirty="0">
              <a:latin typeface="Times New Roman" panose="02020603050405020304" pitchFamily="18" charset="0"/>
              <a:cs typeface="Times New Roman" panose="02020603050405020304" pitchFamily="18" charset="0"/>
            </a:endParaRPr>
          </a:p>
        </p:txBody>
      </p:sp>
      <p:cxnSp>
        <p:nvCxnSpPr>
          <p:cNvPr id="78" name="直接箭头连接符 77">
            <a:extLst>
              <a:ext uri="{FF2B5EF4-FFF2-40B4-BE49-F238E27FC236}">
                <a16:creationId xmlns:a16="http://schemas.microsoft.com/office/drawing/2014/main" id="{346C8198-27F7-EFEC-6542-578ACF206D34}"/>
              </a:ext>
            </a:extLst>
          </p:cNvPr>
          <p:cNvCxnSpPr>
            <a:cxnSpLocks/>
          </p:cNvCxnSpPr>
          <p:nvPr/>
        </p:nvCxnSpPr>
        <p:spPr>
          <a:xfrm>
            <a:off x="2292272" y="1229121"/>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直接箭头连接符 30">
            <a:extLst>
              <a:ext uri="{FF2B5EF4-FFF2-40B4-BE49-F238E27FC236}">
                <a16:creationId xmlns:a16="http://schemas.microsoft.com/office/drawing/2014/main" id="{68AD02B3-7BBD-D42F-D0ED-57DC6309EE05}"/>
              </a:ext>
            </a:extLst>
          </p:cNvPr>
          <p:cNvCxnSpPr>
            <a:cxnSpLocks/>
          </p:cNvCxnSpPr>
          <p:nvPr/>
        </p:nvCxnSpPr>
        <p:spPr>
          <a:xfrm flipH="1" flipV="1">
            <a:off x="4946761" y="3368393"/>
            <a:ext cx="4408" cy="3924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矩形: 圆角 67">
            <a:extLst>
              <a:ext uri="{FF2B5EF4-FFF2-40B4-BE49-F238E27FC236}">
                <a16:creationId xmlns:a16="http://schemas.microsoft.com/office/drawing/2014/main" id="{980D9DF7-4738-753F-72FF-75C8F063FEDB}"/>
              </a:ext>
            </a:extLst>
          </p:cNvPr>
          <p:cNvSpPr/>
          <p:nvPr/>
        </p:nvSpPr>
        <p:spPr>
          <a:xfrm>
            <a:off x="4563528" y="591993"/>
            <a:ext cx="276447" cy="1359725"/>
          </a:xfrm>
          <a:prstGeom prst="roundRect">
            <a:avLst/>
          </a:prstGeom>
          <a:solidFill>
            <a:srgbClr val="FBE5D6"/>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dirty="0">
              <a:solidFill>
                <a:srgbClr val="C00000"/>
              </a:solidFill>
            </a:endParaRPr>
          </a:p>
        </p:txBody>
      </p:sp>
      <p:sp>
        <p:nvSpPr>
          <p:cNvPr id="163" name="文本框 162">
            <a:extLst>
              <a:ext uri="{FF2B5EF4-FFF2-40B4-BE49-F238E27FC236}">
                <a16:creationId xmlns:a16="http://schemas.microsoft.com/office/drawing/2014/main" id="{B41DD608-727E-49CB-424F-1E5A14DC6169}"/>
              </a:ext>
            </a:extLst>
          </p:cNvPr>
          <p:cNvSpPr txBox="1"/>
          <p:nvPr/>
        </p:nvSpPr>
        <p:spPr>
          <a:xfrm rot="5400000">
            <a:off x="3968870" y="1148413"/>
            <a:ext cx="1491342"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Centrality restriction</a:t>
            </a:r>
          </a:p>
        </p:txBody>
      </p:sp>
      <p:cxnSp>
        <p:nvCxnSpPr>
          <p:cNvPr id="169" name="直接箭头连接符 168">
            <a:extLst>
              <a:ext uri="{FF2B5EF4-FFF2-40B4-BE49-F238E27FC236}">
                <a16:creationId xmlns:a16="http://schemas.microsoft.com/office/drawing/2014/main" id="{F4800578-5687-4236-D505-A45BDCC67313}"/>
              </a:ext>
            </a:extLst>
          </p:cNvPr>
          <p:cNvCxnSpPr>
            <a:cxnSpLocks/>
          </p:cNvCxnSpPr>
          <p:nvPr/>
        </p:nvCxnSpPr>
        <p:spPr>
          <a:xfrm>
            <a:off x="3912785" y="1242803"/>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5" name="直接箭头连接符 144">
            <a:extLst>
              <a:ext uri="{FF2B5EF4-FFF2-40B4-BE49-F238E27FC236}">
                <a16:creationId xmlns:a16="http://schemas.microsoft.com/office/drawing/2014/main" id="{DCC20FE1-5B00-042B-4EAF-E9B755288EE3}"/>
              </a:ext>
            </a:extLst>
          </p:cNvPr>
          <p:cNvCxnSpPr>
            <a:cxnSpLocks/>
          </p:cNvCxnSpPr>
          <p:nvPr/>
        </p:nvCxnSpPr>
        <p:spPr>
          <a:xfrm>
            <a:off x="4393755" y="1245037"/>
            <a:ext cx="1748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矩形 24">
            <a:extLst>
              <a:ext uri="{FF2B5EF4-FFF2-40B4-BE49-F238E27FC236}">
                <a16:creationId xmlns:a16="http://schemas.microsoft.com/office/drawing/2014/main" id="{F618738A-B118-5453-4683-473ADC46ABB7}"/>
              </a:ext>
            </a:extLst>
          </p:cNvPr>
          <p:cNvSpPr/>
          <p:nvPr/>
        </p:nvSpPr>
        <p:spPr>
          <a:xfrm>
            <a:off x="6922152" y="5038096"/>
            <a:ext cx="1536260" cy="1144654"/>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a:extLst>
              <a:ext uri="{FF2B5EF4-FFF2-40B4-BE49-F238E27FC236}">
                <a16:creationId xmlns:a16="http://schemas.microsoft.com/office/drawing/2014/main" id="{14E25085-87F3-E8EF-8BEB-F5AD271767A2}"/>
              </a:ext>
            </a:extLst>
          </p:cNvPr>
          <p:cNvSpPr/>
          <p:nvPr/>
        </p:nvSpPr>
        <p:spPr>
          <a:xfrm>
            <a:off x="8957054" y="5021027"/>
            <a:ext cx="2318716" cy="1003103"/>
          </a:xfrm>
          <a:prstGeom prst="rect">
            <a:avLst/>
          </a:prstGeom>
          <a:solidFill>
            <a:srgbClr val="FBE6CC"/>
          </a:solid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7" name="文本框 166">
            <a:extLst>
              <a:ext uri="{FF2B5EF4-FFF2-40B4-BE49-F238E27FC236}">
                <a16:creationId xmlns:a16="http://schemas.microsoft.com/office/drawing/2014/main" id="{131C4290-95F7-38E6-8DAD-3B4A1E8B204C}"/>
              </a:ext>
            </a:extLst>
          </p:cNvPr>
          <p:cNvSpPr txBox="1"/>
          <p:nvPr/>
        </p:nvSpPr>
        <p:spPr>
          <a:xfrm>
            <a:off x="4787494" y="6217081"/>
            <a:ext cx="20649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graph model</a:t>
            </a:r>
            <a:endParaRPr lang="zh-CN" altLang="en-US" sz="1200" dirty="0"/>
          </a:p>
        </p:txBody>
      </p:sp>
      <mc:AlternateContent xmlns:mc="http://schemas.openxmlformats.org/markup-compatibility/2006" xmlns:a14="http://schemas.microsoft.com/office/drawing/2010/main">
        <mc:Choice Requires="a14">
          <p:sp>
            <p:nvSpPr>
              <p:cNvPr id="170" name="文本框 169">
                <a:extLst>
                  <a:ext uri="{FF2B5EF4-FFF2-40B4-BE49-F238E27FC236}">
                    <a16:creationId xmlns:a16="http://schemas.microsoft.com/office/drawing/2014/main" id="{7935F03B-0D0E-23F7-A743-47A2177C84B9}"/>
                  </a:ext>
                </a:extLst>
              </p:cNvPr>
              <p:cNvSpPr txBox="1"/>
              <p:nvPr/>
            </p:nvSpPr>
            <p:spPr>
              <a:xfrm>
                <a:off x="8960644" y="5045021"/>
                <a:ext cx="2315126" cy="1015663"/>
              </a:xfrm>
              <a:prstGeom prst="rect">
                <a:avLst/>
              </a:prstGeom>
              <a:noFill/>
              <a:ln>
                <a:noFill/>
                <a:prstDash val="lgDash"/>
              </a:ln>
            </p:spPr>
            <p:txBody>
              <a:bodyPr wrap="square">
                <a:spAutoFit/>
              </a:bodyPr>
              <a:lstStyle/>
              <a:p>
                <a:r>
                  <a:rPr lang="zh-CN" altLang="en-US" sz="1200" dirty="0">
                    <a:latin typeface="Times New Roman" panose="02020603050405020304" pitchFamily="18" charset="0"/>
                    <a:cs typeface="Times New Roman" panose="02020603050405020304" pitchFamily="18" charset="0"/>
                  </a:rPr>
                  <a:t>Hypothesis testing:</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𝐻</m:t>
                        </m:r>
                      </m:e>
                      <m:sub>
                        <m:r>
                          <a:rPr lang="en-US" altLang="zh-CN" sz="1200" b="0" i="1" smtClean="0">
                            <a:latin typeface="Cambria Math" panose="02040503050406030204" pitchFamily="18" charset="0"/>
                            <a:cs typeface="Times New Roman" panose="02020603050405020304" pitchFamily="18" charset="0"/>
                          </a:rPr>
                          <m:t>0</m:t>
                        </m:r>
                      </m:sub>
                    </m:sSub>
                    <m:r>
                      <a:rPr lang="en-US" altLang="zh-CN" sz="1200" b="0" i="0" smtClean="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The observed two queries have different classification probability distributions</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70" name="文本框 169">
                <a:extLst>
                  <a:ext uri="{FF2B5EF4-FFF2-40B4-BE49-F238E27FC236}">
                    <a16:creationId xmlns:a16="http://schemas.microsoft.com/office/drawing/2014/main" id="{7935F03B-0D0E-23F7-A743-47A2177C84B9}"/>
                  </a:ext>
                </a:extLst>
              </p:cNvPr>
              <p:cNvSpPr txBox="1">
                <a:spLocks noRot="1" noChangeAspect="1" noMove="1" noResize="1" noEditPoints="1" noAdjustHandles="1" noChangeArrowheads="1" noChangeShapeType="1" noTextEdit="1"/>
              </p:cNvSpPr>
              <p:nvPr/>
            </p:nvSpPr>
            <p:spPr>
              <a:xfrm>
                <a:off x="8960644" y="5045021"/>
                <a:ext cx="2315126" cy="1015663"/>
              </a:xfrm>
              <a:prstGeom prst="rect">
                <a:avLst/>
              </a:prstGeom>
              <a:blipFill>
                <a:blip r:embed="rId20"/>
                <a:stretch>
                  <a:fillRect l="-263" t="-602" r="-789" b="-4217"/>
                </a:stretch>
              </a:blipFill>
              <a:ln>
                <a:noFill/>
                <a:prstDash val="lgDash"/>
              </a:ln>
            </p:spPr>
            <p:txBody>
              <a:bodyPr/>
              <a:lstStyle/>
              <a:p>
                <a:r>
                  <a:rPr lang="zh-CN" altLang="en-US">
                    <a:noFill/>
                  </a:rPr>
                  <a:t> </a:t>
                </a:r>
              </a:p>
            </p:txBody>
          </p:sp>
        </mc:Fallback>
      </mc:AlternateContent>
      <p:sp>
        <p:nvSpPr>
          <p:cNvPr id="171" name="椭圆 170">
            <a:extLst>
              <a:ext uri="{FF2B5EF4-FFF2-40B4-BE49-F238E27FC236}">
                <a16:creationId xmlns:a16="http://schemas.microsoft.com/office/drawing/2014/main" id="{31E0B8F9-7096-D029-83A5-A05427EAE2E6}"/>
              </a:ext>
            </a:extLst>
          </p:cNvPr>
          <p:cNvSpPr/>
          <p:nvPr/>
        </p:nvSpPr>
        <p:spPr>
          <a:xfrm>
            <a:off x="863844" y="5226284"/>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2" name="椭圆 171">
            <a:extLst>
              <a:ext uri="{FF2B5EF4-FFF2-40B4-BE49-F238E27FC236}">
                <a16:creationId xmlns:a16="http://schemas.microsoft.com/office/drawing/2014/main" id="{782B251D-56B5-E708-0701-1A9439C05572}"/>
              </a:ext>
            </a:extLst>
          </p:cNvPr>
          <p:cNvSpPr/>
          <p:nvPr/>
        </p:nvSpPr>
        <p:spPr>
          <a:xfrm>
            <a:off x="1150785" y="4872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4" name="椭圆 173">
            <a:extLst>
              <a:ext uri="{FF2B5EF4-FFF2-40B4-BE49-F238E27FC236}">
                <a16:creationId xmlns:a16="http://schemas.microsoft.com/office/drawing/2014/main" id="{1D2BDC38-FA62-FCC1-83B0-5A7734910080}"/>
              </a:ext>
            </a:extLst>
          </p:cNvPr>
          <p:cNvSpPr/>
          <p:nvPr/>
        </p:nvSpPr>
        <p:spPr>
          <a:xfrm>
            <a:off x="1086491" y="561484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5" name="椭圆 174">
            <a:extLst>
              <a:ext uri="{FF2B5EF4-FFF2-40B4-BE49-F238E27FC236}">
                <a16:creationId xmlns:a16="http://schemas.microsoft.com/office/drawing/2014/main" id="{167A96EA-B839-35FE-72D6-669778CFB835}"/>
              </a:ext>
            </a:extLst>
          </p:cNvPr>
          <p:cNvSpPr/>
          <p:nvPr/>
        </p:nvSpPr>
        <p:spPr>
          <a:xfrm>
            <a:off x="1455585" y="5246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6226265C-C42E-FE57-1F8C-6800515F0A15}"/>
              </a:ext>
            </a:extLst>
          </p:cNvPr>
          <p:cNvSpPr/>
          <p:nvPr/>
        </p:nvSpPr>
        <p:spPr>
          <a:xfrm>
            <a:off x="1743719" y="489451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7" name="椭圆 176">
            <a:extLst>
              <a:ext uri="{FF2B5EF4-FFF2-40B4-BE49-F238E27FC236}">
                <a16:creationId xmlns:a16="http://schemas.microsoft.com/office/drawing/2014/main" id="{79C038AE-9951-437E-47D8-F7C2D7CA32EE}"/>
              </a:ext>
            </a:extLst>
          </p:cNvPr>
          <p:cNvSpPr/>
          <p:nvPr/>
        </p:nvSpPr>
        <p:spPr>
          <a:xfrm>
            <a:off x="1877072" y="558468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78" name="椭圆 177">
            <a:extLst>
              <a:ext uri="{FF2B5EF4-FFF2-40B4-BE49-F238E27FC236}">
                <a16:creationId xmlns:a16="http://schemas.microsoft.com/office/drawing/2014/main" id="{45FF1CB2-E721-95DB-C25F-50B79F525115}"/>
              </a:ext>
            </a:extLst>
          </p:cNvPr>
          <p:cNvSpPr/>
          <p:nvPr/>
        </p:nvSpPr>
        <p:spPr>
          <a:xfrm>
            <a:off x="1956835" y="5328312"/>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9" name="椭圆 178">
            <a:extLst>
              <a:ext uri="{FF2B5EF4-FFF2-40B4-BE49-F238E27FC236}">
                <a16:creationId xmlns:a16="http://schemas.microsoft.com/office/drawing/2014/main" id="{87FB2BB0-4855-56CE-41DC-D20F6E729D20}"/>
              </a:ext>
            </a:extLst>
          </p:cNvPr>
          <p:cNvSpPr/>
          <p:nvPr/>
        </p:nvSpPr>
        <p:spPr>
          <a:xfrm>
            <a:off x="1587741" y="579840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81" name="直接连接符 180">
            <a:extLst>
              <a:ext uri="{FF2B5EF4-FFF2-40B4-BE49-F238E27FC236}">
                <a16:creationId xmlns:a16="http://schemas.microsoft.com/office/drawing/2014/main" id="{3FB68CC1-E82E-9E8E-51F6-00549EA26370}"/>
              </a:ext>
            </a:extLst>
          </p:cNvPr>
          <p:cNvCxnSpPr>
            <a:cxnSpLocks/>
            <a:stCxn id="172" idx="3"/>
            <a:endCxn id="171" idx="0"/>
          </p:cNvCxnSpPr>
          <p:nvPr/>
        </p:nvCxnSpPr>
        <p:spPr>
          <a:xfrm flipH="1">
            <a:off x="928138" y="4988754"/>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82" name="直接连接符 181">
            <a:extLst>
              <a:ext uri="{FF2B5EF4-FFF2-40B4-BE49-F238E27FC236}">
                <a16:creationId xmlns:a16="http://schemas.microsoft.com/office/drawing/2014/main" id="{365C5FAA-42C7-DA19-54E9-C7ECBE92BBF9}"/>
              </a:ext>
            </a:extLst>
          </p:cNvPr>
          <p:cNvCxnSpPr>
            <a:cxnSpLocks/>
            <a:stCxn id="172" idx="5"/>
            <a:endCxn id="175" idx="1"/>
          </p:cNvCxnSpPr>
          <p:nvPr/>
        </p:nvCxnSpPr>
        <p:spPr>
          <a:xfrm>
            <a:off x="1260542" y="4988754"/>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228" name="直接连接符 227">
            <a:extLst>
              <a:ext uri="{FF2B5EF4-FFF2-40B4-BE49-F238E27FC236}">
                <a16:creationId xmlns:a16="http://schemas.microsoft.com/office/drawing/2014/main" id="{E7F55E75-C8A3-F122-2BE1-F64A146176B2}"/>
              </a:ext>
            </a:extLst>
          </p:cNvPr>
          <p:cNvCxnSpPr>
            <a:cxnSpLocks/>
            <a:stCxn id="171" idx="5"/>
            <a:endCxn id="174" idx="1"/>
          </p:cNvCxnSpPr>
          <p:nvPr/>
        </p:nvCxnSpPr>
        <p:spPr>
          <a:xfrm>
            <a:off x="973601" y="5342138"/>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229" name="直接连接符 228">
            <a:extLst>
              <a:ext uri="{FF2B5EF4-FFF2-40B4-BE49-F238E27FC236}">
                <a16:creationId xmlns:a16="http://schemas.microsoft.com/office/drawing/2014/main" id="{3AC57304-45C9-3C18-C636-BA6578D2C3B1}"/>
              </a:ext>
            </a:extLst>
          </p:cNvPr>
          <p:cNvCxnSpPr>
            <a:cxnSpLocks/>
            <a:stCxn id="175" idx="3"/>
            <a:endCxn id="174" idx="7"/>
          </p:cNvCxnSpPr>
          <p:nvPr/>
        </p:nvCxnSpPr>
        <p:spPr>
          <a:xfrm flipH="1">
            <a:off x="1196248" y="5362015"/>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230" name="直接连接符 229">
            <a:extLst>
              <a:ext uri="{FF2B5EF4-FFF2-40B4-BE49-F238E27FC236}">
                <a16:creationId xmlns:a16="http://schemas.microsoft.com/office/drawing/2014/main" id="{4869E06C-D016-87A8-ED44-AF2C1D2039C3}"/>
              </a:ext>
            </a:extLst>
          </p:cNvPr>
          <p:cNvCxnSpPr>
            <a:cxnSpLocks/>
            <a:stCxn id="176" idx="3"/>
            <a:endCxn id="175" idx="6"/>
          </p:cNvCxnSpPr>
          <p:nvPr/>
        </p:nvCxnSpPr>
        <p:spPr>
          <a:xfrm flipH="1">
            <a:off x="1584173" y="5010365"/>
            <a:ext cx="178377" cy="303662"/>
          </a:xfrm>
          <a:prstGeom prst="line">
            <a:avLst/>
          </a:prstGeom>
        </p:spPr>
        <p:style>
          <a:lnRef idx="2">
            <a:schemeClr val="dk1"/>
          </a:lnRef>
          <a:fillRef idx="0">
            <a:schemeClr val="dk1"/>
          </a:fillRef>
          <a:effectRef idx="1">
            <a:schemeClr val="dk1"/>
          </a:effectRef>
          <a:fontRef idx="minor">
            <a:schemeClr val="tx1"/>
          </a:fontRef>
        </p:style>
      </p:cxnSp>
      <p:cxnSp>
        <p:nvCxnSpPr>
          <p:cNvPr id="232" name="直接连接符 231">
            <a:extLst>
              <a:ext uri="{FF2B5EF4-FFF2-40B4-BE49-F238E27FC236}">
                <a16:creationId xmlns:a16="http://schemas.microsoft.com/office/drawing/2014/main" id="{D2F1B885-86DD-0D3F-F4C7-2E180224A50C}"/>
              </a:ext>
            </a:extLst>
          </p:cNvPr>
          <p:cNvCxnSpPr>
            <a:cxnSpLocks/>
            <a:stCxn id="179" idx="0"/>
            <a:endCxn id="175" idx="4"/>
          </p:cNvCxnSpPr>
          <p:nvPr/>
        </p:nvCxnSpPr>
        <p:spPr>
          <a:xfrm flipH="1" flipV="1">
            <a:off x="1519879" y="5381892"/>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233" name="直接连接符 232">
            <a:extLst>
              <a:ext uri="{FF2B5EF4-FFF2-40B4-BE49-F238E27FC236}">
                <a16:creationId xmlns:a16="http://schemas.microsoft.com/office/drawing/2014/main" id="{D576DF45-0AB8-8D4E-63D6-2AEBBA823AA9}"/>
              </a:ext>
            </a:extLst>
          </p:cNvPr>
          <p:cNvCxnSpPr>
            <a:cxnSpLocks/>
            <a:stCxn id="177" idx="1"/>
            <a:endCxn id="175" idx="5"/>
          </p:cNvCxnSpPr>
          <p:nvPr/>
        </p:nvCxnSpPr>
        <p:spPr>
          <a:xfrm flipH="1" flipV="1">
            <a:off x="1565342" y="5362015"/>
            <a:ext cx="330561" cy="242548"/>
          </a:xfrm>
          <a:prstGeom prst="line">
            <a:avLst/>
          </a:prstGeom>
        </p:spPr>
        <p:style>
          <a:lnRef idx="2">
            <a:schemeClr val="dk1"/>
          </a:lnRef>
          <a:fillRef idx="0">
            <a:schemeClr val="dk1"/>
          </a:fillRef>
          <a:effectRef idx="1">
            <a:schemeClr val="dk1"/>
          </a:effectRef>
          <a:fontRef idx="minor">
            <a:schemeClr val="tx1"/>
          </a:fontRef>
        </p:style>
      </p:cxnSp>
      <p:cxnSp>
        <p:nvCxnSpPr>
          <p:cNvPr id="241" name="直接连接符 240">
            <a:extLst>
              <a:ext uri="{FF2B5EF4-FFF2-40B4-BE49-F238E27FC236}">
                <a16:creationId xmlns:a16="http://schemas.microsoft.com/office/drawing/2014/main" id="{742CE976-299C-9998-3934-3034CE677553}"/>
              </a:ext>
            </a:extLst>
          </p:cNvPr>
          <p:cNvCxnSpPr>
            <a:cxnSpLocks/>
            <a:stCxn id="176" idx="5"/>
            <a:endCxn id="178" idx="1"/>
          </p:cNvCxnSpPr>
          <p:nvPr/>
        </p:nvCxnSpPr>
        <p:spPr>
          <a:xfrm>
            <a:off x="1853476" y="5010365"/>
            <a:ext cx="122190" cy="337824"/>
          </a:xfrm>
          <a:prstGeom prst="line">
            <a:avLst/>
          </a:prstGeom>
        </p:spPr>
        <p:style>
          <a:lnRef idx="2">
            <a:schemeClr val="dk1"/>
          </a:lnRef>
          <a:fillRef idx="0">
            <a:schemeClr val="dk1"/>
          </a:fillRef>
          <a:effectRef idx="1">
            <a:schemeClr val="dk1"/>
          </a:effectRef>
          <a:fontRef idx="minor">
            <a:schemeClr val="tx1"/>
          </a:fontRef>
        </p:style>
      </p:cxnSp>
      <p:cxnSp>
        <p:nvCxnSpPr>
          <p:cNvPr id="253" name="直接连接符 252">
            <a:extLst>
              <a:ext uri="{FF2B5EF4-FFF2-40B4-BE49-F238E27FC236}">
                <a16:creationId xmlns:a16="http://schemas.microsoft.com/office/drawing/2014/main" id="{BDD2B1E9-9B15-F8CE-F33A-A60DA0B187D5}"/>
              </a:ext>
            </a:extLst>
          </p:cNvPr>
          <p:cNvCxnSpPr>
            <a:cxnSpLocks/>
            <a:stCxn id="172" idx="4"/>
            <a:endCxn id="174" idx="0"/>
          </p:cNvCxnSpPr>
          <p:nvPr/>
        </p:nvCxnSpPr>
        <p:spPr>
          <a:xfrm flipH="1">
            <a:off x="1150785" y="5008631"/>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254" name="直接连接符 253">
            <a:extLst>
              <a:ext uri="{FF2B5EF4-FFF2-40B4-BE49-F238E27FC236}">
                <a16:creationId xmlns:a16="http://schemas.microsoft.com/office/drawing/2014/main" id="{D0E48441-CCF3-D8DB-9570-021FEA6F4BB4}"/>
              </a:ext>
            </a:extLst>
          </p:cNvPr>
          <p:cNvCxnSpPr>
            <a:stCxn id="174" idx="5"/>
            <a:endCxn id="179" idx="2"/>
          </p:cNvCxnSpPr>
          <p:nvPr/>
        </p:nvCxnSpPr>
        <p:spPr>
          <a:xfrm>
            <a:off x="1196248" y="5730695"/>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256" name="矩形 255">
            <a:extLst>
              <a:ext uri="{FF2B5EF4-FFF2-40B4-BE49-F238E27FC236}">
                <a16:creationId xmlns:a16="http://schemas.microsoft.com/office/drawing/2014/main" id="{5DB316AA-A27D-32EF-FE20-96FE1E0F0CE5}"/>
              </a:ext>
            </a:extLst>
          </p:cNvPr>
          <p:cNvSpPr/>
          <p:nvPr/>
        </p:nvSpPr>
        <p:spPr>
          <a:xfrm>
            <a:off x="771582" y="4813548"/>
            <a:ext cx="2472419" cy="1400176"/>
          </a:xfrm>
          <a:prstGeom prst="rect">
            <a:avLst/>
          </a:prstGeom>
          <a:noFill/>
          <a:ln>
            <a:solidFill>
              <a:schemeClr val="bg1">
                <a:lumMod val="6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椭圆 257">
            <a:extLst>
              <a:ext uri="{FF2B5EF4-FFF2-40B4-BE49-F238E27FC236}">
                <a16:creationId xmlns:a16="http://schemas.microsoft.com/office/drawing/2014/main" id="{A1D01C16-A40C-7C3C-0198-8246EEAE3B9B}"/>
              </a:ext>
            </a:extLst>
          </p:cNvPr>
          <p:cNvSpPr/>
          <p:nvPr/>
        </p:nvSpPr>
        <p:spPr>
          <a:xfrm rot="453782">
            <a:off x="2645777" y="5288397"/>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59" name="椭圆 258">
            <a:extLst>
              <a:ext uri="{FF2B5EF4-FFF2-40B4-BE49-F238E27FC236}">
                <a16:creationId xmlns:a16="http://schemas.microsoft.com/office/drawing/2014/main" id="{752F8DEE-4ABD-BFDD-8986-E2F48649C0D3}"/>
              </a:ext>
            </a:extLst>
          </p:cNvPr>
          <p:cNvSpPr/>
          <p:nvPr/>
        </p:nvSpPr>
        <p:spPr>
          <a:xfrm rot="453782">
            <a:off x="2800860" y="5441083"/>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60" name="椭圆 259">
            <a:extLst>
              <a:ext uri="{FF2B5EF4-FFF2-40B4-BE49-F238E27FC236}">
                <a16:creationId xmlns:a16="http://schemas.microsoft.com/office/drawing/2014/main" id="{A48CD9D4-52A8-E666-C5CA-EC984DB239FC}"/>
              </a:ext>
            </a:extLst>
          </p:cNvPr>
          <p:cNvSpPr/>
          <p:nvPr/>
        </p:nvSpPr>
        <p:spPr>
          <a:xfrm rot="453782">
            <a:off x="2559661" y="5532726"/>
            <a:ext cx="128588" cy="135731"/>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263" name="直接连接符 262">
            <a:extLst>
              <a:ext uri="{FF2B5EF4-FFF2-40B4-BE49-F238E27FC236}">
                <a16:creationId xmlns:a16="http://schemas.microsoft.com/office/drawing/2014/main" id="{1FEA2072-03FF-8B10-3799-D7175954867A}"/>
              </a:ext>
            </a:extLst>
          </p:cNvPr>
          <p:cNvCxnSpPr>
            <a:cxnSpLocks/>
          </p:cNvCxnSpPr>
          <p:nvPr/>
        </p:nvCxnSpPr>
        <p:spPr>
          <a:xfrm rot="453782">
            <a:off x="2751505" y="5410103"/>
            <a:ext cx="74898" cy="45291"/>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4" name="直接连接符 263">
            <a:extLst>
              <a:ext uri="{FF2B5EF4-FFF2-40B4-BE49-F238E27FC236}">
                <a16:creationId xmlns:a16="http://schemas.microsoft.com/office/drawing/2014/main" id="{166D98C6-0CC7-7E90-7064-76D4F69CEC01}"/>
              </a:ext>
            </a:extLst>
          </p:cNvPr>
          <p:cNvCxnSpPr>
            <a:cxnSpLocks/>
            <a:endCxn id="260" idx="0"/>
          </p:cNvCxnSpPr>
          <p:nvPr/>
        </p:nvCxnSpPr>
        <p:spPr>
          <a:xfrm flipH="1">
            <a:off x="2632887" y="5403796"/>
            <a:ext cx="37951" cy="12952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265" name="直接连接符 264">
            <a:extLst>
              <a:ext uri="{FF2B5EF4-FFF2-40B4-BE49-F238E27FC236}">
                <a16:creationId xmlns:a16="http://schemas.microsoft.com/office/drawing/2014/main" id="{C9161E44-9C1D-7E60-BC8B-E0196B49CC39}"/>
              </a:ext>
            </a:extLst>
          </p:cNvPr>
          <p:cNvCxnSpPr>
            <a:cxnSpLocks/>
            <a:endCxn id="260" idx="6"/>
          </p:cNvCxnSpPr>
          <p:nvPr/>
        </p:nvCxnSpPr>
        <p:spPr>
          <a:xfrm flipH="1">
            <a:off x="2687690" y="5559088"/>
            <a:ext cx="129383" cy="49966"/>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67" name="图片 266">
            <a:extLst>
              <a:ext uri="{FF2B5EF4-FFF2-40B4-BE49-F238E27FC236}">
                <a16:creationId xmlns:a16="http://schemas.microsoft.com/office/drawing/2014/main" id="{0A753CDB-765A-A131-7158-E47030EA093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24135" y="5431020"/>
            <a:ext cx="222267" cy="222267"/>
          </a:xfrm>
          <a:prstGeom prst="rect">
            <a:avLst/>
          </a:prstGeom>
        </p:spPr>
      </p:pic>
      <mc:AlternateContent xmlns:mc="http://schemas.openxmlformats.org/markup-compatibility/2006" xmlns:a14="http://schemas.microsoft.com/office/drawing/2010/main">
        <mc:Choice Requires="a14">
          <p:sp>
            <p:nvSpPr>
              <p:cNvPr id="268" name="文本框 267">
                <a:extLst>
                  <a:ext uri="{FF2B5EF4-FFF2-40B4-BE49-F238E27FC236}">
                    <a16:creationId xmlns:a16="http://schemas.microsoft.com/office/drawing/2014/main" id="{C311018F-1595-547B-FCC1-FCA962920A45}"/>
                  </a:ext>
                </a:extLst>
              </p:cNvPr>
              <p:cNvSpPr txBox="1"/>
              <p:nvPr/>
            </p:nvSpPr>
            <p:spPr>
              <a:xfrm>
                <a:off x="771583" y="587294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8" name="文本框 267">
                <a:extLst>
                  <a:ext uri="{FF2B5EF4-FFF2-40B4-BE49-F238E27FC236}">
                    <a16:creationId xmlns:a16="http://schemas.microsoft.com/office/drawing/2014/main" id="{C311018F-1595-547B-FCC1-FCA962920A45}"/>
                  </a:ext>
                </a:extLst>
              </p:cNvPr>
              <p:cNvSpPr txBox="1">
                <a:spLocks noRot="1" noChangeAspect="1" noMove="1" noResize="1" noEditPoints="1" noAdjustHandles="1" noChangeArrowheads="1" noChangeShapeType="1" noTextEdit="1"/>
              </p:cNvSpPr>
              <p:nvPr/>
            </p:nvSpPr>
            <p:spPr>
              <a:xfrm>
                <a:off x="771583" y="5872943"/>
                <a:ext cx="1368003" cy="276999"/>
              </a:xfrm>
              <a:prstGeom prst="rect">
                <a:avLst/>
              </a:prstGeom>
              <a:blipFill>
                <a:blip r:embed="rId22"/>
                <a:stretch>
                  <a:fillRect l="-44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9" name="文本框 268">
                <a:extLst>
                  <a:ext uri="{FF2B5EF4-FFF2-40B4-BE49-F238E27FC236}">
                    <a16:creationId xmlns:a16="http://schemas.microsoft.com/office/drawing/2014/main" id="{4F731C0E-5756-DB99-AC23-39E11941B3C3}"/>
                  </a:ext>
                </a:extLst>
              </p:cNvPr>
              <p:cNvSpPr txBox="1"/>
              <p:nvPr/>
            </p:nvSpPr>
            <p:spPr>
              <a:xfrm>
                <a:off x="2398321" y="5854102"/>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𝑖𝑠𝑜</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69" name="文本框 268">
                <a:extLst>
                  <a:ext uri="{FF2B5EF4-FFF2-40B4-BE49-F238E27FC236}">
                    <a16:creationId xmlns:a16="http://schemas.microsoft.com/office/drawing/2014/main" id="{4F731C0E-5756-DB99-AC23-39E11941B3C3}"/>
                  </a:ext>
                </a:extLst>
              </p:cNvPr>
              <p:cNvSpPr txBox="1">
                <a:spLocks noRot="1" noChangeAspect="1" noMove="1" noResize="1" noEditPoints="1" noAdjustHandles="1" noChangeArrowheads="1" noChangeShapeType="1" noTextEdit="1"/>
              </p:cNvSpPr>
              <p:nvPr/>
            </p:nvSpPr>
            <p:spPr>
              <a:xfrm>
                <a:off x="2398321" y="5854102"/>
                <a:ext cx="693014"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5" name="文本框 274">
                <a:extLst>
                  <a:ext uri="{FF2B5EF4-FFF2-40B4-BE49-F238E27FC236}">
                    <a16:creationId xmlns:a16="http://schemas.microsoft.com/office/drawing/2014/main" id="{51BB0647-E72D-1479-A1DD-B4EF156715D5}"/>
                  </a:ext>
                </a:extLst>
              </p:cNvPr>
              <p:cNvSpPr txBox="1"/>
              <p:nvPr/>
            </p:nvSpPr>
            <p:spPr>
              <a:xfrm>
                <a:off x="3711392" y="5152863"/>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𝑠𝑢𝑟</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75" name="文本框 274">
                <a:extLst>
                  <a:ext uri="{FF2B5EF4-FFF2-40B4-BE49-F238E27FC236}">
                    <a16:creationId xmlns:a16="http://schemas.microsoft.com/office/drawing/2014/main" id="{51BB0647-E72D-1479-A1DD-B4EF156715D5}"/>
                  </a:ext>
                </a:extLst>
              </p:cNvPr>
              <p:cNvSpPr txBox="1">
                <a:spLocks noRot="1" noChangeAspect="1" noMove="1" noResize="1" noEditPoints="1" noAdjustHandles="1" noChangeArrowheads="1" noChangeShapeType="1" noTextEdit="1"/>
              </p:cNvSpPr>
              <p:nvPr/>
            </p:nvSpPr>
            <p:spPr>
              <a:xfrm>
                <a:off x="3711392" y="5152863"/>
                <a:ext cx="693014" cy="27699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文本框 284">
                <a:extLst>
                  <a:ext uri="{FF2B5EF4-FFF2-40B4-BE49-F238E27FC236}">
                    <a16:creationId xmlns:a16="http://schemas.microsoft.com/office/drawing/2014/main" id="{EF6581DA-AA84-6788-21A1-D2D4CB752FAA}"/>
                  </a:ext>
                </a:extLst>
              </p:cNvPr>
              <p:cNvSpPr txBox="1"/>
              <p:nvPr/>
            </p:nvSpPr>
            <p:spPr>
              <a:xfrm>
                <a:off x="3776193" y="5922029"/>
                <a:ext cx="693014"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𝑥</m:t>
                          </m:r>
                        </m:e>
                        <m:sub>
                          <m:r>
                            <a:rPr lang="en-US" altLang="zh-CN" sz="1200" b="0" i="1" smtClean="0">
                              <a:latin typeface="Cambria Math" panose="02040503050406030204" pitchFamily="18" charset="0"/>
                              <a:cs typeface="Times New Roman" panose="02020603050405020304" pitchFamily="18" charset="0"/>
                            </a:rPr>
                            <m:t>𝑑𝑖𝑠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85" name="文本框 284">
                <a:extLst>
                  <a:ext uri="{FF2B5EF4-FFF2-40B4-BE49-F238E27FC236}">
                    <a16:creationId xmlns:a16="http://schemas.microsoft.com/office/drawing/2014/main" id="{EF6581DA-AA84-6788-21A1-D2D4CB752FAA}"/>
                  </a:ext>
                </a:extLst>
              </p:cNvPr>
              <p:cNvSpPr txBox="1">
                <a:spLocks noRot="1" noChangeAspect="1" noMove="1" noResize="1" noEditPoints="1" noAdjustHandles="1" noChangeArrowheads="1" noChangeShapeType="1" noTextEdit="1"/>
              </p:cNvSpPr>
              <p:nvPr/>
            </p:nvSpPr>
            <p:spPr>
              <a:xfrm>
                <a:off x="3776193" y="5922029"/>
                <a:ext cx="693014" cy="276999"/>
              </a:xfrm>
              <a:prstGeom prst="rect">
                <a:avLst/>
              </a:prstGeom>
              <a:blipFill>
                <a:blip r:embed="rId25"/>
                <a:stretch>
                  <a:fillRect/>
                </a:stretch>
              </a:blipFill>
            </p:spPr>
            <p:txBody>
              <a:bodyPr/>
              <a:lstStyle/>
              <a:p>
                <a:r>
                  <a:rPr lang="zh-CN" altLang="en-US">
                    <a:noFill/>
                  </a:rPr>
                  <a:t> </a:t>
                </a:r>
              </a:p>
            </p:txBody>
          </p:sp>
        </mc:Fallback>
      </mc:AlternateContent>
      <p:sp>
        <p:nvSpPr>
          <p:cNvPr id="288" name="等腰三角形 287">
            <a:extLst>
              <a:ext uri="{FF2B5EF4-FFF2-40B4-BE49-F238E27FC236}">
                <a16:creationId xmlns:a16="http://schemas.microsoft.com/office/drawing/2014/main" id="{01867D37-6F2A-5D6D-DF88-5B47A09AC772}"/>
              </a:ext>
            </a:extLst>
          </p:cNvPr>
          <p:cNvSpPr/>
          <p:nvPr/>
        </p:nvSpPr>
        <p:spPr>
          <a:xfrm>
            <a:off x="3927219" y="5582058"/>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0" name="椭圆 289">
            <a:extLst>
              <a:ext uri="{FF2B5EF4-FFF2-40B4-BE49-F238E27FC236}">
                <a16:creationId xmlns:a16="http://schemas.microsoft.com/office/drawing/2014/main" id="{C29C8240-704A-25CF-9091-570850C8A7D6}"/>
              </a:ext>
            </a:extLst>
          </p:cNvPr>
          <p:cNvSpPr/>
          <p:nvPr/>
        </p:nvSpPr>
        <p:spPr>
          <a:xfrm rot="453782">
            <a:off x="4028999" y="5542089"/>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1" name="椭圆 290">
            <a:extLst>
              <a:ext uri="{FF2B5EF4-FFF2-40B4-BE49-F238E27FC236}">
                <a16:creationId xmlns:a16="http://schemas.microsoft.com/office/drawing/2014/main" id="{B85A5BBD-1181-CF7E-B052-0536A3F1A3A1}"/>
              </a:ext>
            </a:extLst>
          </p:cNvPr>
          <p:cNvSpPr/>
          <p:nvPr/>
        </p:nvSpPr>
        <p:spPr>
          <a:xfrm rot="453782">
            <a:off x="3877212"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2" name="椭圆 291">
            <a:extLst>
              <a:ext uri="{FF2B5EF4-FFF2-40B4-BE49-F238E27FC236}">
                <a16:creationId xmlns:a16="http://schemas.microsoft.com/office/drawing/2014/main" id="{8F0FC3FA-4649-C533-ED7A-C9C48D4AAC46}"/>
              </a:ext>
            </a:extLst>
          </p:cNvPr>
          <p:cNvSpPr/>
          <p:nvPr/>
        </p:nvSpPr>
        <p:spPr>
          <a:xfrm rot="453782">
            <a:off x="4212276" y="5854948"/>
            <a:ext cx="128588" cy="13573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3" name="等腰三角形 292">
            <a:extLst>
              <a:ext uri="{FF2B5EF4-FFF2-40B4-BE49-F238E27FC236}">
                <a16:creationId xmlns:a16="http://schemas.microsoft.com/office/drawing/2014/main" id="{658B8210-C69A-196A-3D10-62B7292CCE6C}"/>
              </a:ext>
            </a:extLst>
          </p:cNvPr>
          <p:cNvSpPr/>
          <p:nvPr/>
        </p:nvSpPr>
        <p:spPr>
          <a:xfrm>
            <a:off x="3885830" y="4824193"/>
            <a:ext cx="343449" cy="369332"/>
          </a:xfrm>
          <a:prstGeom prst="triangl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4" name="椭圆 293">
            <a:extLst>
              <a:ext uri="{FF2B5EF4-FFF2-40B4-BE49-F238E27FC236}">
                <a16:creationId xmlns:a16="http://schemas.microsoft.com/office/drawing/2014/main" id="{46DD946A-80D6-C32D-1907-5651EBC1D65C}"/>
              </a:ext>
            </a:extLst>
          </p:cNvPr>
          <p:cNvSpPr/>
          <p:nvPr/>
        </p:nvSpPr>
        <p:spPr>
          <a:xfrm rot="453782">
            <a:off x="3987610" y="47842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5" name="椭圆 294">
            <a:extLst>
              <a:ext uri="{FF2B5EF4-FFF2-40B4-BE49-F238E27FC236}">
                <a16:creationId xmlns:a16="http://schemas.microsoft.com/office/drawing/2014/main" id="{D663F219-6A28-0261-4E9E-ECBA20F75117}"/>
              </a:ext>
            </a:extLst>
          </p:cNvPr>
          <p:cNvSpPr/>
          <p:nvPr/>
        </p:nvSpPr>
        <p:spPr>
          <a:xfrm rot="453782">
            <a:off x="3835823"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96" name="椭圆 295">
            <a:extLst>
              <a:ext uri="{FF2B5EF4-FFF2-40B4-BE49-F238E27FC236}">
                <a16:creationId xmlns:a16="http://schemas.microsoft.com/office/drawing/2014/main" id="{0605B8A1-69D7-6292-353E-0EA1006D1374}"/>
              </a:ext>
            </a:extLst>
          </p:cNvPr>
          <p:cNvSpPr/>
          <p:nvPr/>
        </p:nvSpPr>
        <p:spPr>
          <a:xfrm rot="453782">
            <a:off x="4170887" y="50970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97" name="矩形 296">
            <a:extLst>
              <a:ext uri="{FF2B5EF4-FFF2-40B4-BE49-F238E27FC236}">
                <a16:creationId xmlns:a16="http://schemas.microsoft.com/office/drawing/2014/main" id="{7FAB784A-762E-615C-B8C8-23202C3D1BD6}"/>
              </a:ext>
            </a:extLst>
          </p:cNvPr>
          <p:cNvSpPr/>
          <p:nvPr/>
        </p:nvSpPr>
        <p:spPr>
          <a:xfrm>
            <a:off x="3680813" y="4730955"/>
            <a:ext cx="788393" cy="1468073"/>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9" name="图片 298">
            <a:extLst>
              <a:ext uri="{FF2B5EF4-FFF2-40B4-BE49-F238E27FC236}">
                <a16:creationId xmlns:a16="http://schemas.microsoft.com/office/drawing/2014/main" id="{CE97DADB-4271-FFE0-1590-7C7BDF25DA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83415" y="5412451"/>
            <a:ext cx="222267" cy="222267"/>
          </a:xfrm>
          <a:prstGeom prst="rect">
            <a:avLst/>
          </a:prstGeom>
        </p:spPr>
      </p:pic>
      <p:cxnSp>
        <p:nvCxnSpPr>
          <p:cNvPr id="300" name="直接箭头连接符 299">
            <a:extLst>
              <a:ext uri="{FF2B5EF4-FFF2-40B4-BE49-F238E27FC236}">
                <a16:creationId xmlns:a16="http://schemas.microsoft.com/office/drawing/2014/main" id="{C8776E77-213B-0B58-CF0F-6E2BEBC6146A}"/>
              </a:ext>
            </a:extLst>
          </p:cNvPr>
          <p:cNvCxnSpPr>
            <a:cxnSpLocks/>
          </p:cNvCxnSpPr>
          <p:nvPr/>
        </p:nvCxnSpPr>
        <p:spPr>
          <a:xfrm>
            <a:off x="4650215" y="6058007"/>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7F53D879-6121-793D-E510-35281BADC7DC}"/>
              </a:ext>
            </a:extLst>
          </p:cNvPr>
          <p:cNvSpPr txBox="1"/>
          <p:nvPr/>
        </p:nvSpPr>
        <p:spPr>
          <a:xfrm>
            <a:off x="3352474" y="6170944"/>
            <a:ext cx="1370377" cy="276999"/>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Prompt subgraphs</a:t>
            </a:r>
            <a:endParaRPr lang="zh-CN" altLang="en-US" sz="1200" dirty="0">
              <a:latin typeface="Times New Roman" panose="02020603050405020304" pitchFamily="18" charset="0"/>
              <a:cs typeface="Times New Roman" panose="02020603050405020304" pitchFamily="18" charset="0"/>
            </a:endParaRPr>
          </a:p>
        </p:txBody>
      </p:sp>
      <p:sp>
        <p:nvSpPr>
          <p:cNvPr id="302" name="文本框 301">
            <a:extLst>
              <a:ext uri="{FF2B5EF4-FFF2-40B4-BE49-F238E27FC236}">
                <a16:creationId xmlns:a16="http://schemas.microsoft.com/office/drawing/2014/main" id="{99FD812E-2802-B9F0-70A5-D9054DD3B020}"/>
              </a:ext>
            </a:extLst>
          </p:cNvPr>
          <p:cNvSpPr txBox="1"/>
          <p:nvPr/>
        </p:nvSpPr>
        <p:spPr>
          <a:xfrm>
            <a:off x="7011552" y="5056501"/>
            <a:ext cx="1364476"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(0.2 0.9 0.4 … 0.1)</a:t>
            </a:r>
            <a:endParaRPr lang="zh-CN" altLang="en-US" sz="1200" dirty="0">
              <a:latin typeface="Times New Roman" panose="02020603050405020304" pitchFamily="18" charset="0"/>
              <a:cs typeface="Times New Roman" panose="02020603050405020304" pitchFamily="18" charset="0"/>
            </a:endParaRPr>
          </a:p>
        </p:txBody>
      </p:sp>
      <p:sp>
        <p:nvSpPr>
          <p:cNvPr id="304" name="文本框 303">
            <a:extLst>
              <a:ext uri="{FF2B5EF4-FFF2-40B4-BE49-F238E27FC236}">
                <a16:creationId xmlns:a16="http://schemas.microsoft.com/office/drawing/2014/main" id="{3EAF802B-A9D7-9F31-B338-B40AEAFD4E71}"/>
              </a:ext>
            </a:extLst>
          </p:cNvPr>
          <p:cNvSpPr txBox="1"/>
          <p:nvPr/>
        </p:nvSpPr>
        <p:spPr>
          <a:xfrm>
            <a:off x="7077845" y="5724246"/>
            <a:ext cx="15757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(0.3 0.8 0.2 … 0.2)</a:t>
            </a:r>
          </a:p>
        </p:txBody>
      </p:sp>
      <p:sp>
        <p:nvSpPr>
          <p:cNvPr id="305" name="矩形 304">
            <a:extLst>
              <a:ext uri="{FF2B5EF4-FFF2-40B4-BE49-F238E27FC236}">
                <a16:creationId xmlns:a16="http://schemas.microsoft.com/office/drawing/2014/main" id="{876B27B9-A226-6ECF-14EB-C6279D62D79C}"/>
              </a:ext>
            </a:extLst>
          </p:cNvPr>
          <p:cNvSpPr/>
          <p:nvPr/>
        </p:nvSpPr>
        <p:spPr>
          <a:xfrm>
            <a:off x="6916488" y="5021697"/>
            <a:ext cx="1554604" cy="1169552"/>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848EBC46-4FA6-76B2-71A6-E52BC1DDC225}"/>
                  </a:ext>
                </a:extLst>
              </p:cNvPr>
              <p:cNvSpPr txBox="1"/>
              <p:nvPr/>
            </p:nvSpPr>
            <p:spPr>
              <a:xfrm>
                <a:off x="7496398" y="5183248"/>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𝑠𝑢𝑟</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06" name="文本框 305">
                <a:extLst>
                  <a:ext uri="{FF2B5EF4-FFF2-40B4-BE49-F238E27FC236}">
                    <a16:creationId xmlns:a16="http://schemas.microsoft.com/office/drawing/2014/main" id="{848EBC46-4FA6-76B2-71A6-E52BC1DDC225}"/>
                  </a:ext>
                </a:extLst>
              </p:cNvPr>
              <p:cNvSpPr txBox="1">
                <a:spLocks noRot="1" noChangeAspect="1" noMove="1" noResize="1" noEditPoints="1" noAdjustHandles="1" noChangeArrowheads="1" noChangeShapeType="1" noTextEdit="1"/>
              </p:cNvSpPr>
              <p:nvPr/>
            </p:nvSpPr>
            <p:spPr>
              <a:xfrm>
                <a:off x="7496398" y="5183248"/>
                <a:ext cx="871421" cy="276999"/>
              </a:xfrm>
              <a:prstGeom prst="rect">
                <a:avLst/>
              </a:prstGeom>
              <a:blipFill>
                <a:blip r:embed="rId26"/>
                <a:stretch>
                  <a:fillRect/>
                </a:stretch>
              </a:blipFill>
            </p:spPr>
            <p:txBody>
              <a:bodyPr/>
              <a:lstStyle/>
              <a:p>
                <a:r>
                  <a:rPr lang="zh-CN" altLang="en-US">
                    <a:noFill/>
                  </a:rPr>
                  <a:t> </a:t>
                </a:r>
              </a:p>
            </p:txBody>
          </p:sp>
        </mc:Fallback>
      </mc:AlternateContent>
      <p:sp>
        <p:nvSpPr>
          <p:cNvPr id="311" name="文本框 310">
            <a:extLst>
              <a:ext uri="{FF2B5EF4-FFF2-40B4-BE49-F238E27FC236}">
                <a16:creationId xmlns:a16="http://schemas.microsoft.com/office/drawing/2014/main" id="{DDA9264E-A921-1840-208D-E406E0609B1A}"/>
              </a:ext>
            </a:extLst>
          </p:cNvPr>
          <p:cNvSpPr txBox="1"/>
          <p:nvPr/>
        </p:nvSpPr>
        <p:spPr>
          <a:xfrm>
            <a:off x="6836173" y="4744698"/>
            <a:ext cx="163491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Probability distribution </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2" name="文本框 311">
                <a:extLst>
                  <a:ext uri="{FF2B5EF4-FFF2-40B4-BE49-F238E27FC236}">
                    <a16:creationId xmlns:a16="http://schemas.microsoft.com/office/drawing/2014/main" id="{1E4A590C-F24F-099F-CF10-5B1192B1E313}"/>
                  </a:ext>
                </a:extLst>
              </p:cNvPr>
              <p:cNvSpPr txBox="1"/>
              <p:nvPr/>
            </p:nvSpPr>
            <p:spPr>
              <a:xfrm>
                <a:off x="7517255" y="5872000"/>
                <a:ext cx="871421" cy="276999"/>
              </a:xfrm>
              <a:prstGeom prst="rect">
                <a:avLst/>
              </a:prstGeom>
              <a:noFill/>
            </p:spPr>
            <p:txBody>
              <a:bodyPr wrap="square">
                <a:spAutoFit/>
              </a:bodyPr>
              <a:lstStyle/>
              <a:p>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i="1">
                            <a:latin typeface="Cambria Math" panose="02040503050406030204" pitchFamily="18" charset="0"/>
                            <a:cs typeface="Times New Roman" panose="02020603050405020304" pitchFamily="18" charset="0"/>
                          </a:rPr>
                          <m:t>𝑑𝑖𝑠</m:t>
                        </m:r>
                      </m:sub>
                    </m:sSub>
                  </m:oMath>
                </a14:m>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312" name="文本框 311">
                <a:extLst>
                  <a:ext uri="{FF2B5EF4-FFF2-40B4-BE49-F238E27FC236}">
                    <a16:creationId xmlns:a16="http://schemas.microsoft.com/office/drawing/2014/main" id="{1E4A590C-F24F-099F-CF10-5B1192B1E313}"/>
                  </a:ext>
                </a:extLst>
              </p:cNvPr>
              <p:cNvSpPr txBox="1">
                <a:spLocks noRot="1" noChangeAspect="1" noMove="1" noResize="1" noEditPoints="1" noAdjustHandles="1" noChangeArrowheads="1" noChangeShapeType="1" noTextEdit="1"/>
              </p:cNvSpPr>
              <p:nvPr/>
            </p:nvSpPr>
            <p:spPr>
              <a:xfrm>
                <a:off x="7517255" y="5872000"/>
                <a:ext cx="871421" cy="276999"/>
              </a:xfrm>
              <a:prstGeom prst="rect">
                <a:avLst/>
              </a:prstGeom>
              <a:blipFill>
                <a:blip r:embed="rId27"/>
                <a:stretch>
                  <a:fillRect/>
                </a:stretch>
              </a:blipFill>
            </p:spPr>
            <p:txBody>
              <a:bodyPr/>
              <a:lstStyle/>
              <a:p>
                <a:r>
                  <a:rPr lang="zh-CN" altLang="en-US">
                    <a:noFill/>
                  </a:rPr>
                  <a:t> </a:t>
                </a:r>
              </a:p>
            </p:txBody>
          </p:sp>
        </mc:Fallback>
      </mc:AlternateContent>
      <p:cxnSp>
        <p:nvCxnSpPr>
          <p:cNvPr id="313" name="直接箭头连接符 312">
            <a:extLst>
              <a:ext uri="{FF2B5EF4-FFF2-40B4-BE49-F238E27FC236}">
                <a16:creationId xmlns:a16="http://schemas.microsoft.com/office/drawing/2014/main" id="{E24D03C5-998A-E9EC-2225-832301A3E4C1}"/>
              </a:ext>
            </a:extLst>
          </p:cNvPr>
          <p:cNvCxnSpPr>
            <a:cxnSpLocks/>
          </p:cNvCxnSpPr>
          <p:nvPr/>
        </p:nvCxnSpPr>
        <p:spPr>
          <a:xfrm>
            <a:off x="8581895" y="5247775"/>
            <a:ext cx="192656" cy="1265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4" name="直接箭头连接符 313">
            <a:extLst>
              <a:ext uri="{FF2B5EF4-FFF2-40B4-BE49-F238E27FC236}">
                <a16:creationId xmlns:a16="http://schemas.microsoft.com/office/drawing/2014/main" id="{9545BEF9-6B16-A76E-6B0A-5D1D0DA6744E}"/>
              </a:ext>
            </a:extLst>
          </p:cNvPr>
          <p:cNvCxnSpPr>
            <a:cxnSpLocks/>
          </p:cNvCxnSpPr>
          <p:nvPr/>
        </p:nvCxnSpPr>
        <p:spPr>
          <a:xfrm flipV="1">
            <a:off x="8575778" y="5794081"/>
            <a:ext cx="195183" cy="103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15" name="图片 314">
            <a:extLst>
              <a:ext uri="{FF2B5EF4-FFF2-40B4-BE49-F238E27FC236}">
                <a16:creationId xmlns:a16="http://schemas.microsoft.com/office/drawing/2014/main" id="{AE5B7350-63AA-3B9D-F4BB-23FDA883C2E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99801" y="5033728"/>
            <a:ext cx="237525" cy="237525"/>
          </a:xfrm>
          <a:prstGeom prst="rect">
            <a:avLst/>
          </a:prstGeom>
        </p:spPr>
      </p:pic>
      <p:sp>
        <p:nvSpPr>
          <p:cNvPr id="316" name="文本框 315">
            <a:extLst>
              <a:ext uri="{FF2B5EF4-FFF2-40B4-BE49-F238E27FC236}">
                <a16:creationId xmlns:a16="http://schemas.microsoft.com/office/drawing/2014/main" id="{C16C0DCF-1B8F-8086-D777-AD9ACF4F3402}"/>
              </a:ext>
            </a:extLst>
          </p:cNvPr>
          <p:cNvSpPr txBox="1"/>
          <p:nvPr/>
        </p:nvSpPr>
        <p:spPr>
          <a:xfrm>
            <a:off x="368835" y="4332805"/>
            <a:ext cx="342043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c) Prompt-driven dataset provenance verification</a:t>
            </a:r>
          </a:p>
        </p:txBody>
      </p:sp>
      <p:pic>
        <p:nvPicPr>
          <p:cNvPr id="317" name="图片 316">
            <a:extLst>
              <a:ext uri="{FF2B5EF4-FFF2-40B4-BE49-F238E27FC236}">
                <a16:creationId xmlns:a16="http://schemas.microsoft.com/office/drawing/2014/main" id="{1A3E69E7-6B17-4D7E-AB76-A8322864C636}"/>
              </a:ext>
            </a:extLst>
          </p:cNvPr>
          <p:cNvPicPr>
            <a:picLocks noChangeAspect="1"/>
          </p:cNvPicPr>
          <p:nvPr/>
        </p:nvPicPr>
        <p:blipFill>
          <a:blip r:embed="rId29"/>
          <a:stretch>
            <a:fillRect/>
          </a:stretch>
        </p:blipFill>
        <p:spPr>
          <a:xfrm>
            <a:off x="5367717" y="4629208"/>
            <a:ext cx="735369" cy="699902"/>
          </a:xfrm>
          <a:prstGeom prst="rect">
            <a:avLst/>
          </a:prstGeom>
        </p:spPr>
      </p:pic>
      <p:sp>
        <p:nvSpPr>
          <p:cNvPr id="318" name="文本框 317">
            <a:extLst>
              <a:ext uri="{FF2B5EF4-FFF2-40B4-BE49-F238E27FC236}">
                <a16:creationId xmlns:a16="http://schemas.microsoft.com/office/drawing/2014/main" id="{725DE3F3-841D-A9E5-4452-0CBBE9D66527}"/>
              </a:ext>
            </a:extLst>
          </p:cNvPr>
          <p:cNvSpPr txBox="1"/>
          <p:nvPr/>
        </p:nvSpPr>
        <p:spPr>
          <a:xfrm>
            <a:off x="4949866" y="5311736"/>
            <a:ext cx="189583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graph model</a:t>
            </a:r>
            <a:endParaRPr lang="zh-CN" altLang="en-US" sz="1200" dirty="0"/>
          </a:p>
        </p:txBody>
      </p:sp>
      <p:cxnSp>
        <p:nvCxnSpPr>
          <p:cNvPr id="319" name="直接箭头连接符 318">
            <a:extLst>
              <a:ext uri="{FF2B5EF4-FFF2-40B4-BE49-F238E27FC236}">
                <a16:creationId xmlns:a16="http://schemas.microsoft.com/office/drawing/2014/main" id="{06F716F4-56D7-0D2A-7F47-C346F5284273}"/>
              </a:ext>
            </a:extLst>
          </p:cNvPr>
          <p:cNvCxnSpPr>
            <a:cxnSpLocks/>
          </p:cNvCxnSpPr>
          <p:nvPr/>
        </p:nvCxnSpPr>
        <p:spPr>
          <a:xfrm>
            <a:off x="4679932" y="5025572"/>
            <a:ext cx="2726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0" name="直接箭头连接符 319">
            <a:extLst>
              <a:ext uri="{FF2B5EF4-FFF2-40B4-BE49-F238E27FC236}">
                <a16:creationId xmlns:a16="http://schemas.microsoft.com/office/drawing/2014/main" id="{63435FF2-5E87-E01E-AB00-642393145AFC}"/>
              </a:ext>
            </a:extLst>
          </p:cNvPr>
          <p:cNvCxnSpPr>
            <a:cxnSpLocks/>
          </p:cNvCxnSpPr>
          <p:nvPr/>
        </p:nvCxnSpPr>
        <p:spPr>
          <a:xfrm>
            <a:off x="6432930" y="5128322"/>
            <a:ext cx="291473" cy="1051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3" name="直接箭头连接符 322">
            <a:extLst>
              <a:ext uri="{FF2B5EF4-FFF2-40B4-BE49-F238E27FC236}">
                <a16:creationId xmlns:a16="http://schemas.microsoft.com/office/drawing/2014/main" id="{FAFE2FEC-4815-DB03-6BC2-D5027AE136E9}"/>
              </a:ext>
            </a:extLst>
          </p:cNvPr>
          <p:cNvCxnSpPr>
            <a:cxnSpLocks/>
          </p:cNvCxnSpPr>
          <p:nvPr/>
        </p:nvCxnSpPr>
        <p:spPr>
          <a:xfrm flipV="1">
            <a:off x="6339480" y="6045306"/>
            <a:ext cx="328932" cy="953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4" name="矩形 323">
            <a:extLst>
              <a:ext uri="{FF2B5EF4-FFF2-40B4-BE49-F238E27FC236}">
                <a16:creationId xmlns:a16="http://schemas.microsoft.com/office/drawing/2014/main" id="{7E86A568-2792-DDF9-41F8-7C77100C2845}"/>
              </a:ext>
            </a:extLst>
          </p:cNvPr>
          <p:cNvSpPr/>
          <p:nvPr/>
        </p:nvSpPr>
        <p:spPr>
          <a:xfrm>
            <a:off x="452497" y="4568665"/>
            <a:ext cx="11177963" cy="196066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1" name="矩形 330">
            <a:extLst>
              <a:ext uri="{FF2B5EF4-FFF2-40B4-BE49-F238E27FC236}">
                <a16:creationId xmlns:a16="http://schemas.microsoft.com/office/drawing/2014/main" id="{796C10F0-B2FB-8BFF-F594-961D9F24011B}"/>
              </a:ext>
            </a:extLst>
          </p:cNvPr>
          <p:cNvSpPr/>
          <p:nvPr/>
        </p:nvSpPr>
        <p:spPr>
          <a:xfrm>
            <a:off x="6181674" y="369279"/>
            <a:ext cx="5449290" cy="3979046"/>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3" name="图片 332">
            <a:extLst>
              <a:ext uri="{FF2B5EF4-FFF2-40B4-BE49-F238E27FC236}">
                <a16:creationId xmlns:a16="http://schemas.microsoft.com/office/drawing/2014/main" id="{BE602EDF-9FE7-A2D4-ACB4-695623C99DC8}"/>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224442" y="5617615"/>
            <a:ext cx="616616" cy="576277"/>
          </a:xfrm>
          <a:prstGeom prst="rect">
            <a:avLst/>
          </a:prstGeom>
        </p:spPr>
      </p:pic>
      <p:sp>
        <p:nvSpPr>
          <p:cNvPr id="343" name="文本框 342">
            <a:extLst>
              <a:ext uri="{FF2B5EF4-FFF2-40B4-BE49-F238E27FC236}">
                <a16:creationId xmlns:a16="http://schemas.microsoft.com/office/drawing/2014/main" id="{958006F0-4165-4ADB-6901-A3B210ACA2B9}"/>
              </a:ext>
            </a:extLst>
          </p:cNvPr>
          <p:cNvSpPr txBox="1"/>
          <p:nvPr/>
        </p:nvSpPr>
        <p:spPr>
          <a:xfrm>
            <a:off x="6096000" y="78362"/>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cxnSp>
        <p:nvCxnSpPr>
          <p:cNvPr id="310" name="直接箭头连接符 309">
            <a:extLst>
              <a:ext uri="{FF2B5EF4-FFF2-40B4-BE49-F238E27FC236}">
                <a16:creationId xmlns:a16="http://schemas.microsoft.com/office/drawing/2014/main" id="{E98FB4A2-CCAB-3B1B-AE75-E2F57F0B19BC}"/>
              </a:ext>
            </a:extLst>
          </p:cNvPr>
          <p:cNvCxnSpPr>
            <a:cxnSpLocks/>
          </p:cNvCxnSpPr>
          <p:nvPr/>
        </p:nvCxnSpPr>
        <p:spPr>
          <a:xfrm flipH="1" flipV="1">
            <a:off x="6035704" y="3119899"/>
            <a:ext cx="244891" cy="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2" name="直接箭头连接符 131">
            <a:extLst>
              <a:ext uri="{FF2B5EF4-FFF2-40B4-BE49-F238E27FC236}">
                <a16:creationId xmlns:a16="http://schemas.microsoft.com/office/drawing/2014/main" id="{4C008DC7-906D-63C2-A3CA-94621DAE9388}"/>
              </a:ext>
            </a:extLst>
          </p:cNvPr>
          <p:cNvCxnSpPr>
            <a:cxnSpLocks/>
          </p:cNvCxnSpPr>
          <p:nvPr/>
        </p:nvCxnSpPr>
        <p:spPr>
          <a:xfrm>
            <a:off x="4172653" y="4299088"/>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0" name="直接箭头连接符 349">
            <a:extLst>
              <a:ext uri="{FF2B5EF4-FFF2-40B4-BE49-F238E27FC236}">
                <a16:creationId xmlns:a16="http://schemas.microsoft.com/office/drawing/2014/main" id="{7B0DDD28-8362-A0FF-9A1A-7F4934968057}"/>
              </a:ext>
            </a:extLst>
          </p:cNvPr>
          <p:cNvCxnSpPr>
            <a:cxnSpLocks/>
          </p:cNvCxnSpPr>
          <p:nvPr/>
        </p:nvCxnSpPr>
        <p:spPr>
          <a:xfrm>
            <a:off x="5936566" y="1611585"/>
            <a:ext cx="245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9" name="直接箭头连接符 358">
            <a:extLst>
              <a:ext uri="{FF2B5EF4-FFF2-40B4-BE49-F238E27FC236}">
                <a16:creationId xmlns:a16="http://schemas.microsoft.com/office/drawing/2014/main" id="{960BB4B9-39FC-3511-0D89-4B0B64EDA95F}"/>
              </a:ext>
            </a:extLst>
          </p:cNvPr>
          <p:cNvCxnSpPr>
            <a:cxnSpLocks/>
          </p:cNvCxnSpPr>
          <p:nvPr/>
        </p:nvCxnSpPr>
        <p:spPr>
          <a:xfrm>
            <a:off x="7110456" y="4285020"/>
            <a:ext cx="0" cy="315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046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255514" y="1020851"/>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129456" y="63161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480878" y="148198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767819" y="112860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703525" y="187054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072619" y="150186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360753" y="115021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494106" y="18403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573869" y="15840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204775" y="205410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545172" y="124445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874978" y="116046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590635" y="159784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813282" y="161771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201207" y="126606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136913" y="163759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136913" y="163759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470510" y="126606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385756" y="136690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510122" y="144139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48EE967B-4CC1-3CC3-AE99-106169383DAA}"/>
              </a:ext>
            </a:extLst>
          </p:cNvPr>
          <p:cNvSpPr/>
          <p:nvPr/>
        </p:nvSpPr>
        <p:spPr>
          <a:xfrm>
            <a:off x="1298060" y="3219661"/>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BC200BC5-7990-70F2-F286-188322F70274}"/>
              </a:ext>
            </a:extLst>
          </p:cNvPr>
          <p:cNvSpPr txBox="1"/>
          <p:nvPr/>
        </p:nvSpPr>
        <p:spPr>
          <a:xfrm>
            <a:off x="1348888" y="2905273"/>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80" name="椭圆 79">
            <a:extLst>
              <a:ext uri="{FF2B5EF4-FFF2-40B4-BE49-F238E27FC236}">
                <a16:creationId xmlns:a16="http://schemas.microsoft.com/office/drawing/2014/main" id="{DC6F7545-B3C2-1DFE-7427-12BA2F8E78BD}"/>
              </a:ext>
            </a:extLst>
          </p:cNvPr>
          <p:cNvSpPr/>
          <p:nvPr/>
        </p:nvSpPr>
        <p:spPr>
          <a:xfrm>
            <a:off x="1545172" y="36692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81" name="椭圆 80">
            <a:extLst>
              <a:ext uri="{FF2B5EF4-FFF2-40B4-BE49-F238E27FC236}">
                <a16:creationId xmlns:a16="http://schemas.microsoft.com/office/drawing/2014/main" id="{FD8AB1F8-3550-722C-1449-78A4918CEEB8}"/>
              </a:ext>
            </a:extLst>
          </p:cNvPr>
          <p:cNvSpPr/>
          <p:nvPr/>
        </p:nvSpPr>
        <p:spPr>
          <a:xfrm>
            <a:off x="1832113" y="331591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2" name="椭圆 81">
            <a:extLst>
              <a:ext uri="{FF2B5EF4-FFF2-40B4-BE49-F238E27FC236}">
                <a16:creationId xmlns:a16="http://schemas.microsoft.com/office/drawing/2014/main" id="{736233EA-C775-79D1-653D-D17D1B2CEF34}"/>
              </a:ext>
            </a:extLst>
          </p:cNvPr>
          <p:cNvSpPr/>
          <p:nvPr/>
        </p:nvSpPr>
        <p:spPr>
          <a:xfrm>
            <a:off x="1767819" y="405785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9DE1B711-F556-1051-BB7D-91D01A4E4AF2}"/>
              </a:ext>
            </a:extLst>
          </p:cNvPr>
          <p:cNvSpPr/>
          <p:nvPr/>
        </p:nvSpPr>
        <p:spPr>
          <a:xfrm>
            <a:off x="2136913" y="368917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椭圆 85">
            <a:extLst>
              <a:ext uri="{FF2B5EF4-FFF2-40B4-BE49-F238E27FC236}">
                <a16:creationId xmlns:a16="http://schemas.microsoft.com/office/drawing/2014/main" id="{5A49A80F-48B5-E1BC-7CBD-DF1373AF3428}"/>
              </a:ext>
            </a:extLst>
          </p:cNvPr>
          <p:cNvSpPr/>
          <p:nvPr/>
        </p:nvSpPr>
        <p:spPr>
          <a:xfrm>
            <a:off x="2425047" y="333752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186B4BBC-6F40-63AA-4D54-3A57747FA2E8}"/>
              </a:ext>
            </a:extLst>
          </p:cNvPr>
          <p:cNvSpPr/>
          <p:nvPr/>
        </p:nvSpPr>
        <p:spPr>
          <a:xfrm>
            <a:off x="2558400" y="402769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CD055749-3358-F339-6165-2D0612EC6044}"/>
              </a:ext>
            </a:extLst>
          </p:cNvPr>
          <p:cNvSpPr/>
          <p:nvPr/>
        </p:nvSpPr>
        <p:spPr>
          <a:xfrm>
            <a:off x="2638163" y="377132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BFD63BBA-700B-271E-DD96-BCF9E89D2FFE}"/>
              </a:ext>
            </a:extLst>
          </p:cNvPr>
          <p:cNvSpPr/>
          <p:nvPr/>
        </p:nvSpPr>
        <p:spPr>
          <a:xfrm>
            <a:off x="2269069" y="42414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2" name="直接连接符 91">
            <a:extLst>
              <a:ext uri="{FF2B5EF4-FFF2-40B4-BE49-F238E27FC236}">
                <a16:creationId xmlns:a16="http://schemas.microsoft.com/office/drawing/2014/main" id="{1EC41A3D-EAA3-78B4-E954-9EC69AB359EA}"/>
              </a:ext>
            </a:extLst>
          </p:cNvPr>
          <p:cNvCxnSpPr>
            <a:stCxn id="81" idx="3"/>
            <a:endCxn id="80" idx="0"/>
          </p:cNvCxnSpPr>
          <p:nvPr/>
        </p:nvCxnSpPr>
        <p:spPr>
          <a:xfrm flipH="1">
            <a:off x="1609466" y="343176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806715B1-EF91-60B4-8F0F-6E77776EB0B4}"/>
              </a:ext>
            </a:extLst>
          </p:cNvPr>
          <p:cNvCxnSpPr>
            <a:cxnSpLocks/>
            <a:endCxn id="85" idx="1"/>
          </p:cNvCxnSpPr>
          <p:nvPr/>
        </p:nvCxnSpPr>
        <p:spPr>
          <a:xfrm>
            <a:off x="1939272" y="334777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8EF4A7B4-363D-EAF6-072F-C36A79D4283B}"/>
              </a:ext>
            </a:extLst>
          </p:cNvPr>
          <p:cNvCxnSpPr>
            <a:cxnSpLocks/>
            <a:stCxn id="80" idx="5"/>
            <a:endCxn id="82" idx="1"/>
          </p:cNvCxnSpPr>
          <p:nvPr/>
        </p:nvCxnSpPr>
        <p:spPr>
          <a:xfrm>
            <a:off x="1654929" y="378515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B14FEEBA-71AE-17D7-0740-472227C3ABA7}"/>
              </a:ext>
            </a:extLst>
          </p:cNvPr>
          <p:cNvCxnSpPr>
            <a:cxnSpLocks/>
            <a:stCxn id="85" idx="3"/>
            <a:endCxn id="82" idx="7"/>
          </p:cNvCxnSpPr>
          <p:nvPr/>
        </p:nvCxnSpPr>
        <p:spPr>
          <a:xfrm flipH="1">
            <a:off x="1877576" y="380502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5FF76DD0-35A5-BA30-9581-1E76B06F66FD}"/>
              </a:ext>
            </a:extLst>
          </p:cNvPr>
          <p:cNvCxnSpPr>
            <a:cxnSpLocks/>
            <a:stCxn id="86" idx="5"/>
            <a:endCxn id="85" idx="6"/>
          </p:cNvCxnSpPr>
          <p:nvPr/>
        </p:nvCxnSpPr>
        <p:spPr>
          <a:xfrm flipH="1">
            <a:off x="2265501" y="345337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A15EC971-1452-F0B2-F785-D105A85ADD43}"/>
              </a:ext>
            </a:extLst>
          </p:cNvPr>
          <p:cNvCxnSpPr>
            <a:cxnSpLocks/>
            <a:stCxn id="91" idx="0"/>
            <a:endCxn id="85" idx="4"/>
          </p:cNvCxnSpPr>
          <p:nvPr/>
        </p:nvCxnSpPr>
        <p:spPr>
          <a:xfrm flipH="1" flipV="1">
            <a:off x="2201207" y="382490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C22E5FFA-BDA0-09AF-1024-6AA68C67B3E2}"/>
              </a:ext>
            </a:extLst>
          </p:cNvPr>
          <p:cNvCxnSpPr>
            <a:cxnSpLocks/>
            <a:stCxn id="88" idx="2"/>
            <a:endCxn id="85" idx="4"/>
          </p:cNvCxnSpPr>
          <p:nvPr/>
        </p:nvCxnSpPr>
        <p:spPr>
          <a:xfrm flipH="1" flipV="1">
            <a:off x="2201207" y="382490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D7A0386-BD6C-90BF-76AE-1E9F4E57F7D9}"/>
              </a:ext>
            </a:extLst>
          </p:cNvPr>
          <p:cNvCxnSpPr>
            <a:cxnSpLocks/>
            <a:stCxn id="86" idx="5"/>
            <a:endCxn id="89" idx="1"/>
          </p:cNvCxnSpPr>
          <p:nvPr/>
        </p:nvCxnSpPr>
        <p:spPr>
          <a:xfrm>
            <a:off x="2534804" y="345337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106" name="文本框 105">
            <a:extLst>
              <a:ext uri="{FF2B5EF4-FFF2-40B4-BE49-F238E27FC236}">
                <a16:creationId xmlns:a16="http://schemas.microsoft.com/office/drawing/2014/main" id="{975AF3B7-3020-4E85-E2C7-38C5C5A14424}"/>
              </a:ext>
            </a:extLst>
          </p:cNvPr>
          <p:cNvSpPr txBox="1"/>
          <p:nvPr/>
        </p:nvSpPr>
        <p:spPr>
          <a:xfrm>
            <a:off x="1450050" y="355421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EF4ABD18-BE89-5C41-6682-6AB6D0BD34B4}"/>
              </a:ext>
            </a:extLst>
          </p:cNvPr>
          <p:cNvSpPr txBox="1"/>
          <p:nvPr/>
        </p:nvSpPr>
        <p:spPr>
          <a:xfrm>
            <a:off x="2574416" y="362870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706600" y="15297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nvGraphicFramePr>
        <p:xfrm>
          <a:off x="5309864" y="2205558"/>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143656" y="15816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453395" y="188206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453395" y="1882061"/>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nvGraphicFramePr>
        <p:xfrm>
          <a:off x="5302384" y="1116295"/>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294588" y="7547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94588" y="754720"/>
                <a:ext cx="2074788" cy="307777"/>
              </a:xfrm>
              <a:prstGeom prst="rect">
                <a:avLst/>
              </a:prstGeom>
              <a:blipFill>
                <a:blip r:embed="rId3"/>
                <a:stretch>
                  <a:fillRect t="-4000" b="-20000"/>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166865" y="1608801"/>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rot="19474622">
            <a:off x="4728852" y="13530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5BB3D194-896A-B745-5160-07BF2CB0D869}"/>
              </a:ext>
            </a:extLst>
          </p:cNvPr>
          <p:cNvSpPr/>
          <p:nvPr/>
        </p:nvSpPr>
        <p:spPr>
          <a:xfrm>
            <a:off x="1446484" y="43069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44834967-258A-D891-C612-A846BEE6F032}"/>
              </a:ext>
            </a:extLst>
          </p:cNvPr>
          <p:cNvSpPr/>
          <p:nvPr/>
        </p:nvSpPr>
        <p:spPr>
          <a:xfrm>
            <a:off x="1598884" y="44593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5381962-9818-5581-FED8-272D6CC7E4D7}"/>
              </a:ext>
            </a:extLst>
          </p:cNvPr>
          <p:cNvSpPr/>
          <p:nvPr/>
        </p:nvSpPr>
        <p:spPr>
          <a:xfrm>
            <a:off x="1357685" y="455102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320152A5-2A4C-D85D-A8FA-5035DABCD5D8}"/>
              </a:ext>
            </a:extLst>
          </p:cNvPr>
          <p:cNvCxnSpPr>
            <a:cxnSpLocks/>
            <a:stCxn id="127" idx="5"/>
            <a:endCxn id="129" idx="1"/>
          </p:cNvCxnSpPr>
          <p:nvPr/>
        </p:nvCxnSpPr>
        <p:spPr>
          <a:xfrm>
            <a:off x="1556241" y="442283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F19980E-5F3F-4F12-24C4-3EDBD3D66032}"/>
              </a:ext>
            </a:extLst>
          </p:cNvPr>
          <p:cNvCxnSpPr>
            <a:cxnSpLocks/>
            <a:stCxn id="127" idx="3"/>
            <a:endCxn id="130" idx="1"/>
          </p:cNvCxnSpPr>
          <p:nvPr/>
        </p:nvCxnSpPr>
        <p:spPr>
          <a:xfrm flipH="1">
            <a:off x="1376516" y="442283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CF5E364-6E0A-70C4-9C60-8F407040A2BD}"/>
              </a:ext>
            </a:extLst>
          </p:cNvPr>
          <p:cNvCxnSpPr>
            <a:cxnSpLocks/>
            <a:stCxn id="129" idx="3"/>
            <a:endCxn id="130" idx="6"/>
          </p:cNvCxnSpPr>
          <p:nvPr/>
        </p:nvCxnSpPr>
        <p:spPr>
          <a:xfrm flipH="1">
            <a:off x="1486273" y="4575232"/>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9215FB0E-2231-F7DC-DDAD-134F16C3A5E4}"/>
              </a:ext>
            </a:extLst>
          </p:cNvPr>
          <p:cNvCxnSpPr>
            <a:cxnSpLocks/>
            <a:endCxn id="127" idx="7"/>
          </p:cNvCxnSpPr>
          <p:nvPr/>
        </p:nvCxnSpPr>
        <p:spPr>
          <a:xfrm flipH="1">
            <a:off x="1556241" y="4174635"/>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53" name="箭头: 右 152">
            <a:extLst>
              <a:ext uri="{FF2B5EF4-FFF2-40B4-BE49-F238E27FC236}">
                <a16:creationId xmlns:a16="http://schemas.microsoft.com/office/drawing/2014/main" id="{73186C32-D734-6D2B-9A2D-518DD9083B7C}"/>
              </a:ext>
            </a:extLst>
          </p:cNvPr>
          <p:cNvSpPr/>
          <p:nvPr/>
        </p:nvSpPr>
        <p:spPr>
          <a:xfrm>
            <a:off x="3131690" y="381066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7E6630DF-0E80-E1BD-A01A-8AC682A7F154}"/>
              </a:ext>
            </a:extLst>
          </p:cNvPr>
          <p:cNvSpPr/>
          <p:nvPr/>
        </p:nvSpPr>
        <p:spPr>
          <a:xfrm rot="1192489">
            <a:off x="4871198" y="437186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55" name="表格 154">
            <a:extLst>
              <a:ext uri="{FF2B5EF4-FFF2-40B4-BE49-F238E27FC236}">
                <a16:creationId xmlns:a16="http://schemas.microsoft.com/office/drawing/2014/main" id="{ADDC1324-57DF-A542-1569-89834FE8557D}"/>
              </a:ext>
            </a:extLst>
          </p:cNvPr>
          <p:cNvGraphicFramePr>
            <a:graphicFrameLocks noGrp="1"/>
          </p:cNvGraphicFramePr>
          <p:nvPr>
            <p:extLst>
              <p:ext uri="{D42A27DB-BD31-4B8C-83A1-F6EECF244321}">
                <p14:modId xmlns:p14="http://schemas.microsoft.com/office/powerpoint/2010/main" val="3158535226"/>
              </p:ext>
            </p:extLst>
          </p:nvPr>
        </p:nvGraphicFramePr>
        <p:xfrm>
          <a:off x="5310610" y="4445577"/>
          <a:ext cx="2120900" cy="365760"/>
        </p:xfrm>
        <a:graphic>
          <a:graphicData uri="http://schemas.openxmlformats.org/drawingml/2006/table">
            <a:tbl>
              <a:tblPr firstRow="1" bandRow="1">
                <a:tableStyleId>{F5AB1C69-6EDB-4FF4-983F-18BD219EF322}</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72490A0-043D-B7B9-53B2-2DFB0B12042C}"/>
                  </a:ext>
                </a:extLst>
              </p:cNvPr>
              <p:cNvSpPr txBox="1"/>
              <p:nvPr/>
            </p:nvSpPr>
            <p:spPr>
              <a:xfrm>
                <a:off x="5455777" y="411805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56" name="文本框 155">
                <a:extLst>
                  <a:ext uri="{FF2B5EF4-FFF2-40B4-BE49-F238E27FC236}">
                    <a16:creationId xmlns:a16="http://schemas.microsoft.com/office/drawing/2014/main" id="{F72490A0-043D-B7B9-53B2-2DFB0B12042C}"/>
                  </a:ext>
                </a:extLst>
              </p:cNvPr>
              <p:cNvSpPr txBox="1">
                <a:spLocks noRot="1" noChangeAspect="1" noMove="1" noResize="1" noEditPoints="1" noAdjustHandles="1" noChangeArrowheads="1" noChangeShapeType="1" noTextEdit="1"/>
              </p:cNvSpPr>
              <p:nvPr/>
            </p:nvSpPr>
            <p:spPr>
              <a:xfrm>
                <a:off x="5455777" y="4118051"/>
                <a:ext cx="2074788" cy="307777"/>
              </a:xfrm>
              <a:prstGeom prst="rect">
                <a:avLst/>
              </a:prstGeom>
              <a:blipFill>
                <a:blip r:embed="rId3"/>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5368628" y="315413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sSup>
                      <m:sSupPr>
                        <m:ctrlPr>
                          <a:rPr lang="en-US" altLang="zh-CN" sz="1400" b="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m:t>
                        </m:r>
                      </m:sup>
                    </m:sSup>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5368628" y="3154137"/>
                <a:ext cx="2074788" cy="307777"/>
              </a:xfrm>
              <a:prstGeom prst="rect">
                <a:avLst/>
              </a:prstGeom>
              <a:blipFill>
                <a:blip r:embed="rId4"/>
                <a:stretch>
                  <a:fillRect t="-1961" b="-19608"/>
                </a:stretch>
              </a:blipFill>
            </p:spPr>
            <p:txBody>
              <a:bodyPr/>
              <a:lstStyle/>
              <a:p>
                <a:r>
                  <a:rPr lang="zh-CN" altLang="en-US">
                    <a:noFill/>
                  </a:rPr>
                  <a:t> </a:t>
                </a:r>
              </a:p>
            </p:txBody>
          </p:sp>
        </mc:Fallback>
      </mc:AlternateContent>
      <p:graphicFrame>
        <p:nvGraphicFramePr>
          <p:cNvPr id="158" name="表格 157">
            <a:extLst>
              <a:ext uri="{FF2B5EF4-FFF2-40B4-BE49-F238E27FC236}">
                <a16:creationId xmlns:a16="http://schemas.microsoft.com/office/drawing/2014/main" id="{A9F1BE7D-5872-4D80-A0D2-3106EB0ECB58}"/>
              </a:ext>
            </a:extLst>
          </p:cNvPr>
          <p:cNvGraphicFramePr>
            <a:graphicFrameLocks noGrp="1"/>
          </p:cNvGraphicFramePr>
          <p:nvPr/>
        </p:nvGraphicFramePr>
        <p:xfrm>
          <a:off x="5288244" y="3456114"/>
          <a:ext cx="2202240" cy="365760"/>
        </p:xfrm>
        <a:graphic>
          <a:graphicData uri="http://schemas.openxmlformats.org/drawingml/2006/table">
            <a:tbl>
              <a:tblPr firstRow="1" bandRow="1">
                <a:tableStyleId>{00A15C55-8517-42AA-B614-E9B94910E393}</a:tableStyleId>
              </a:tblPr>
              <a:tblGrid>
                <a:gridCol w="220224">
                  <a:extLst>
                    <a:ext uri="{9D8B030D-6E8A-4147-A177-3AD203B41FA5}">
                      <a16:colId xmlns:a16="http://schemas.microsoft.com/office/drawing/2014/main" val="1923799692"/>
                    </a:ext>
                  </a:extLst>
                </a:gridCol>
                <a:gridCol w="220224">
                  <a:extLst>
                    <a:ext uri="{9D8B030D-6E8A-4147-A177-3AD203B41FA5}">
                      <a16:colId xmlns:a16="http://schemas.microsoft.com/office/drawing/2014/main" val="3479001255"/>
                    </a:ext>
                  </a:extLst>
                </a:gridCol>
                <a:gridCol w="220224">
                  <a:extLst>
                    <a:ext uri="{9D8B030D-6E8A-4147-A177-3AD203B41FA5}">
                      <a16:colId xmlns:a16="http://schemas.microsoft.com/office/drawing/2014/main" val="1069490510"/>
                    </a:ext>
                  </a:extLst>
                </a:gridCol>
                <a:gridCol w="220224">
                  <a:extLst>
                    <a:ext uri="{9D8B030D-6E8A-4147-A177-3AD203B41FA5}">
                      <a16:colId xmlns:a16="http://schemas.microsoft.com/office/drawing/2014/main" val="2030114845"/>
                    </a:ext>
                  </a:extLst>
                </a:gridCol>
                <a:gridCol w="220224">
                  <a:extLst>
                    <a:ext uri="{9D8B030D-6E8A-4147-A177-3AD203B41FA5}">
                      <a16:colId xmlns:a16="http://schemas.microsoft.com/office/drawing/2014/main" val="3368444135"/>
                    </a:ext>
                  </a:extLst>
                </a:gridCol>
                <a:gridCol w="220224">
                  <a:extLst>
                    <a:ext uri="{9D8B030D-6E8A-4147-A177-3AD203B41FA5}">
                      <a16:colId xmlns:a16="http://schemas.microsoft.com/office/drawing/2014/main" val="2430847542"/>
                    </a:ext>
                  </a:extLst>
                </a:gridCol>
                <a:gridCol w="220224">
                  <a:extLst>
                    <a:ext uri="{9D8B030D-6E8A-4147-A177-3AD203B41FA5}">
                      <a16:colId xmlns:a16="http://schemas.microsoft.com/office/drawing/2014/main" val="3500608298"/>
                    </a:ext>
                  </a:extLst>
                </a:gridCol>
                <a:gridCol w="220224">
                  <a:extLst>
                    <a:ext uri="{9D8B030D-6E8A-4147-A177-3AD203B41FA5}">
                      <a16:colId xmlns:a16="http://schemas.microsoft.com/office/drawing/2014/main" val="4059097926"/>
                    </a:ext>
                  </a:extLst>
                </a:gridCol>
                <a:gridCol w="220224">
                  <a:extLst>
                    <a:ext uri="{9D8B030D-6E8A-4147-A177-3AD203B41FA5}">
                      <a16:colId xmlns:a16="http://schemas.microsoft.com/office/drawing/2014/main" val="1549850014"/>
                    </a:ext>
                  </a:extLst>
                </a:gridCol>
                <a:gridCol w="220224">
                  <a:extLst>
                    <a:ext uri="{9D8B030D-6E8A-4147-A177-3AD203B41FA5}">
                      <a16:colId xmlns:a16="http://schemas.microsoft.com/office/drawing/2014/main" val="2294249219"/>
                    </a:ext>
                  </a:extLst>
                </a:gridCol>
              </a:tblGrid>
              <a:tr h="34103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61" name="加号 160">
            <a:extLst>
              <a:ext uri="{FF2B5EF4-FFF2-40B4-BE49-F238E27FC236}">
                <a16:creationId xmlns:a16="http://schemas.microsoft.com/office/drawing/2014/main" id="{0B46AA27-4E79-55AD-2D45-2E294CD7A63B}"/>
              </a:ext>
            </a:extLst>
          </p:cNvPr>
          <p:cNvSpPr/>
          <p:nvPr/>
        </p:nvSpPr>
        <p:spPr>
          <a:xfrm>
            <a:off x="6349867" y="3869513"/>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03DB0DE-0F7A-72BE-10DC-71E689020B10}"/>
              </a:ext>
            </a:extLst>
          </p:cNvPr>
          <p:cNvSpPr/>
          <p:nvPr/>
        </p:nvSpPr>
        <p:spPr>
          <a:xfrm>
            <a:off x="9006228" y="1769671"/>
            <a:ext cx="924368" cy="24594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Classifier</a:t>
            </a:r>
          </a:p>
          <a:p>
            <a:pPr algn="ctr"/>
            <a:r>
              <a:rPr lang="en-US" altLang="zh-CN" sz="1200" dirty="0">
                <a:latin typeface="Times New Roman" panose="02020603050405020304" pitchFamily="18" charset="0"/>
                <a:cs typeface="Times New Roman" panose="02020603050405020304" pitchFamily="18" charset="0"/>
              </a:rPr>
              <a:t>Loss</a:t>
            </a:r>
            <a:endParaRPr lang="zh-CN" altLang="en-US" sz="1200" dirty="0">
              <a:latin typeface="Times New Roman" panose="02020603050405020304" pitchFamily="18" charset="0"/>
              <a:cs typeface="Times New Roman" panose="02020603050405020304" pitchFamily="18" charset="0"/>
            </a:endParaRPr>
          </a:p>
        </p:txBody>
      </p:sp>
      <p:sp>
        <p:nvSpPr>
          <p:cNvPr id="14" name="箭头: 右 13">
            <a:extLst>
              <a:ext uri="{FF2B5EF4-FFF2-40B4-BE49-F238E27FC236}">
                <a16:creationId xmlns:a16="http://schemas.microsoft.com/office/drawing/2014/main" id="{37601B32-4127-6ED9-BFC0-79AE95415205}"/>
              </a:ext>
            </a:extLst>
          </p:cNvPr>
          <p:cNvSpPr/>
          <p:nvPr/>
        </p:nvSpPr>
        <p:spPr>
          <a:xfrm>
            <a:off x="7973907" y="391099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5" name="箭头: 右 14">
            <a:extLst>
              <a:ext uri="{FF2B5EF4-FFF2-40B4-BE49-F238E27FC236}">
                <a16:creationId xmlns:a16="http://schemas.microsoft.com/office/drawing/2014/main" id="{444BFBAD-805E-89A9-C269-F9A4B0D95A38}"/>
              </a:ext>
            </a:extLst>
          </p:cNvPr>
          <p:cNvSpPr/>
          <p:nvPr/>
        </p:nvSpPr>
        <p:spPr>
          <a:xfrm>
            <a:off x="7969281" y="1805957"/>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 name="直接箭头连接符 17">
            <a:extLst>
              <a:ext uri="{FF2B5EF4-FFF2-40B4-BE49-F238E27FC236}">
                <a16:creationId xmlns:a16="http://schemas.microsoft.com/office/drawing/2014/main" id="{3AF40DEB-2D6D-C2E9-C4C4-8E2BFD6D4B7F}"/>
              </a:ext>
            </a:extLst>
          </p:cNvPr>
          <p:cNvCxnSpPr>
            <a:cxnSpLocks/>
          </p:cNvCxnSpPr>
          <p:nvPr/>
        </p:nvCxnSpPr>
        <p:spPr>
          <a:xfrm flipH="1">
            <a:off x="7530565" y="3528413"/>
            <a:ext cx="14756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文本框 3">
            <a:extLst>
              <a:ext uri="{FF2B5EF4-FFF2-40B4-BE49-F238E27FC236}">
                <a16:creationId xmlns:a16="http://schemas.microsoft.com/office/drawing/2014/main" id="{499CA75D-D348-4CA7-E540-BD60FD4FB341}"/>
              </a:ext>
            </a:extLst>
          </p:cNvPr>
          <p:cNvSpPr txBox="1"/>
          <p:nvPr/>
        </p:nvSpPr>
        <p:spPr>
          <a:xfrm>
            <a:off x="4368937" y="237300"/>
            <a:ext cx="2509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Optimization for Prompt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4E974C5-FA56-3D0C-0EF3-99644D4E8A6B}"/>
                  </a:ext>
                </a:extLst>
              </p:cNvPr>
              <p:cNvSpPr txBox="1"/>
              <p:nvPr/>
            </p:nvSpPr>
            <p:spPr>
              <a:xfrm>
                <a:off x="2016660" y="5636237"/>
                <a:ext cx="373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𝑐𝑙𝑠</m:t>
                          </m:r>
                        </m:sub>
                      </m:sSub>
                    </m:oMath>
                  </m:oMathPara>
                </a14:m>
                <a:endParaRPr lang="zh-CN" altLang="en-US" dirty="0"/>
              </a:p>
            </p:txBody>
          </p:sp>
        </mc:Choice>
        <mc:Fallback xmlns="">
          <p:sp>
            <p:nvSpPr>
              <p:cNvPr id="6" name="文本框 5">
                <a:extLst>
                  <a:ext uri="{FF2B5EF4-FFF2-40B4-BE49-F238E27FC236}">
                    <a16:creationId xmlns:a16="http://schemas.microsoft.com/office/drawing/2014/main" id="{74E974C5-FA56-3D0C-0EF3-99644D4E8A6B}"/>
                  </a:ext>
                </a:extLst>
              </p:cNvPr>
              <p:cNvSpPr txBox="1">
                <a:spLocks noRot="1" noChangeAspect="1" noMove="1" noResize="1" noEditPoints="1" noAdjustHandles="1" noChangeArrowheads="1" noChangeShapeType="1" noTextEdit="1"/>
              </p:cNvSpPr>
              <p:nvPr/>
            </p:nvSpPr>
            <p:spPr>
              <a:xfrm>
                <a:off x="2016660" y="5636237"/>
                <a:ext cx="373692" cy="276999"/>
              </a:xfrm>
              <a:prstGeom prst="rect">
                <a:avLst/>
              </a:prstGeom>
              <a:blipFill>
                <a:blip r:embed="rId5"/>
                <a:stretch>
                  <a:fillRect l="-14754" r="-6557" b="-17778"/>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6BF54769-C125-1F48-C933-C3AC1CD3BEB6}"/>
              </a:ext>
            </a:extLst>
          </p:cNvPr>
          <p:cNvSpPr txBox="1"/>
          <p:nvPr/>
        </p:nvSpPr>
        <p:spPr>
          <a:xfrm>
            <a:off x="2193051" y="5599941"/>
            <a:ext cx="338554" cy="369332"/>
          </a:xfrm>
          <a:prstGeom prst="rect">
            <a:avLst/>
          </a:prstGeom>
          <a:noFill/>
        </p:spPr>
        <p:txBody>
          <a:bodyPr wrap="none" rtlCol="0">
            <a:spAutoFit/>
          </a:bodyPr>
          <a:lstStyle/>
          <a:p>
            <a:r>
              <a:rPr lang="en-US" altLang="zh-CN" dirty="0"/>
              <a:t>+</a:t>
            </a:r>
            <a:endParaRPr lang="zh-CN" altLang="en-US"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68B725A-DCAF-EEF1-53B9-EB2704FB8385}"/>
                  </a:ext>
                </a:extLst>
              </p:cNvPr>
              <p:cNvSpPr txBox="1"/>
              <p:nvPr/>
            </p:nvSpPr>
            <p:spPr>
              <a:xfrm>
                <a:off x="2490267" y="5646107"/>
                <a:ext cx="1401859"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𝛽</m:t>
                          </m:r>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𝐷𝑖𝑠𝑠𝑖𝑚𝑖𝑙𝑎𝑟𝑖𝑡𝑦</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68B725A-DCAF-EEF1-53B9-EB2704FB8385}"/>
                  </a:ext>
                </a:extLst>
              </p:cNvPr>
              <p:cNvSpPr txBox="1">
                <a:spLocks noRot="1" noChangeAspect="1" noMove="1" noResize="1" noEditPoints="1" noAdjustHandles="1" noChangeArrowheads="1" noChangeShapeType="1" noTextEdit="1"/>
              </p:cNvSpPr>
              <p:nvPr/>
            </p:nvSpPr>
            <p:spPr>
              <a:xfrm>
                <a:off x="2490267" y="5646107"/>
                <a:ext cx="1401859" cy="298928"/>
              </a:xfrm>
              <a:prstGeom prst="rect">
                <a:avLst/>
              </a:prstGeom>
              <a:blipFill>
                <a:blip r:embed="rId6"/>
                <a:stretch>
                  <a:fillRect l="-5240" r="-3057" b="-2653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37FBBC82-9891-6EBA-D161-588F018E0CFA}"/>
              </a:ext>
            </a:extLst>
          </p:cNvPr>
          <p:cNvSpPr txBox="1"/>
          <p:nvPr/>
        </p:nvSpPr>
        <p:spPr>
          <a:xfrm>
            <a:off x="7232718" y="2867495"/>
            <a:ext cx="950544" cy="307777"/>
          </a:xfrm>
          <a:prstGeom prst="rect">
            <a:avLst/>
          </a:prstGeom>
          <a:noFill/>
        </p:spPr>
        <p:txBody>
          <a:bodyPr wrap="square" rtlCol="0">
            <a:spAutoFit/>
          </a:bodyPr>
          <a:lstStyle/>
          <a:p>
            <a:r>
              <a:rPr lang="en-US" altLang="zh-CN" sz="1400" dirty="0">
                <a:solidFill>
                  <a:srgbClr val="FF0000"/>
                </a:solidFill>
              </a:rPr>
              <a:t>Dissimilar</a:t>
            </a:r>
            <a:endParaRPr lang="zh-CN" altLang="en-US" sz="1400" dirty="0">
              <a:solidFill>
                <a:srgbClr val="FF0000"/>
              </a:solidFill>
            </a:endParaRPr>
          </a:p>
        </p:txBody>
      </p:sp>
      <p:cxnSp>
        <p:nvCxnSpPr>
          <p:cNvPr id="12" name="连接符: 肘形 11">
            <a:extLst>
              <a:ext uri="{FF2B5EF4-FFF2-40B4-BE49-F238E27FC236}">
                <a16:creationId xmlns:a16="http://schemas.microsoft.com/office/drawing/2014/main" id="{F7D356F7-3914-138D-56C5-CD71F2B45A11}"/>
              </a:ext>
            </a:extLst>
          </p:cNvPr>
          <p:cNvCxnSpPr>
            <a:cxnSpLocks/>
            <a:endCxn id="11" idx="0"/>
          </p:cNvCxnSpPr>
          <p:nvPr/>
        </p:nvCxnSpPr>
        <p:spPr>
          <a:xfrm>
            <a:off x="7503608" y="2326671"/>
            <a:ext cx="204382" cy="54082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7" name="连接符: 肘形 16">
            <a:extLst>
              <a:ext uri="{FF2B5EF4-FFF2-40B4-BE49-F238E27FC236}">
                <a16:creationId xmlns:a16="http://schemas.microsoft.com/office/drawing/2014/main" id="{B87BF276-0D55-545B-5E42-C530DE90C898}"/>
              </a:ext>
            </a:extLst>
          </p:cNvPr>
          <p:cNvCxnSpPr>
            <a:endCxn id="11" idx="2"/>
          </p:cNvCxnSpPr>
          <p:nvPr/>
        </p:nvCxnSpPr>
        <p:spPr>
          <a:xfrm rot="5400000" flipH="1" flipV="1">
            <a:off x="7342033" y="3348501"/>
            <a:ext cx="539185" cy="192729"/>
          </a:xfrm>
          <a:prstGeom prst="bentConnector3">
            <a:avLst>
              <a:gd name="adj1" fmla="val -347"/>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03970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0247-5B95-8973-6F50-620886A67CA6}"/>
            </a:ext>
          </a:extLst>
        </p:cNvPr>
        <p:cNvGrpSpPr/>
        <p:nvPr/>
      </p:nvGrpSpPr>
      <p:grpSpPr>
        <a:xfrm>
          <a:off x="0" y="0"/>
          <a:ext cx="0" cy="0"/>
          <a:chOff x="0" y="0"/>
          <a:chExt cx="0" cy="0"/>
        </a:xfrm>
      </p:grpSpPr>
      <p:cxnSp>
        <p:nvCxnSpPr>
          <p:cNvPr id="276" name="直接箭头连接符 275">
            <a:extLst>
              <a:ext uri="{FF2B5EF4-FFF2-40B4-BE49-F238E27FC236}">
                <a16:creationId xmlns:a16="http://schemas.microsoft.com/office/drawing/2014/main" id="{88ED5831-4B0D-A3D1-99F8-C14162A3641B}"/>
              </a:ext>
            </a:extLst>
          </p:cNvPr>
          <p:cNvCxnSpPr>
            <a:cxnSpLocks/>
          </p:cNvCxnSpPr>
          <p:nvPr/>
        </p:nvCxnSpPr>
        <p:spPr>
          <a:xfrm>
            <a:off x="12413535" y="3482454"/>
            <a:ext cx="3014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1" name="文本框 320">
            <a:extLst>
              <a:ext uri="{FF2B5EF4-FFF2-40B4-BE49-F238E27FC236}">
                <a16:creationId xmlns:a16="http://schemas.microsoft.com/office/drawing/2014/main" id="{5E3B65A8-5D1D-3B44-D603-CE1D10C55045}"/>
              </a:ext>
            </a:extLst>
          </p:cNvPr>
          <p:cNvSpPr txBox="1"/>
          <p:nvPr/>
        </p:nvSpPr>
        <p:spPr>
          <a:xfrm>
            <a:off x="352602" y="27139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Centrality-guided representative node selection</a:t>
            </a:r>
          </a:p>
        </p:txBody>
      </p:sp>
      <p:sp>
        <p:nvSpPr>
          <p:cNvPr id="600" name="矩形 599">
            <a:extLst>
              <a:ext uri="{FF2B5EF4-FFF2-40B4-BE49-F238E27FC236}">
                <a16:creationId xmlns:a16="http://schemas.microsoft.com/office/drawing/2014/main" id="{B679B8E5-CA08-4C01-BB1D-C375172D2D61}"/>
              </a:ext>
            </a:extLst>
          </p:cNvPr>
          <p:cNvSpPr/>
          <p:nvPr/>
        </p:nvSpPr>
        <p:spPr>
          <a:xfrm>
            <a:off x="373776" y="563807"/>
            <a:ext cx="6104581" cy="1596826"/>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01" name="文本框 600">
                <a:extLst>
                  <a:ext uri="{FF2B5EF4-FFF2-40B4-BE49-F238E27FC236}">
                    <a16:creationId xmlns:a16="http://schemas.microsoft.com/office/drawing/2014/main" id="{5B35B493-EE1E-64EA-B354-0C5B28E47972}"/>
                  </a:ext>
                </a:extLst>
              </p:cNvPr>
              <p:cNvSpPr txBox="1"/>
              <p:nvPr/>
            </p:nvSpPr>
            <p:spPr>
              <a:xfrm>
                <a:off x="396343" y="165910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601" name="文本框 600">
                <a:extLst>
                  <a:ext uri="{FF2B5EF4-FFF2-40B4-BE49-F238E27FC236}">
                    <a16:creationId xmlns:a16="http://schemas.microsoft.com/office/drawing/2014/main" id="{5B35B493-EE1E-64EA-B354-0C5B28E47972}"/>
                  </a:ext>
                </a:extLst>
              </p:cNvPr>
              <p:cNvSpPr txBox="1">
                <a:spLocks noRot="1" noChangeAspect="1" noMove="1" noResize="1" noEditPoints="1" noAdjustHandles="1" noChangeArrowheads="1" noChangeShapeType="1" noTextEdit="1"/>
              </p:cNvSpPr>
              <p:nvPr/>
            </p:nvSpPr>
            <p:spPr>
              <a:xfrm>
                <a:off x="396343" y="1659103"/>
                <a:ext cx="1368003" cy="276999"/>
              </a:xfrm>
              <a:prstGeom prst="rect">
                <a:avLst/>
              </a:prstGeom>
              <a:blipFill>
                <a:blip r:embed="rId3"/>
                <a:stretch>
                  <a:fillRect b="-15217"/>
                </a:stretch>
              </a:blipFill>
            </p:spPr>
            <p:txBody>
              <a:bodyPr/>
              <a:lstStyle/>
              <a:p>
                <a:r>
                  <a:rPr lang="zh-CN" altLang="en-US">
                    <a:noFill/>
                  </a:rPr>
                  <a:t> </a:t>
                </a:r>
              </a:p>
            </p:txBody>
          </p:sp>
        </mc:Fallback>
      </mc:AlternateContent>
      <p:sp>
        <p:nvSpPr>
          <p:cNvPr id="602" name="文本框 601">
            <a:extLst>
              <a:ext uri="{FF2B5EF4-FFF2-40B4-BE49-F238E27FC236}">
                <a16:creationId xmlns:a16="http://schemas.microsoft.com/office/drawing/2014/main" id="{E01851B2-1DC6-DF36-9D38-C4D8E411AAF7}"/>
              </a:ext>
            </a:extLst>
          </p:cNvPr>
          <p:cNvSpPr txBox="1"/>
          <p:nvPr/>
        </p:nvSpPr>
        <p:spPr>
          <a:xfrm>
            <a:off x="2873596" y="987620"/>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604" name="文本框 603">
            <a:extLst>
              <a:ext uri="{FF2B5EF4-FFF2-40B4-BE49-F238E27FC236}">
                <a16:creationId xmlns:a16="http://schemas.microsoft.com/office/drawing/2014/main" id="{3D6C09E0-C2E0-0027-8F46-CA6109B9ADF1}"/>
              </a:ext>
            </a:extLst>
          </p:cNvPr>
          <p:cNvSpPr txBox="1"/>
          <p:nvPr/>
        </p:nvSpPr>
        <p:spPr>
          <a:xfrm>
            <a:off x="2860534" y="1189953"/>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605" name="矩形 604">
            <a:extLst>
              <a:ext uri="{FF2B5EF4-FFF2-40B4-BE49-F238E27FC236}">
                <a16:creationId xmlns:a16="http://schemas.microsoft.com/office/drawing/2014/main" id="{12A059A3-875E-2FAF-A894-3D122AE1CFB9}"/>
              </a:ext>
            </a:extLst>
          </p:cNvPr>
          <p:cNvSpPr/>
          <p:nvPr/>
        </p:nvSpPr>
        <p:spPr>
          <a:xfrm>
            <a:off x="458021" y="707478"/>
            <a:ext cx="1222710" cy="9833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8" name="文本框 607">
            <a:extLst>
              <a:ext uri="{FF2B5EF4-FFF2-40B4-BE49-F238E27FC236}">
                <a16:creationId xmlns:a16="http://schemas.microsoft.com/office/drawing/2014/main" id="{A91FFDD7-1FD5-3071-6218-BFD3CCEA909C}"/>
              </a:ext>
            </a:extLst>
          </p:cNvPr>
          <p:cNvSpPr txBox="1"/>
          <p:nvPr/>
        </p:nvSpPr>
        <p:spPr>
          <a:xfrm>
            <a:off x="1973306" y="1690815"/>
            <a:ext cx="9797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cxnSp>
        <p:nvCxnSpPr>
          <p:cNvPr id="610" name="直接箭头连接符 609">
            <a:extLst>
              <a:ext uri="{FF2B5EF4-FFF2-40B4-BE49-F238E27FC236}">
                <a16:creationId xmlns:a16="http://schemas.microsoft.com/office/drawing/2014/main" id="{B744FF06-A676-8763-F3D4-1CBAE008087A}"/>
              </a:ext>
            </a:extLst>
          </p:cNvPr>
          <p:cNvCxnSpPr>
            <a:cxnSpLocks/>
          </p:cNvCxnSpPr>
          <p:nvPr/>
        </p:nvCxnSpPr>
        <p:spPr>
          <a:xfrm>
            <a:off x="2923001" y="1237953"/>
            <a:ext cx="7302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2" name="文本框 611">
            <a:extLst>
              <a:ext uri="{FF2B5EF4-FFF2-40B4-BE49-F238E27FC236}">
                <a16:creationId xmlns:a16="http://schemas.microsoft.com/office/drawing/2014/main" id="{8EA64681-1CE1-005A-7D9A-7A00414EB387}"/>
              </a:ext>
            </a:extLst>
          </p:cNvPr>
          <p:cNvSpPr txBox="1"/>
          <p:nvPr/>
        </p:nvSpPr>
        <p:spPr>
          <a:xfrm>
            <a:off x="3732074" y="1478340"/>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613" name="文本框 612">
            <a:extLst>
              <a:ext uri="{FF2B5EF4-FFF2-40B4-BE49-F238E27FC236}">
                <a16:creationId xmlns:a16="http://schemas.microsoft.com/office/drawing/2014/main" id="{BAB5C404-59DC-6174-7D17-EBA3E521A492}"/>
              </a:ext>
            </a:extLst>
          </p:cNvPr>
          <p:cNvSpPr txBox="1"/>
          <p:nvPr/>
        </p:nvSpPr>
        <p:spPr>
          <a:xfrm>
            <a:off x="4584725" y="920500"/>
            <a:ext cx="772969"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 </a:t>
            </a:r>
            <a:endParaRPr lang="zh-CN" altLang="en-US" sz="1200" dirty="0">
              <a:latin typeface="Times New Roman" panose="02020603050405020304" pitchFamily="18" charset="0"/>
              <a:cs typeface="Times New Roman" panose="02020603050405020304" pitchFamily="18" charset="0"/>
            </a:endParaRPr>
          </a:p>
        </p:txBody>
      </p:sp>
      <p:pic>
        <p:nvPicPr>
          <p:cNvPr id="614" name="图片 613">
            <a:extLst>
              <a:ext uri="{FF2B5EF4-FFF2-40B4-BE49-F238E27FC236}">
                <a16:creationId xmlns:a16="http://schemas.microsoft.com/office/drawing/2014/main" id="{D74EF112-5439-41F7-3ABA-A71D3AF73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803" y="672594"/>
            <a:ext cx="1066632" cy="986509"/>
          </a:xfrm>
          <a:prstGeom prst="rect">
            <a:avLst/>
          </a:prstGeom>
        </p:spPr>
      </p:pic>
      <p:cxnSp>
        <p:nvCxnSpPr>
          <p:cNvPr id="615" name="直接箭头连接符 614">
            <a:extLst>
              <a:ext uri="{FF2B5EF4-FFF2-40B4-BE49-F238E27FC236}">
                <a16:creationId xmlns:a16="http://schemas.microsoft.com/office/drawing/2014/main" id="{BCF68E5D-EF07-8EF9-7987-D1C5E5189266}"/>
              </a:ext>
            </a:extLst>
          </p:cNvPr>
          <p:cNvCxnSpPr>
            <a:cxnSpLocks/>
          </p:cNvCxnSpPr>
          <p:nvPr/>
        </p:nvCxnSpPr>
        <p:spPr>
          <a:xfrm>
            <a:off x="1725160" y="1252228"/>
            <a:ext cx="2037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16" name="图片 615">
            <a:extLst>
              <a:ext uri="{FF2B5EF4-FFF2-40B4-BE49-F238E27FC236}">
                <a16:creationId xmlns:a16="http://schemas.microsoft.com/office/drawing/2014/main" id="{37E1D4EE-F7EF-EDDE-AB5F-89C51D895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434" y="785287"/>
            <a:ext cx="936058" cy="945859"/>
          </a:xfrm>
          <a:prstGeom prst="rect">
            <a:avLst/>
          </a:prstGeom>
        </p:spPr>
      </p:pic>
      <p:sp>
        <p:nvSpPr>
          <p:cNvPr id="617" name="左大括号 616">
            <a:extLst>
              <a:ext uri="{FF2B5EF4-FFF2-40B4-BE49-F238E27FC236}">
                <a16:creationId xmlns:a16="http://schemas.microsoft.com/office/drawing/2014/main" id="{DF51BB89-CC38-053D-2590-8C33CA99802E}"/>
              </a:ext>
            </a:extLst>
          </p:cNvPr>
          <p:cNvSpPr/>
          <p:nvPr/>
        </p:nvSpPr>
        <p:spPr>
          <a:xfrm>
            <a:off x="3690516" y="944496"/>
            <a:ext cx="129221" cy="566010"/>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618" name="图片 617">
            <a:extLst>
              <a:ext uri="{FF2B5EF4-FFF2-40B4-BE49-F238E27FC236}">
                <a16:creationId xmlns:a16="http://schemas.microsoft.com/office/drawing/2014/main" id="{F11FA91F-3449-AB36-1595-3C38248330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2889" y="965371"/>
            <a:ext cx="648725" cy="490927"/>
          </a:xfrm>
          <a:prstGeom prst="rect">
            <a:avLst/>
          </a:prstGeom>
        </p:spPr>
      </p:pic>
      <p:cxnSp>
        <p:nvCxnSpPr>
          <p:cNvPr id="619" name="直接箭头连接符 618">
            <a:extLst>
              <a:ext uri="{FF2B5EF4-FFF2-40B4-BE49-F238E27FC236}">
                <a16:creationId xmlns:a16="http://schemas.microsoft.com/office/drawing/2014/main" id="{1CCA7C49-B61D-DF7E-319F-A6684FF8132E}"/>
              </a:ext>
            </a:extLst>
          </p:cNvPr>
          <p:cNvCxnSpPr>
            <a:cxnSpLocks/>
          </p:cNvCxnSpPr>
          <p:nvPr/>
        </p:nvCxnSpPr>
        <p:spPr>
          <a:xfrm>
            <a:off x="4627473" y="1344633"/>
            <a:ext cx="6259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20" name="图片 619">
            <a:extLst>
              <a:ext uri="{FF2B5EF4-FFF2-40B4-BE49-F238E27FC236}">
                <a16:creationId xmlns:a16="http://schemas.microsoft.com/office/drawing/2014/main" id="{39FE1751-6902-F2D5-E918-42E4DB1FF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574" y="828924"/>
            <a:ext cx="1073230" cy="946394"/>
          </a:xfrm>
          <a:prstGeom prst="rect">
            <a:avLst/>
          </a:prstGeom>
        </p:spPr>
      </p:pic>
      <p:sp>
        <p:nvSpPr>
          <p:cNvPr id="621" name="矩形 620">
            <a:extLst>
              <a:ext uri="{FF2B5EF4-FFF2-40B4-BE49-F238E27FC236}">
                <a16:creationId xmlns:a16="http://schemas.microsoft.com/office/drawing/2014/main" id="{7898E1FC-77EA-8652-1AD3-65AB335DC926}"/>
              </a:ext>
            </a:extLst>
          </p:cNvPr>
          <p:cNvSpPr/>
          <p:nvPr/>
        </p:nvSpPr>
        <p:spPr>
          <a:xfrm>
            <a:off x="5296169" y="828924"/>
            <a:ext cx="1089367" cy="10211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2" name="文本框 621">
            <a:extLst>
              <a:ext uri="{FF2B5EF4-FFF2-40B4-BE49-F238E27FC236}">
                <a16:creationId xmlns:a16="http://schemas.microsoft.com/office/drawing/2014/main" id="{763D2F57-79AA-8312-5445-6824E7DB93C0}"/>
              </a:ext>
            </a:extLst>
          </p:cNvPr>
          <p:cNvSpPr txBox="1"/>
          <p:nvPr/>
        </p:nvSpPr>
        <p:spPr>
          <a:xfrm>
            <a:off x="5287882" y="1813468"/>
            <a:ext cx="161623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node</a:t>
            </a:r>
            <a:r>
              <a:rPr lang="en-US" altLang="zh-CN" sz="1200" dirty="0">
                <a:latin typeface="Times New Roman" panose="02020603050405020304" pitchFamily="18" charset="0"/>
                <a:cs typeface="Times New Roman" panose="02020603050405020304" pitchFamily="18" charset="0"/>
              </a:rPr>
              <a:t> selection</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623" name="文本框 622">
            <a:extLst>
              <a:ext uri="{FF2B5EF4-FFF2-40B4-BE49-F238E27FC236}">
                <a16:creationId xmlns:a16="http://schemas.microsoft.com/office/drawing/2014/main" id="{F1B309E7-AAB1-BB1E-E665-DF0B44EEF893}"/>
              </a:ext>
            </a:extLst>
          </p:cNvPr>
          <p:cNvSpPr txBox="1"/>
          <p:nvPr/>
        </p:nvSpPr>
        <p:spPr>
          <a:xfrm>
            <a:off x="5920619" y="782000"/>
            <a:ext cx="6155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cxnSp>
        <p:nvCxnSpPr>
          <p:cNvPr id="624" name="直接箭头连接符 623">
            <a:extLst>
              <a:ext uri="{FF2B5EF4-FFF2-40B4-BE49-F238E27FC236}">
                <a16:creationId xmlns:a16="http://schemas.microsoft.com/office/drawing/2014/main" id="{93830531-6FDA-8A89-DB11-0C5E40265D93}"/>
              </a:ext>
            </a:extLst>
          </p:cNvPr>
          <p:cNvCxnSpPr>
            <a:cxnSpLocks/>
          </p:cNvCxnSpPr>
          <p:nvPr/>
        </p:nvCxnSpPr>
        <p:spPr>
          <a:xfrm flipV="1">
            <a:off x="3569291" y="106890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5" name="直接箭头连接符 624">
            <a:extLst>
              <a:ext uri="{FF2B5EF4-FFF2-40B4-BE49-F238E27FC236}">
                <a16:creationId xmlns:a16="http://schemas.microsoft.com/office/drawing/2014/main" id="{F53CD637-21C6-9DCA-059A-946FBFA93D63}"/>
              </a:ext>
            </a:extLst>
          </p:cNvPr>
          <p:cNvCxnSpPr>
            <a:cxnSpLocks/>
          </p:cNvCxnSpPr>
          <p:nvPr/>
        </p:nvCxnSpPr>
        <p:spPr>
          <a:xfrm flipV="1">
            <a:off x="3571472" y="1282474"/>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46" name="文本框 1345">
            <a:extLst>
              <a:ext uri="{FF2B5EF4-FFF2-40B4-BE49-F238E27FC236}">
                <a16:creationId xmlns:a16="http://schemas.microsoft.com/office/drawing/2014/main" id="{943133D0-474B-141B-50BB-C4FF757232DF}"/>
              </a:ext>
            </a:extLst>
          </p:cNvPr>
          <p:cNvSpPr txBox="1"/>
          <p:nvPr/>
        </p:nvSpPr>
        <p:spPr>
          <a:xfrm>
            <a:off x="785716" y="2747514"/>
            <a:ext cx="14639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embedding</a:t>
            </a:r>
            <a:endParaRPr lang="zh-CN" altLang="en-US" sz="1200" dirty="0">
              <a:latin typeface="Times New Roman" panose="02020603050405020304" pitchFamily="18" charset="0"/>
              <a:cs typeface="Times New Roman" panose="02020603050405020304" pitchFamily="18" charset="0"/>
            </a:endParaRPr>
          </a:p>
        </p:txBody>
      </p:sp>
      <p:sp>
        <p:nvSpPr>
          <p:cNvPr id="1347" name="文本框 1346">
            <a:extLst>
              <a:ext uri="{FF2B5EF4-FFF2-40B4-BE49-F238E27FC236}">
                <a16:creationId xmlns:a16="http://schemas.microsoft.com/office/drawing/2014/main" id="{6A824F17-E1FB-1A17-3410-E5D39D7656DC}"/>
              </a:ext>
            </a:extLst>
          </p:cNvPr>
          <p:cNvSpPr txBox="1"/>
          <p:nvPr/>
        </p:nvSpPr>
        <p:spPr>
          <a:xfrm>
            <a:off x="789476" y="3607316"/>
            <a:ext cx="151954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Disturbed embedding</a:t>
            </a:r>
            <a:endParaRPr lang="zh-CN" altLang="en-US" sz="1200" dirty="0">
              <a:latin typeface="Times New Roman" panose="02020603050405020304" pitchFamily="18" charset="0"/>
              <a:cs typeface="Times New Roman" panose="02020603050405020304" pitchFamily="18" charset="0"/>
            </a:endParaRPr>
          </a:p>
        </p:txBody>
      </p:sp>
      <p:sp>
        <p:nvSpPr>
          <p:cNvPr id="1348" name="文本框 1347">
            <a:extLst>
              <a:ext uri="{FF2B5EF4-FFF2-40B4-BE49-F238E27FC236}">
                <a16:creationId xmlns:a16="http://schemas.microsoft.com/office/drawing/2014/main" id="{200795A0-2A8F-CB64-B8D1-636E5E6B01A3}"/>
              </a:ext>
            </a:extLst>
          </p:cNvPr>
          <p:cNvSpPr txBox="1"/>
          <p:nvPr/>
        </p:nvSpPr>
        <p:spPr>
          <a:xfrm>
            <a:off x="812316" y="4190591"/>
            <a:ext cx="138602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Isotope embedding</a:t>
            </a:r>
            <a:endParaRPr lang="zh-CN" altLang="en-US" sz="1200" dirty="0">
              <a:latin typeface="Times New Roman" panose="02020603050405020304" pitchFamily="18" charset="0"/>
              <a:cs typeface="Times New Roman" panose="02020603050405020304" pitchFamily="18" charset="0"/>
            </a:endParaRPr>
          </a:p>
        </p:txBody>
      </p:sp>
      <p:sp>
        <p:nvSpPr>
          <p:cNvPr id="1349" name="文本框 1348">
            <a:extLst>
              <a:ext uri="{FF2B5EF4-FFF2-40B4-BE49-F238E27FC236}">
                <a16:creationId xmlns:a16="http://schemas.microsoft.com/office/drawing/2014/main" id="{D06DB099-780E-8D5F-6922-90E28A388A9E}"/>
              </a:ext>
            </a:extLst>
          </p:cNvPr>
          <p:cNvSpPr txBox="1"/>
          <p:nvPr/>
        </p:nvSpPr>
        <p:spPr>
          <a:xfrm>
            <a:off x="838916" y="5074204"/>
            <a:ext cx="16836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Attach node embedding</a:t>
            </a:r>
            <a:endParaRPr lang="zh-CN" altLang="en-US" sz="1200" dirty="0">
              <a:latin typeface="Times New Roman" panose="02020603050405020304" pitchFamily="18" charset="0"/>
              <a:cs typeface="Times New Roman" panose="02020603050405020304" pitchFamily="18" charset="0"/>
            </a:endParaRPr>
          </a:p>
        </p:txBody>
      </p:sp>
      <p:cxnSp>
        <p:nvCxnSpPr>
          <p:cNvPr id="1350" name="直接箭头连接符 1349">
            <a:extLst>
              <a:ext uri="{FF2B5EF4-FFF2-40B4-BE49-F238E27FC236}">
                <a16:creationId xmlns:a16="http://schemas.microsoft.com/office/drawing/2014/main" id="{BA93C978-5FBE-03BA-DC47-1CD1B7AD4BED}"/>
              </a:ext>
            </a:extLst>
          </p:cNvPr>
          <p:cNvCxnSpPr>
            <a:cxnSpLocks/>
          </p:cNvCxnSpPr>
          <p:nvPr/>
        </p:nvCxnSpPr>
        <p:spPr>
          <a:xfrm>
            <a:off x="1440696" y="2972365"/>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442" name="图片 1441">
            <a:extLst>
              <a:ext uri="{FF2B5EF4-FFF2-40B4-BE49-F238E27FC236}">
                <a16:creationId xmlns:a16="http://schemas.microsoft.com/office/drawing/2014/main" id="{00955A1D-E7B5-642D-8DD2-C809AA0E74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5576" y="3357923"/>
            <a:ext cx="691248" cy="728039"/>
          </a:xfrm>
          <a:prstGeom prst="rect">
            <a:avLst/>
          </a:prstGeom>
        </p:spPr>
      </p:pic>
      <p:sp>
        <p:nvSpPr>
          <p:cNvPr id="1444" name="文本框 1443">
            <a:extLst>
              <a:ext uri="{FF2B5EF4-FFF2-40B4-BE49-F238E27FC236}">
                <a16:creationId xmlns:a16="http://schemas.microsoft.com/office/drawing/2014/main" id="{E6822830-67D7-3D80-E6EE-C91F296AB305}"/>
              </a:ext>
            </a:extLst>
          </p:cNvPr>
          <p:cNvSpPr txBox="1"/>
          <p:nvPr/>
        </p:nvSpPr>
        <p:spPr>
          <a:xfrm>
            <a:off x="1392842" y="3045945"/>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sp>
        <p:nvSpPr>
          <p:cNvPr id="1445" name="文本框 1444">
            <a:extLst>
              <a:ext uri="{FF2B5EF4-FFF2-40B4-BE49-F238E27FC236}">
                <a16:creationId xmlns:a16="http://schemas.microsoft.com/office/drawing/2014/main" id="{DFDEEB03-8385-FB1B-C472-C6BE373B3206}"/>
              </a:ext>
            </a:extLst>
          </p:cNvPr>
          <p:cNvSpPr txBox="1"/>
          <p:nvPr/>
        </p:nvSpPr>
        <p:spPr>
          <a:xfrm>
            <a:off x="1437633" y="4471270"/>
            <a:ext cx="638339" cy="276999"/>
          </a:xfrm>
          <a:prstGeom prst="rect">
            <a:avLst/>
          </a:prstGeom>
          <a:noFill/>
        </p:spPr>
        <p:txBody>
          <a:bodyPr wrap="square">
            <a:spAutoFit/>
          </a:bodyPr>
          <a:lstStyle/>
          <a:p>
            <a:r>
              <a:rPr lang="en-US" altLang="zh-CN" sz="1200" dirty="0">
                <a:solidFill>
                  <a:srgbClr val="C00000"/>
                </a:solidFill>
                <a:latin typeface="Times New Roman" panose="02020603050405020304" pitchFamily="18" charset="0"/>
                <a:cs typeface="Times New Roman" panose="02020603050405020304" pitchFamily="18" charset="0"/>
              </a:rPr>
              <a:t>Similar</a:t>
            </a:r>
            <a:endParaRPr lang="zh-CN" altLang="en-US" sz="1200" dirty="0">
              <a:solidFill>
                <a:srgbClr val="C00000"/>
              </a:solidFill>
              <a:latin typeface="Times New Roman" panose="02020603050405020304" pitchFamily="18" charset="0"/>
              <a:cs typeface="Times New Roman" panose="02020603050405020304" pitchFamily="18" charset="0"/>
            </a:endParaRPr>
          </a:p>
        </p:txBody>
      </p:sp>
      <p:cxnSp>
        <p:nvCxnSpPr>
          <p:cNvPr id="1448" name="直接箭头连接符 1447">
            <a:extLst>
              <a:ext uri="{FF2B5EF4-FFF2-40B4-BE49-F238E27FC236}">
                <a16:creationId xmlns:a16="http://schemas.microsoft.com/office/drawing/2014/main" id="{83AEF2DE-49EA-5167-66F4-882652E13746}"/>
              </a:ext>
            </a:extLst>
          </p:cNvPr>
          <p:cNvCxnSpPr>
            <a:cxnSpLocks/>
          </p:cNvCxnSpPr>
          <p:nvPr/>
        </p:nvCxnSpPr>
        <p:spPr>
          <a:xfrm>
            <a:off x="1483034" y="4405578"/>
            <a:ext cx="0" cy="4517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557" name="矩形 1556">
            <a:extLst>
              <a:ext uri="{FF2B5EF4-FFF2-40B4-BE49-F238E27FC236}">
                <a16:creationId xmlns:a16="http://schemas.microsoft.com/office/drawing/2014/main" id="{7F8056FE-5F3A-2DE5-27FD-F344D04E4A5A}"/>
              </a:ext>
            </a:extLst>
          </p:cNvPr>
          <p:cNvSpPr/>
          <p:nvPr/>
        </p:nvSpPr>
        <p:spPr>
          <a:xfrm>
            <a:off x="1083794" y="2591131"/>
            <a:ext cx="936637" cy="198815"/>
          </a:xfrm>
          <a:prstGeom prst="rect">
            <a:avLst/>
          </a:prstGeom>
          <a:solidFill>
            <a:srgbClr val="8FAA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58" name="直接连接符 1557">
            <a:extLst>
              <a:ext uri="{FF2B5EF4-FFF2-40B4-BE49-F238E27FC236}">
                <a16:creationId xmlns:a16="http://schemas.microsoft.com/office/drawing/2014/main" id="{12BFA91D-A84A-B4FE-4CF3-CA3820FD2766}"/>
              </a:ext>
            </a:extLst>
          </p:cNvPr>
          <p:cNvCxnSpPr>
            <a:cxnSpLocks/>
          </p:cNvCxnSpPr>
          <p:nvPr/>
        </p:nvCxnSpPr>
        <p:spPr>
          <a:xfrm>
            <a:off x="1233559" y="259012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59" name="直接连接符 1558">
            <a:extLst>
              <a:ext uri="{FF2B5EF4-FFF2-40B4-BE49-F238E27FC236}">
                <a16:creationId xmlns:a16="http://schemas.microsoft.com/office/drawing/2014/main" id="{76D19DCC-CDEF-396D-65B3-4275CFEFCC9F}"/>
              </a:ext>
            </a:extLst>
          </p:cNvPr>
          <p:cNvCxnSpPr>
            <a:cxnSpLocks/>
          </p:cNvCxnSpPr>
          <p:nvPr/>
        </p:nvCxnSpPr>
        <p:spPr>
          <a:xfrm>
            <a:off x="1400247" y="25853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0" name="直接连接符 1559">
            <a:extLst>
              <a:ext uri="{FF2B5EF4-FFF2-40B4-BE49-F238E27FC236}">
                <a16:creationId xmlns:a16="http://schemas.microsoft.com/office/drawing/2014/main" id="{77D71E2C-CB23-8B32-11AB-9EEC1755F539}"/>
              </a:ext>
            </a:extLst>
          </p:cNvPr>
          <p:cNvCxnSpPr>
            <a:cxnSpLocks/>
          </p:cNvCxnSpPr>
          <p:nvPr/>
        </p:nvCxnSpPr>
        <p:spPr>
          <a:xfrm>
            <a:off x="1552647" y="258774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1" name="直接连接符 1560">
            <a:extLst>
              <a:ext uri="{FF2B5EF4-FFF2-40B4-BE49-F238E27FC236}">
                <a16:creationId xmlns:a16="http://schemas.microsoft.com/office/drawing/2014/main" id="{2AB076A0-5338-BA95-8778-EF7EF174DB04}"/>
              </a:ext>
            </a:extLst>
          </p:cNvPr>
          <p:cNvCxnSpPr>
            <a:cxnSpLocks/>
          </p:cNvCxnSpPr>
          <p:nvPr/>
        </p:nvCxnSpPr>
        <p:spPr>
          <a:xfrm>
            <a:off x="1709812" y="258774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2" name="直接连接符 1561">
            <a:extLst>
              <a:ext uri="{FF2B5EF4-FFF2-40B4-BE49-F238E27FC236}">
                <a16:creationId xmlns:a16="http://schemas.microsoft.com/office/drawing/2014/main" id="{785B54C4-8BC4-2352-A899-82F5810143CA}"/>
              </a:ext>
            </a:extLst>
          </p:cNvPr>
          <p:cNvCxnSpPr>
            <a:cxnSpLocks/>
          </p:cNvCxnSpPr>
          <p:nvPr/>
        </p:nvCxnSpPr>
        <p:spPr>
          <a:xfrm>
            <a:off x="1876500" y="2590120"/>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63" name="矩形 1562">
            <a:extLst>
              <a:ext uri="{FF2B5EF4-FFF2-40B4-BE49-F238E27FC236}">
                <a16:creationId xmlns:a16="http://schemas.microsoft.com/office/drawing/2014/main" id="{8F0E3333-7F5C-6A42-A6B4-330DA0613538}"/>
              </a:ext>
            </a:extLst>
          </p:cNvPr>
          <p:cNvSpPr/>
          <p:nvPr/>
        </p:nvSpPr>
        <p:spPr>
          <a:xfrm>
            <a:off x="1086048" y="3444359"/>
            <a:ext cx="936637" cy="198815"/>
          </a:xfrm>
          <a:prstGeom prst="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64" name="直接连接符 1563">
            <a:extLst>
              <a:ext uri="{FF2B5EF4-FFF2-40B4-BE49-F238E27FC236}">
                <a16:creationId xmlns:a16="http://schemas.microsoft.com/office/drawing/2014/main" id="{284ACF39-0693-AF4A-F92E-4845F6355D38}"/>
              </a:ext>
            </a:extLst>
          </p:cNvPr>
          <p:cNvCxnSpPr>
            <a:cxnSpLocks/>
          </p:cNvCxnSpPr>
          <p:nvPr/>
        </p:nvCxnSpPr>
        <p:spPr>
          <a:xfrm>
            <a:off x="1235813" y="344335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5" name="直接连接符 1564">
            <a:extLst>
              <a:ext uri="{FF2B5EF4-FFF2-40B4-BE49-F238E27FC236}">
                <a16:creationId xmlns:a16="http://schemas.microsoft.com/office/drawing/2014/main" id="{6909FFEB-7E37-11B3-AA26-A9E39F05EF16}"/>
              </a:ext>
            </a:extLst>
          </p:cNvPr>
          <p:cNvCxnSpPr>
            <a:cxnSpLocks/>
          </p:cNvCxnSpPr>
          <p:nvPr/>
        </p:nvCxnSpPr>
        <p:spPr>
          <a:xfrm>
            <a:off x="1402501" y="343859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6" name="直接连接符 1565">
            <a:extLst>
              <a:ext uri="{FF2B5EF4-FFF2-40B4-BE49-F238E27FC236}">
                <a16:creationId xmlns:a16="http://schemas.microsoft.com/office/drawing/2014/main" id="{7EFE4150-ADF6-96AE-5EF1-AF98388E7F5C}"/>
              </a:ext>
            </a:extLst>
          </p:cNvPr>
          <p:cNvCxnSpPr>
            <a:cxnSpLocks/>
          </p:cNvCxnSpPr>
          <p:nvPr/>
        </p:nvCxnSpPr>
        <p:spPr>
          <a:xfrm>
            <a:off x="1554901" y="344097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7" name="直接连接符 1566">
            <a:extLst>
              <a:ext uri="{FF2B5EF4-FFF2-40B4-BE49-F238E27FC236}">
                <a16:creationId xmlns:a16="http://schemas.microsoft.com/office/drawing/2014/main" id="{3511FD30-195E-1C21-B0EC-7DB0D187DB1B}"/>
              </a:ext>
            </a:extLst>
          </p:cNvPr>
          <p:cNvCxnSpPr>
            <a:cxnSpLocks/>
          </p:cNvCxnSpPr>
          <p:nvPr/>
        </p:nvCxnSpPr>
        <p:spPr>
          <a:xfrm>
            <a:off x="1712066" y="344097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68" name="直接连接符 1567">
            <a:extLst>
              <a:ext uri="{FF2B5EF4-FFF2-40B4-BE49-F238E27FC236}">
                <a16:creationId xmlns:a16="http://schemas.microsoft.com/office/drawing/2014/main" id="{BDA5A872-759F-ECC9-9826-97EBAAA64DF8}"/>
              </a:ext>
            </a:extLst>
          </p:cNvPr>
          <p:cNvCxnSpPr>
            <a:cxnSpLocks/>
          </p:cNvCxnSpPr>
          <p:nvPr/>
        </p:nvCxnSpPr>
        <p:spPr>
          <a:xfrm>
            <a:off x="1878754" y="3443348"/>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69" name="矩形 1568">
            <a:extLst>
              <a:ext uri="{FF2B5EF4-FFF2-40B4-BE49-F238E27FC236}">
                <a16:creationId xmlns:a16="http://schemas.microsoft.com/office/drawing/2014/main" id="{087FBEB8-4E45-277E-F7CE-3021647FE7A7}"/>
              </a:ext>
            </a:extLst>
          </p:cNvPr>
          <p:cNvSpPr/>
          <p:nvPr/>
        </p:nvSpPr>
        <p:spPr>
          <a:xfrm>
            <a:off x="1390797" y="3447160"/>
            <a:ext cx="189782" cy="198162"/>
          </a:xfrm>
          <a:prstGeom prst="rect">
            <a:avLst/>
          </a:prstGeom>
          <a:pattFill prst="dkVert">
            <a:fgClr>
              <a:srgbClr val="ED7D31"/>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570" name="矩形 1569">
            <a:extLst>
              <a:ext uri="{FF2B5EF4-FFF2-40B4-BE49-F238E27FC236}">
                <a16:creationId xmlns:a16="http://schemas.microsoft.com/office/drawing/2014/main" id="{3B529D93-A21B-0F4F-9CA5-72BD8BA0BD4D}"/>
              </a:ext>
            </a:extLst>
          </p:cNvPr>
          <p:cNvSpPr/>
          <p:nvPr/>
        </p:nvSpPr>
        <p:spPr>
          <a:xfrm>
            <a:off x="1083794" y="4010229"/>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1" name="直接连接符 1570">
            <a:extLst>
              <a:ext uri="{FF2B5EF4-FFF2-40B4-BE49-F238E27FC236}">
                <a16:creationId xmlns:a16="http://schemas.microsoft.com/office/drawing/2014/main" id="{AA8D272D-4F96-466F-E32E-2CC93213EBC7}"/>
              </a:ext>
            </a:extLst>
          </p:cNvPr>
          <p:cNvCxnSpPr>
            <a:cxnSpLocks/>
          </p:cNvCxnSpPr>
          <p:nvPr/>
        </p:nvCxnSpPr>
        <p:spPr>
          <a:xfrm>
            <a:off x="1233559" y="400922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2" name="直接连接符 1571">
            <a:extLst>
              <a:ext uri="{FF2B5EF4-FFF2-40B4-BE49-F238E27FC236}">
                <a16:creationId xmlns:a16="http://schemas.microsoft.com/office/drawing/2014/main" id="{6801A094-D4EB-8AAF-4816-A1D15DE5B91A}"/>
              </a:ext>
            </a:extLst>
          </p:cNvPr>
          <p:cNvCxnSpPr>
            <a:cxnSpLocks/>
          </p:cNvCxnSpPr>
          <p:nvPr/>
        </p:nvCxnSpPr>
        <p:spPr>
          <a:xfrm>
            <a:off x="1400247" y="400446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3" name="直接连接符 1572">
            <a:extLst>
              <a:ext uri="{FF2B5EF4-FFF2-40B4-BE49-F238E27FC236}">
                <a16:creationId xmlns:a16="http://schemas.microsoft.com/office/drawing/2014/main" id="{E360325C-22A5-135C-5FD9-80957E5551B6}"/>
              </a:ext>
            </a:extLst>
          </p:cNvPr>
          <p:cNvCxnSpPr>
            <a:cxnSpLocks/>
          </p:cNvCxnSpPr>
          <p:nvPr/>
        </p:nvCxnSpPr>
        <p:spPr>
          <a:xfrm>
            <a:off x="1552647" y="400684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4" name="直接连接符 1573">
            <a:extLst>
              <a:ext uri="{FF2B5EF4-FFF2-40B4-BE49-F238E27FC236}">
                <a16:creationId xmlns:a16="http://schemas.microsoft.com/office/drawing/2014/main" id="{55036759-3B27-BCB6-B15A-41364E4FC98D}"/>
              </a:ext>
            </a:extLst>
          </p:cNvPr>
          <p:cNvCxnSpPr>
            <a:cxnSpLocks/>
          </p:cNvCxnSpPr>
          <p:nvPr/>
        </p:nvCxnSpPr>
        <p:spPr>
          <a:xfrm>
            <a:off x="1709812" y="400684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5" name="直接连接符 1574">
            <a:extLst>
              <a:ext uri="{FF2B5EF4-FFF2-40B4-BE49-F238E27FC236}">
                <a16:creationId xmlns:a16="http://schemas.microsoft.com/office/drawing/2014/main" id="{7EBDC8D8-CE77-F591-60C2-354DA057F8DF}"/>
              </a:ext>
            </a:extLst>
          </p:cNvPr>
          <p:cNvCxnSpPr>
            <a:cxnSpLocks/>
          </p:cNvCxnSpPr>
          <p:nvPr/>
        </p:nvCxnSpPr>
        <p:spPr>
          <a:xfrm>
            <a:off x="1876500" y="4009218"/>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76" name="矩形 1575">
            <a:extLst>
              <a:ext uri="{FF2B5EF4-FFF2-40B4-BE49-F238E27FC236}">
                <a16:creationId xmlns:a16="http://schemas.microsoft.com/office/drawing/2014/main" id="{08380B3A-BDBC-1050-1857-9C115CFB888B}"/>
              </a:ext>
            </a:extLst>
          </p:cNvPr>
          <p:cNvSpPr/>
          <p:nvPr/>
        </p:nvSpPr>
        <p:spPr>
          <a:xfrm>
            <a:off x="1075330" y="4916522"/>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7" name="直接连接符 1576">
            <a:extLst>
              <a:ext uri="{FF2B5EF4-FFF2-40B4-BE49-F238E27FC236}">
                <a16:creationId xmlns:a16="http://schemas.microsoft.com/office/drawing/2014/main" id="{C061A5E6-71F5-D8D8-2686-29A056CA7F92}"/>
              </a:ext>
            </a:extLst>
          </p:cNvPr>
          <p:cNvCxnSpPr>
            <a:cxnSpLocks/>
          </p:cNvCxnSpPr>
          <p:nvPr/>
        </p:nvCxnSpPr>
        <p:spPr>
          <a:xfrm>
            <a:off x="1225095" y="491551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8" name="直接连接符 1577">
            <a:extLst>
              <a:ext uri="{FF2B5EF4-FFF2-40B4-BE49-F238E27FC236}">
                <a16:creationId xmlns:a16="http://schemas.microsoft.com/office/drawing/2014/main" id="{E6276BF0-70E8-DE92-2739-E4FDDF450F24}"/>
              </a:ext>
            </a:extLst>
          </p:cNvPr>
          <p:cNvCxnSpPr>
            <a:cxnSpLocks/>
          </p:cNvCxnSpPr>
          <p:nvPr/>
        </p:nvCxnSpPr>
        <p:spPr>
          <a:xfrm>
            <a:off x="1391783" y="49107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79" name="直接连接符 1578">
            <a:extLst>
              <a:ext uri="{FF2B5EF4-FFF2-40B4-BE49-F238E27FC236}">
                <a16:creationId xmlns:a16="http://schemas.microsoft.com/office/drawing/2014/main" id="{9F075370-4A01-9B4E-17CB-A5D236643C37}"/>
              </a:ext>
            </a:extLst>
          </p:cNvPr>
          <p:cNvCxnSpPr>
            <a:cxnSpLocks/>
          </p:cNvCxnSpPr>
          <p:nvPr/>
        </p:nvCxnSpPr>
        <p:spPr>
          <a:xfrm>
            <a:off x="1544183" y="491313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80" name="直接连接符 1579">
            <a:extLst>
              <a:ext uri="{FF2B5EF4-FFF2-40B4-BE49-F238E27FC236}">
                <a16:creationId xmlns:a16="http://schemas.microsoft.com/office/drawing/2014/main" id="{DDEADEFA-C149-3F15-EABB-25A0EBD1A896}"/>
              </a:ext>
            </a:extLst>
          </p:cNvPr>
          <p:cNvCxnSpPr>
            <a:cxnSpLocks/>
          </p:cNvCxnSpPr>
          <p:nvPr/>
        </p:nvCxnSpPr>
        <p:spPr>
          <a:xfrm>
            <a:off x="1701348" y="491313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1581" name="直接连接符 1580">
            <a:extLst>
              <a:ext uri="{FF2B5EF4-FFF2-40B4-BE49-F238E27FC236}">
                <a16:creationId xmlns:a16="http://schemas.microsoft.com/office/drawing/2014/main" id="{E90753E6-EC90-CEC8-8E3D-448F164AD88E}"/>
              </a:ext>
            </a:extLst>
          </p:cNvPr>
          <p:cNvCxnSpPr>
            <a:cxnSpLocks/>
          </p:cNvCxnSpPr>
          <p:nvPr/>
        </p:nvCxnSpPr>
        <p:spPr>
          <a:xfrm>
            <a:off x="1868036" y="4915511"/>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1599" name="矩形 1598">
            <a:extLst>
              <a:ext uri="{FF2B5EF4-FFF2-40B4-BE49-F238E27FC236}">
                <a16:creationId xmlns:a16="http://schemas.microsoft.com/office/drawing/2014/main" id="{2352CB87-61E2-B060-7C12-AAE56EFD57E7}"/>
              </a:ext>
            </a:extLst>
          </p:cNvPr>
          <p:cNvSpPr/>
          <p:nvPr/>
        </p:nvSpPr>
        <p:spPr>
          <a:xfrm>
            <a:off x="373775" y="2416034"/>
            <a:ext cx="6104581" cy="3878160"/>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0" name="文本框 1599">
            <a:extLst>
              <a:ext uri="{FF2B5EF4-FFF2-40B4-BE49-F238E27FC236}">
                <a16:creationId xmlns:a16="http://schemas.microsoft.com/office/drawing/2014/main" id="{FDBDED20-F31A-D9B6-F11B-BF7611366353}"/>
              </a:ext>
            </a:extLst>
          </p:cNvPr>
          <p:cNvSpPr txBox="1"/>
          <p:nvPr/>
        </p:nvSpPr>
        <p:spPr>
          <a:xfrm>
            <a:off x="288102" y="2125117"/>
            <a:ext cx="3767181"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b) Bipartite embedding discrepancy isotope generation</a:t>
            </a:r>
          </a:p>
        </p:txBody>
      </p:sp>
      <p:grpSp>
        <p:nvGrpSpPr>
          <p:cNvPr id="1604" name="Google Shape;4303;p42">
            <a:extLst>
              <a:ext uri="{FF2B5EF4-FFF2-40B4-BE49-F238E27FC236}">
                <a16:creationId xmlns:a16="http://schemas.microsoft.com/office/drawing/2014/main" id="{95AEEC30-03C6-1EFD-AB05-D151B4AFB51E}"/>
              </a:ext>
            </a:extLst>
          </p:cNvPr>
          <p:cNvGrpSpPr/>
          <p:nvPr/>
        </p:nvGrpSpPr>
        <p:grpSpPr>
          <a:xfrm rot="16200000">
            <a:off x="3910146" y="4732602"/>
            <a:ext cx="177283" cy="520706"/>
            <a:chOff x="6545125" y="610550"/>
            <a:chExt cx="274900" cy="822600"/>
          </a:xfrm>
          <a:solidFill>
            <a:srgbClr val="E3EEFF"/>
          </a:solidFill>
        </p:grpSpPr>
        <p:sp>
          <p:nvSpPr>
            <p:cNvPr id="1605" name="Google Shape;4304;p42">
              <a:extLst>
                <a:ext uri="{FF2B5EF4-FFF2-40B4-BE49-F238E27FC236}">
                  <a16:creationId xmlns:a16="http://schemas.microsoft.com/office/drawing/2014/main" id="{566D1F76-A4CA-235E-2BC6-6D43386456E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4305;p42">
              <a:extLst>
                <a:ext uri="{FF2B5EF4-FFF2-40B4-BE49-F238E27FC236}">
                  <a16:creationId xmlns:a16="http://schemas.microsoft.com/office/drawing/2014/main" id="{DE9F0F13-6C40-A6D8-590F-0F61C38DD4D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4306;p42">
              <a:extLst>
                <a:ext uri="{FF2B5EF4-FFF2-40B4-BE49-F238E27FC236}">
                  <a16:creationId xmlns:a16="http://schemas.microsoft.com/office/drawing/2014/main" id="{5936E5B1-6BEB-F6B2-426F-15A159FACD3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8" name="Google Shape;4303;p42">
            <a:extLst>
              <a:ext uri="{FF2B5EF4-FFF2-40B4-BE49-F238E27FC236}">
                <a16:creationId xmlns:a16="http://schemas.microsoft.com/office/drawing/2014/main" id="{EC00B72D-8BF0-6E9A-F9B0-2C212496B6B5}"/>
              </a:ext>
            </a:extLst>
          </p:cNvPr>
          <p:cNvGrpSpPr/>
          <p:nvPr/>
        </p:nvGrpSpPr>
        <p:grpSpPr>
          <a:xfrm rot="16200000">
            <a:off x="3877493" y="4758641"/>
            <a:ext cx="177283" cy="520706"/>
            <a:chOff x="6545125" y="610550"/>
            <a:chExt cx="274900" cy="822600"/>
          </a:xfrm>
          <a:solidFill>
            <a:srgbClr val="E3EEFF"/>
          </a:solidFill>
        </p:grpSpPr>
        <p:sp>
          <p:nvSpPr>
            <p:cNvPr id="1609" name="Google Shape;4304;p42">
              <a:extLst>
                <a:ext uri="{FF2B5EF4-FFF2-40B4-BE49-F238E27FC236}">
                  <a16:creationId xmlns:a16="http://schemas.microsoft.com/office/drawing/2014/main" id="{EDC18212-8930-5067-70E4-58A70406A6E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4305;p42">
              <a:extLst>
                <a:ext uri="{FF2B5EF4-FFF2-40B4-BE49-F238E27FC236}">
                  <a16:creationId xmlns:a16="http://schemas.microsoft.com/office/drawing/2014/main" id="{F80BF17D-2DD6-B6CE-5F87-67E9E746D1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4306;p42">
              <a:extLst>
                <a:ext uri="{FF2B5EF4-FFF2-40B4-BE49-F238E27FC236}">
                  <a16:creationId xmlns:a16="http://schemas.microsoft.com/office/drawing/2014/main" id="{4F6450F1-154B-ED4D-D639-B76D4041E8E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2" name="Google Shape;4303;p42">
            <a:extLst>
              <a:ext uri="{FF2B5EF4-FFF2-40B4-BE49-F238E27FC236}">
                <a16:creationId xmlns:a16="http://schemas.microsoft.com/office/drawing/2014/main" id="{C3C9E3EC-5F8A-F414-D3C3-36A36F1997F2}"/>
              </a:ext>
            </a:extLst>
          </p:cNvPr>
          <p:cNvGrpSpPr/>
          <p:nvPr/>
        </p:nvGrpSpPr>
        <p:grpSpPr>
          <a:xfrm rot="16200000">
            <a:off x="3828517" y="4789188"/>
            <a:ext cx="177283" cy="520706"/>
            <a:chOff x="6545125" y="610550"/>
            <a:chExt cx="274900" cy="822600"/>
          </a:xfrm>
          <a:solidFill>
            <a:srgbClr val="E3EEFF"/>
          </a:solidFill>
        </p:grpSpPr>
        <p:sp>
          <p:nvSpPr>
            <p:cNvPr id="1613" name="Google Shape;4304;p42">
              <a:extLst>
                <a:ext uri="{FF2B5EF4-FFF2-40B4-BE49-F238E27FC236}">
                  <a16:creationId xmlns:a16="http://schemas.microsoft.com/office/drawing/2014/main" id="{808CAEF2-E971-A3A0-D1D7-A0E96DF728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4305;p42">
              <a:extLst>
                <a:ext uri="{FF2B5EF4-FFF2-40B4-BE49-F238E27FC236}">
                  <a16:creationId xmlns:a16="http://schemas.microsoft.com/office/drawing/2014/main" id="{56A7E486-6EEB-CC16-4648-9AD58CBE30C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4306;p42">
              <a:extLst>
                <a:ext uri="{FF2B5EF4-FFF2-40B4-BE49-F238E27FC236}">
                  <a16:creationId xmlns:a16="http://schemas.microsoft.com/office/drawing/2014/main" id="{D7E02BC0-2BFB-A261-1018-2F0B4D19AC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6" name="Google Shape;4303;p42">
            <a:extLst>
              <a:ext uri="{FF2B5EF4-FFF2-40B4-BE49-F238E27FC236}">
                <a16:creationId xmlns:a16="http://schemas.microsoft.com/office/drawing/2014/main" id="{89C39FC3-AF99-04A3-DF59-07210C7739E3}"/>
              </a:ext>
            </a:extLst>
          </p:cNvPr>
          <p:cNvGrpSpPr/>
          <p:nvPr/>
        </p:nvGrpSpPr>
        <p:grpSpPr>
          <a:xfrm rot="16200000">
            <a:off x="3796147" y="4822409"/>
            <a:ext cx="177283" cy="520706"/>
            <a:chOff x="6545125" y="610550"/>
            <a:chExt cx="274900" cy="822600"/>
          </a:xfrm>
          <a:solidFill>
            <a:srgbClr val="E3EEFF"/>
          </a:solidFill>
        </p:grpSpPr>
        <p:sp>
          <p:nvSpPr>
            <p:cNvPr id="1617" name="Google Shape;4304;p42">
              <a:extLst>
                <a:ext uri="{FF2B5EF4-FFF2-40B4-BE49-F238E27FC236}">
                  <a16:creationId xmlns:a16="http://schemas.microsoft.com/office/drawing/2014/main" id="{E903E99E-9B94-5F89-FBA8-C1B69F8B0EA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4305;p42">
              <a:extLst>
                <a:ext uri="{FF2B5EF4-FFF2-40B4-BE49-F238E27FC236}">
                  <a16:creationId xmlns:a16="http://schemas.microsoft.com/office/drawing/2014/main" id="{E6B60072-1C65-63D8-56D7-9A10680C04E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4306;p42">
              <a:extLst>
                <a:ext uri="{FF2B5EF4-FFF2-40B4-BE49-F238E27FC236}">
                  <a16:creationId xmlns:a16="http://schemas.microsoft.com/office/drawing/2014/main" id="{8CB3DDD5-8E85-9955-2F84-823611ABDAA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0" name="Google Shape;4303;p42">
            <a:extLst>
              <a:ext uri="{FF2B5EF4-FFF2-40B4-BE49-F238E27FC236}">
                <a16:creationId xmlns:a16="http://schemas.microsoft.com/office/drawing/2014/main" id="{F8C56652-83D0-5604-2C50-317544C1669A}"/>
              </a:ext>
            </a:extLst>
          </p:cNvPr>
          <p:cNvGrpSpPr/>
          <p:nvPr/>
        </p:nvGrpSpPr>
        <p:grpSpPr>
          <a:xfrm rot="16200000">
            <a:off x="5310051" y="4721284"/>
            <a:ext cx="177283" cy="520706"/>
            <a:chOff x="6545125" y="610550"/>
            <a:chExt cx="274900" cy="822600"/>
          </a:xfrm>
          <a:solidFill>
            <a:srgbClr val="FFC000"/>
          </a:solidFill>
        </p:grpSpPr>
        <p:sp>
          <p:nvSpPr>
            <p:cNvPr id="1621" name="Google Shape;4304;p42">
              <a:extLst>
                <a:ext uri="{FF2B5EF4-FFF2-40B4-BE49-F238E27FC236}">
                  <a16:creationId xmlns:a16="http://schemas.microsoft.com/office/drawing/2014/main" id="{1DDFE2A6-6B9D-81F8-54E8-5E0115DDC16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4305;p42">
              <a:extLst>
                <a:ext uri="{FF2B5EF4-FFF2-40B4-BE49-F238E27FC236}">
                  <a16:creationId xmlns:a16="http://schemas.microsoft.com/office/drawing/2014/main" id="{DF946E37-9686-66BF-E4B3-2CCEB934AD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4306;p42">
              <a:extLst>
                <a:ext uri="{FF2B5EF4-FFF2-40B4-BE49-F238E27FC236}">
                  <a16:creationId xmlns:a16="http://schemas.microsoft.com/office/drawing/2014/main" id="{A2E60F52-77A0-10CB-6820-233B0803B55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4" name="Google Shape;4303;p42">
            <a:extLst>
              <a:ext uri="{FF2B5EF4-FFF2-40B4-BE49-F238E27FC236}">
                <a16:creationId xmlns:a16="http://schemas.microsoft.com/office/drawing/2014/main" id="{B9649273-8178-6AF6-DD64-8AE396D38E68}"/>
              </a:ext>
            </a:extLst>
          </p:cNvPr>
          <p:cNvGrpSpPr/>
          <p:nvPr/>
        </p:nvGrpSpPr>
        <p:grpSpPr>
          <a:xfrm rot="16200000">
            <a:off x="5266509" y="4759800"/>
            <a:ext cx="177283" cy="520706"/>
            <a:chOff x="6545125" y="610550"/>
            <a:chExt cx="274900" cy="822600"/>
          </a:xfrm>
          <a:solidFill>
            <a:srgbClr val="FFC000"/>
          </a:solidFill>
        </p:grpSpPr>
        <p:sp>
          <p:nvSpPr>
            <p:cNvPr id="1625" name="Google Shape;4304;p42">
              <a:extLst>
                <a:ext uri="{FF2B5EF4-FFF2-40B4-BE49-F238E27FC236}">
                  <a16:creationId xmlns:a16="http://schemas.microsoft.com/office/drawing/2014/main" id="{756A0AD5-874A-9984-D985-813A5CB0FDE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4305;p42">
              <a:extLst>
                <a:ext uri="{FF2B5EF4-FFF2-40B4-BE49-F238E27FC236}">
                  <a16:creationId xmlns:a16="http://schemas.microsoft.com/office/drawing/2014/main" id="{89E50713-3EC7-24F4-A40E-95524ADD91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4306;p42">
              <a:extLst>
                <a:ext uri="{FF2B5EF4-FFF2-40B4-BE49-F238E27FC236}">
                  <a16:creationId xmlns:a16="http://schemas.microsoft.com/office/drawing/2014/main" id="{A232B383-2623-7949-0A78-29616EC2857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8" name="Google Shape;4303;p42">
            <a:extLst>
              <a:ext uri="{FF2B5EF4-FFF2-40B4-BE49-F238E27FC236}">
                <a16:creationId xmlns:a16="http://schemas.microsoft.com/office/drawing/2014/main" id="{B9FEC030-F00D-CE52-98C8-D3F558CAD3FA}"/>
              </a:ext>
            </a:extLst>
          </p:cNvPr>
          <p:cNvGrpSpPr/>
          <p:nvPr/>
        </p:nvGrpSpPr>
        <p:grpSpPr>
          <a:xfrm rot="16200000">
            <a:off x="5227322" y="4794248"/>
            <a:ext cx="177283" cy="520706"/>
            <a:chOff x="6545125" y="610550"/>
            <a:chExt cx="274901" cy="822600"/>
          </a:xfrm>
          <a:solidFill>
            <a:srgbClr val="FFC000"/>
          </a:solidFill>
        </p:grpSpPr>
        <p:sp>
          <p:nvSpPr>
            <p:cNvPr id="1629" name="Google Shape;4304;p42">
              <a:extLst>
                <a:ext uri="{FF2B5EF4-FFF2-40B4-BE49-F238E27FC236}">
                  <a16:creationId xmlns:a16="http://schemas.microsoft.com/office/drawing/2014/main" id="{BDB2854E-231A-79A2-95E2-336B4B9457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4305;p42">
              <a:extLst>
                <a:ext uri="{FF2B5EF4-FFF2-40B4-BE49-F238E27FC236}">
                  <a16:creationId xmlns:a16="http://schemas.microsoft.com/office/drawing/2014/main" id="{B6C70CB3-EE00-F37D-B25C-4850EE35D53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4306;p42">
              <a:extLst>
                <a:ext uri="{FF2B5EF4-FFF2-40B4-BE49-F238E27FC236}">
                  <a16:creationId xmlns:a16="http://schemas.microsoft.com/office/drawing/2014/main" id="{CA8A9377-F3B8-19CA-8F37-D03117B4FB16}"/>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2" name="Google Shape;4303;p42">
            <a:extLst>
              <a:ext uri="{FF2B5EF4-FFF2-40B4-BE49-F238E27FC236}">
                <a16:creationId xmlns:a16="http://schemas.microsoft.com/office/drawing/2014/main" id="{8CCBC260-9E93-6B19-83AD-117027A7D390}"/>
              </a:ext>
            </a:extLst>
          </p:cNvPr>
          <p:cNvGrpSpPr/>
          <p:nvPr/>
        </p:nvGrpSpPr>
        <p:grpSpPr>
          <a:xfrm rot="16200000">
            <a:off x="5184458" y="4822176"/>
            <a:ext cx="177283" cy="520706"/>
            <a:chOff x="6545125" y="610550"/>
            <a:chExt cx="274900" cy="822600"/>
          </a:xfrm>
          <a:solidFill>
            <a:srgbClr val="FFC000"/>
          </a:solidFill>
        </p:grpSpPr>
        <p:sp>
          <p:nvSpPr>
            <p:cNvPr id="1633" name="Google Shape;4304;p42">
              <a:extLst>
                <a:ext uri="{FF2B5EF4-FFF2-40B4-BE49-F238E27FC236}">
                  <a16:creationId xmlns:a16="http://schemas.microsoft.com/office/drawing/2014/main" id="{B248141F-D16C-FF5A-C451-882B95E368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4305;p42">
              <a:extLst>
                <a:ext uri="{FF2B5EF4-FFF2-40B4-BE49-F238E27FC236}">
                  <a16:creationId xmlns:a16="http://schemas.microsoft.com/office/drawing/2014/main" id="{81FA94F3-AC4A-5B06-2634-F2F121BADF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4306;p42">
              <a:extLst>
                <a:ext uri="{FF2B5EF4-FFF2-40B4-BE49-F238E27FC236}">
                  <a16:creationId xmlns:a16="http://schemas.microsoft.com/office/drawing/2014/main" id="{AEC8E853-5F4C-011F-3D83-623A931B89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88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37C2F-658C-33AB-7560-CBB1458E384C}"/>
            </a:ext>
          </a:extLst>
        </p:cNvPr>
        <p:cNvGrpSpPr/>
        <p:nvPr/>
      </p:nvGrpSpPr>
      <p:grpSpPr>
        <a:xfrm>
          <a:off x="0" y="0"/>
          <a:ext cx="0" cy="0"/>
          <a:chOff x="0" y="0"/>
          <a:chExt cx="0" cy="0"/>
        </a:xfrm>
      </p:grpSpPr>
      <p:sp>
        <p:nvSpPr>
          <p:cNvPr id="504" name="矩形 503">
            <a:extLst>
              <a:ext uri="{FF2B5EF4-FFF2-40B4-BE49-F238E27FC236}">
                <a16:creationId xmlns:a16="http://schemas.microsoft.com/office/drawing/2014/main" id="{5D12A087-12C7-9E4C-3A13-BCC434A96310}"/>
              </a:ext>
            </a:extLst>
          </p:cNvPr>
          <p:cNvSpPr/>
          <p:nvPr/>
        </p:nvSpPr>
        <p:spPr>
          <a:xfrm>
            <a:off x="6677368" y="719708"/>
            <a:ext cx="3956185" cy="3023592"/>
          </a:xfrm>
          <a:prstGeom prst="rect">
            <a:avLst/>
          </a:prstGeom>
          <a:solidFill>
            <a:srgbClr val="F0F2FF"/>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6EEC224E-F3EC-6D80-68B5-D76642A868E5}"/>
              </a:ext>
            </a:extLst>
          </p:cNvPr>
          <p:cNvSpPr/>
          <p:nvPr/>
        </p:nvSpPr>
        <p:spPr>
          <a:xfrm>
            <a:off x="330864" y="719707"/>
            <a:ext cx="6104581" cy="1660772"/>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94D899F6-2527-FF12-AD03-05AF41325227}"/>
                  </a:ext>
                </a:extLst>
              </p:cNvPr>
              <p:cNvSpPr txBox="1"/>
              <p:nvPr/>
            </p:nvSpPr>
            <p:spPr>
              <a:xfrm>
                <a:off x="353431" y="1815003"/>
                <a:ext cx="136800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datasets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 name="文本框 115">
                <a:extLst>
                  <a:ext uri="{FF2B5EF4-FFF2-40B4-BE49-F238E27FC236}">
                    <a16:creationId xmlns:a16="http://schemas.microsoft.com/office/drawing/2014/main" id="{94D899F6-2527-FF12-AD03-05AF41325227}"/>
                  </a:ext>
                </a:extLst>
              </p:cNvPr>
              <p:cNvSpPr txBox="1">
                <a:spLocks noRot="1" noChangeAspect="1" noMove="1" noResize="1" noEditPoints="1" noAdjustHandles="1" noChangeArrowheads="1" noChangeShapeType="1" noTextEdit="1"/>
              </p:cNvSpPr>
              <p:nvPr/>
            </p:nvSpPr>
            <p:spPr>
              <a:xfrm>
                <a:off x="353431" y="1815003"/>
                <a:ext cx="1368003" cy="276999"/>
              </a:xfrm>
              <a:prstGeom prst="rect">
                <a:avLst/>
              </a:prstGeom>
              <a:blipFill>
                <a:blip r:embed="rId3"/>
                <a:stretch>
                  <a:fillRect l="-446" t="-2222" b="-17778"/>
                </a:stretch>
              </a:blipFill>
            </p:spPr>
            <p:txBody>
              <a:bodyPr/>
              <a:lstStyle/>
              <a:p>
                <a:r>
                  <a:rPr lang="zh-CN" altLang="en-US">
                    <a:noFill/>
                  </a:rPr>
                  <a:t> </a:t>
                </a:r>
              </a:p>
            </p:txBody>
          </p:sp>
        </mc:Fallback>
      </mc:AlternateContent>
      <p:sp>
        <p:nvSpPr>
          <p:cNvPr id="321" name="文本框 320">
            <a:extLst>
              <a:ext uri="{FF2B5EF4-FFF2-40B4-BE49-F238E27FC236}">
                <a16:creationId xmlns:a16="http://schemas.microsoft.com/office/drawing/2014/main" id="{97590248-FD29-33C5-83AE-E0070D0556B3}"/>
              </a:ext>
            </a:extLst>
          </p:cNvPr>
          <p:cNvSpPr txBox="1"/>
          <p:nvPr/>
        </p:nvSpPr>
        <p:spPr>
          <a:xfrm>
            <a:off x="227030" y="425266"/>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a:t>
            </a:r>
          </a:p>
        </p:txBody>
      </p:sp>
      <p:sp>
        <p:nvSpPr>
          <p:cNvPr id="465" name="文本框 464">
            <a:extLst>
              <a:ext uri="{FF2B5EF4-FFF2-40B4-BE49-F238E27FC236}">
                <a16:creationId xmlns:a16="http://schemas.microsoft.com/office/drawing/2014/main" id="{1B7424F1-25F3-9AB0-A43D-25DB77358220}"/>
              </a:ext>
            </a:extLst>
          </p:cNvPr>
          <p:cNvSpPr txBox="1"/>
          <p:nvPr/>
        </p:nvSpPr>
        <p:spPr>
          <a:xfrm>
            <a:off x="2830684" y="1143520"/>
            <a:ext cx="9782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Hardness </a:t>
            </a:r>
            <a:endParaRPr lang="zh-CN" altLang="en-US" sz="1200" dirty="0">
              <a:latin typeface="Times New Roman" panose="02020603050405020304" pitchFamily="18" charset="0"/>
              <a:cs typeface="Times New Roman" panose="02020603050405020304" pitchFamily="18" charset="0"/>
            </a:endParaRPr>
          </a:p>
        </p:txBody>
      </p:sp>
      <p:sp>
        <p:nvSpPr>
          <p:cNvPr id="501" name="文本框 500">
            <a:extLst>
              <a:ext uri="{FF2B5EF4-FFF2-40B4-BE49-F238E27FC236}">
                <a16:creationId xmlns:a16="http://schemas.microsoft.com/office/drawing/2014/main" id="{EBAB0123-3100-9EF1-8729-35F1EB6B72F8}"/>
              </a:ext>
            </a:extLst>
          </p:cNvPr>
          <p:cNvSpPr txBox="1"/>
          <p:nvPr/>
        </p:nvSpPr>
        <p:spPr>
          <a:xfrm>
            <a:off x="2817622" y="1345853"/>
            <a:ext cx="84471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Periphery</a:t>
            </a:r>
            <a:endParaRPr lang="zh-CN" altLang="en-US" sz="1200" dirty="0">
              <a:latin typeface="Times New Roman" panose="02020603050405020304" pitchFamily="18" charset="0"/>
              <a:cs typeface="Times New Roman" panose="02020603050405020304" pitchFamily="18" charset="0"/>
            </a:endParaRPr>
          </a:p>
        </p:txBody>
      </p:sp>
      <p:sp>
        <p:nvSpPr>
          <p:cNvPr id="717" name="矩形 716">
            <a:extLst>
              <a:ext uri="{FF2B5EF4-FFF2-40B4-BE49-F238E27FC236}">
                <a16:creationId xmlns:a16="http://schemas.microsoft.com/office/drawing/2014/main" id="{4066D45D-9E1E-EC21-97EA-A7E81881D338}"/>
              </a:ext>
            </a:extLst>
          </p:cNvPr>
          <p:cNvSpPr/>
          <p:nvPr/>
        </p:nvSpPr>
        <p:spPr>
          <a:xfrm>
            <a:off x="415109" y="863378"/>
            <a:ext cx="1222710" cy="983337"/>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6" name="文本框 775">
            <a:extLst>
              <a:ext uri="{FF2B5EF4-FFF2-40B4-BE49-F238E27FC236}">
                <a16:creationId xmlns:a16="http://schemas.microsoft.com/office/drawing/2014/main" id="{13F30872-A339-5F53-8AD4-5B06AE4FC30A}"/>
              </a:ext>
            </a:extLst>
          </p:cNvPr>
          <p:cNvSpPr txBox="1"/>
          <p:nvPr/>
        </p:nvSpPr>
        <p:spPr>
          <a:xfrm>
            <a:off x="1930394" y="1846715"/>
            <a:ext cx="9797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cxnSp>
        <p:nvCxnSpPr>
          <p:cNvPr id="825" name="直接箭头连接符 824">
            <a:extLst>
              <a:ext uri="{FF2B5EF4-FFF2-40B4-BE49-F238E27FC236}">
                <a16:creationId xmlns:a16="http://schemas.microsoft.com/office/drawing/2014/main" id="{F019E00E-5096-BBA9-ECF7-89C3DB2B4820}"/>
              </a:ext>
            </a:extLst>
          </p:cNvPr>
          <p:cNvCxnSpPr>
            <a:cxnSpLocks/>
          </p:cNvCxnSpPr>
          <p:nvPr/>
        </p:nvCxnSpPr>
        <p:spPr>
          <a:xfrm>
            <a:off x="2880089" y="1393853"/>
            <a:ext cx="7302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6" name="文本框 825">
            <a:extLst>
              <a:ext uri="{FF2B5EF4-FFF2-40B4-BE49-F238E27FC236}">
                <a16:creationId xmlns:a16="http://schemas.microsoft.com/office/drawing/2014/main" id="{122AE514-A8F7-CC36-2BF8-82A360AC6183}"/>
              </a:ext>
            </a:extLst>
          </p:cNvPr>
          <p:cNvSpPr txBox="1"/>
          <p:nvPr/>
        </p:nvSpPr>
        <p:spPr>
          <a:xfrm>
            <a:off x="3689162" y="1634240"/>
            <a:ext cx="94128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Node scores</a:t>
            </a:r>
            <a:endParaRPr lang="zh-CN" altLang="en-US" sz="1200" dirty="0">
              <a:latin typeface="Times New Roman" panose="02020603050405020304" pitchFamily="18" charset="0"/>
              <a:cs typeface="Times New Roman" panose="02020603050405020304" pitchFamily="18" charset="0"/>
            </a:endParaRPr>
          </a:p>
        </p:txBody>
      </p:sp>
      <p:sp>
        <p:nvSpPr>
          <p:cNvPr id="827" name="文本框 826">
            <a:extLst>
              <a:ext uri="{FF2B5EF4-FFF2-40B4-BE49-F238E27FC236}">
                <a16:creationId xmlns:a16="http://schemas.microsoft.com/office/drawing/2014/main" id="{C87347D9-9CCC-EE3F-1F38-C920832D99D4}"/>
              </a:ext>
            </a:extLst>
          </p:cNvPr>
          <p:cNvSpPr txBox="1"/>
          <p:nvPr/>
        </p:nvSpPr>
        <p:spPr>
          <a:xfrm>
            <a:off x="4541813" y="1076400"/>
            <a:ext cx="772969"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N</a:t>
            </a:r>
          </a:p>
          <a:p>
            <a:r>
              <a:rPr lang="en-US" altLang="zh-CN" sz="1200" dirty="0">
                <a:latin typeface="Times New Roman" panose="02020603050405020304" pitchFamily="18" charset="0"/>
                <a:cs typeface="Times New Roman" panose="02020603050405020304" pitchFamily="18" charset="0"/>
              </a:rPr>
              <a:t>selection </a:t>
            </a:r>
            <a:endParaRPr lang="zh-CN" altLang="en-US" sz="12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403EAF8-104A-13FE-A16F-2C36C5D54F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91" y="828494"/>
            <a:ext cx="1066632" cy="986509"/>
          </a:xfrm>
          <a:prstGeom prst="rect">
            <a:avLst/>
          </a:prstGeom>
        </p:spPr>
      </p:pic>
      <p:cxnSp>
        <p:nvCxnSpPr>
          <p:cNvPr id="5" name="直接箭头连接符 4">
            <a:extLst>
              <a:ext uri="{FF2B5EF4-FFF2-40B4-BE49-F238E27FC236}">
                <a16:creationId xmlns:a16="http://schemas.microsoft.com/office/drawing/2014/main" id="{9161D218-9AA5-635E-1EF8-E67FF7FDB5FF}"/>
              </a:ext>
            </a:extLst>
          </p:cNvPr>
          <p:cNvCxnSpPr>
            <a:cxnSpLocks/>
          </p:cNvCxnSpPr>
          <p:nvPr/>
        </p:nvCxnSpPr>
        <p:spPr>
          <a:xfrm>
            <a:off x="1682248" y="1408128"/>
            <a:ext cx="20376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7" name="图片 6">
            <a:extLst>
              <a:ext uri="{FF2B5EF4-FFF2-40B4-BE49-F238E27FC236}">
                <a16:creationId xmlns:a16="http://schemas.microsoft.com/office/drawing/2014/main" id="{66DB3CF9-A217-E2D7-3FD6-23A7880D9F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1522" y="941187"/>
            <a:ext cx="936058" cy="945859"/>
          </a:xfrm>
          <a:prstGeom prst="rect">
            <a:avLst/>
          </a:prstGeom>
        </p:spPr>
      </p:pic>
      <p:sp>
        <p:nvSpPr>
          <p:cNvPr id="15" name="左大括号 14">
            <a:extLst>
              <a:ext uri="{FF2B5EF4-FFF2-40B4-BE49-F238E27FC236}">
                <a16:creationId xmlns:a16="http://schemas.microsoft.com/office/drawing/2014/main" id="{28B88B29-E459-D4FD-45CC-66B2C35EC708}"/>
              </a:ext>
            </a:extLst>
          </p:cNvPr>
          <p:cNvSpPr/>
          <p:nvPr/>
        </p:nvSpPr>
        <p:spPr>
          <a:xfrm>
            <a:off x="3647604" y="1100396"/>
            <a:ext cx="129221" cy="566010"/>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3893F2C-D740-461D-628D-5D72B6238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9977" y="1121271"/>
            <a:ext cx="648725" cy="490927"/>
          </a:xfrm>
          <a:prstGeom prst="rect">
            <a:avLst/>
          </a:prstGeom>
        </p:spPr>
      </p:pic>
      <p:cxnSp>
        <p:nvCxnSpPr>
          <p:cNvPr id="18" name="直接箭头连接符 17">
            <a:extLst>
              <a:ext uri="{FF2B5EF4-FFF2-40B4-BE49-F238E27FC236}">
                <a16:creationId xmlns:a16="http://schemas.microsoft.com/office/drawing/2014/main" id="{5547DA30-4688-AF80-4235-93775413B647}"/>
              </a:ext>
            </a:extLst>
          </p:cNvPr>
          <p:cNvCxnSpPr>
            <a:cxnSpLocks/>
          </p:cNvCxnSpPr>
          <p:nvPr/>
        </p:nvCxnSpPr>
        <p:spPr>
          <a:xfrm>
            <a:off x="4584561" y="1500533"/>
            <a:ext cx="6259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图片 24">
            <a:extLst>
              <a:ext uri="{FF2B5EF4-FFF2-40B4-BE49-F238E27FC236}">
                <a16:creationId xmlns:a16="http://schemas.microsoft.com/office/drawing/2014/main" id="{F3C44F8F-1EA0-F7E5-6B97-8550B3031C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30662" y="984824"/>
            <a:ext cx="1073230" cy="946394"/>
          </a:xfrm>
          <a:prstGeom prst="rect">
            <a:avLst/>
          </a:prstGeom>
        </p:spPr>
      </p:pic>
      <p:sp>
        <p:nvSpPr>
          <p:cNvPr id="27" name="矩形 26">
            <a:extLst>
              <a:ext uri="{FF2B5EF4-FFF2-40B4-BE49-F238E27FC236}">
                <a16:creationId xmlns:a16="http://schemas.microsoft.com/office/drawing/2014/main" id="{A09A6BC6-E076-FCA6-4B71-1E8612A7F9EE}"/>
              </a:ext>
            </a:extLst>
          </p:cNvPr>
          <p:cNvSpPr/>
          <p:nvPr/>
        </p:nvSpPr>
        <p:spPr>
          <a:xfrm>
            <a:off x="5253257" y="984824"/>
            <a:ext cx="1089367" cy="1021115"/>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0BEE551-14F0-C808-3E8D-1F7F341075C2}"/>
              </a:ext>
            </a:extLst>
          </p:cNvPr>
          <p:cNvSpPr txBox="1"/>
          <p:nvPr/>
        </p:nvSpPr>
        <p:spPr>
          <a:xfrm>
            <a:off x="5253257" y="1965097"/>
            <a:ext cx="1616236" cy="276999"/>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node</a:t>
            </a:r>
            <a:r>
              <a:rPr lang="en-US" altLang="zh-CN" sz="1200" dirty="0">
                <a:latin typeface="Times New Roman" panose="02020603050405020304" pitchFamily="18" charset="0"/>
                <a:cs typeface="Times New Roman" panose="02020603050405020304" pitchFamily="18" charset="0"/>
              </a:rPr>
              <a:t> selection</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sp>
        <p:nvSpPr>
          <p:cNvPr id="32" name="文本框 31">
            <a:extLst>
              <a:ext uri="{FF2B5EF4-FFF2-40B4-BE49-F238E27FC236}">
                <a16:creationId xmlns:a16="http://schemas.microsoft.com/office/drawing/2014/main" id="{8FF2AF38-C901-5961-9CE6-069B1558982B}"/>
              </a:ext>
            </a:extLst>
          </p:cNvPr>
          <p:cNvSpPr txBox="1"/>
          <p:nvPr/>
        </p:nvSpPr>
        <p:spPr>
          <a:xfrm>
            <a:off x="5877707" y="937900"/>
            <a:ext cx="6155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2F3EC9F3-59E4-184E-86EF-A786EE42A3B2}"/>
              </a:ext>
            </a:extLst>
          </p:cNvPr>
          <p:cNvCxnSpPr>
            <a:cxnSpLocks/>
          </p:cNvCxnSpPr>
          <p:nvPr/>
        </p:nvCxnSpPr>
        <p:spPr>
          <a:xfrm flipV="1">
            <a:off x="3526379" y="1224802"/>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接箭头连接符 34">
            <a:extLst>
              <a:ext uri="{FF2B5EF4-FFF2-40B4-BE49-F238E27FC236}">
                <a16:creationId xmlns:a16="http://schemas.microsoft.com/office/drawing/2014/main" id="{C750FBF4-3A35-93C5-DF13-ECF4E8C24D20}"/>
              </a:ext>
            </a:extLst>
          </p:cNvPr>
          <p:cNvCxnSpPr>
            <a:cxnSpLocks/>
          </p:cNvCxnSpPr>
          <p:nvPr/>
        </p:nvCxnSpPr>
        <p:spPr>
          <a:xfrm flipV="1">
            <a:off x="3528560" y="1438374"/>
            <a:ext cx="0" cy="1275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6" name="Google Shape;4303;p42">
            <a:extLst>
              <a:ext uri="{FF2B5EF4-FFF2-40B4-BE49-F238E27FC236}">
                <a16:creationId xmlns:a16="http://schemas.microsoft.com/office/drawing/2014/main" id="{00AC1BA7-C21E-D1AB-4AD6-2ADA5EA86C0C}"/>
              </a:ext>
            </a:extLst>
          </p:cNvPr>
          <p:cNvGrpSpPr/>
          <p:nvPr/>
        </p:nvGrpSpPr>
        <p:grpSpPr>
          <a:xfrm rot="16200000">
            <a:off x="9391601" y="826850"/>
            <a:ext cx="177283" cy="520706"/>
            <a:chOff x="6545125" y="610550"/>
            <a:chExt cx="274900" cy="822600"/>
          </a:xfrm>
          <a:solidFill>
            <a:srgbClr val="E3EEFF"/>
          </a:solidFill>
        </p:grpSpPr>
        <p:sp>
          <p:nvSpPr>
            <p:cNvPr id="37" name="Google Shape;4304;p42">
              <a:extLst>
                <a:ext uri="{FF2B5EF4-FFF2-40B4-BE49-F238E27FC236}">
                  <a16:creationId xmlns:a16="http://schemas.microsoft.com/office/drawing/2014/main" id="{FBCE6295-EA48-77B4-D955-902F13067E3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4305;p42">
              <a:extLst>
                <a:ext uri="{FF2B5EF4-FFF2-40B4-BE49-F238E27FC236}">
                  <a16:creationId xmlns:a16="http://schemas.microsoft.com/office/drawing/2014/main" id="{C4359BBC-BDAD-A088-C6E0-D65F2A989EE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4306;p42">
              <a:extLst>
                <a:ext uri="{FF2B5EF4-FFF2-40B4-BE49-F238E27FC236}">
                  <a16:creationId xmlns:a16="http://schemas.microsoft.com/office/drawing/2014/main" id="{F30177D6-4D3E-C130-9034-82BDA95A739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4303;p42">
            <a:extLst>
              <a:ext uri="{FF2B5EF4-FFF2-40B4-BE49-F238E27FC236}">
                <a16:creationId xmlns:a16="http://schemas.microsoft.com/office/drawing/2014/main" id="{5E442D5E-F8C8-4878-D3E7-6941C0A053F1}"/>
              </a:ext>
            </a:extLst>
          </p:cNvPr>
          <p:cNvGrpSpPr/>
          <p:nvPr/>
        </p:nvGrpSpPr>
        <p:grpSpPr>
          <a:xfrm rot="16200000">
            <a:off x="9358948" y="852889"/>
            <a:ext cx="177283" cy="520706"/>
            <a:chOff x="6545125" y="610550"/>
            <a:chExt cx="274900" cy="822600"/>
          </a:xfrm>
          <a:solidFill>
            <a:srgbClr val="E3EEFF"/>
          </a:solidFill>
        </p:grpSpPr>
        <p:sp>
          <p:nvSpPr>
            <p:cNvPr id="41" name="Google Shape;4304;p42">
              <a:extLst>
                <a:ext uri="{FF2B5EF4-FFF2-40B4-BE49-F238E27FC236}">
                  <a16:creationId xmlns:a16="http://schemas.microsoft.com/office/drawing/2014/main" id="{0D1F2390-09A8-5DAA-0557-7888B03F6A7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305;p42">
              <a:extLst>
                <a:ext uri="{FF2B5EF4-FFF2-40B4-BE49-F238E27FC236}">
                  <a16:creationId xmlns:a16="http://schemas.microsoft.com/office/drawing/2014/main" id="{B8DB0C56-4E6B-E97E-F524-3A559C86E1A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06;p42">
              <a:extLst>
                <a:ext uri="{FF2B5EF4-FFF2-40B4-BE49-F238E27FC236}">
                  <a16:creationId xmlns:a16="http://schemas.microsoft.com/office/drawing/2014/main" id="{D231F5E1-5A89-050D-19A8-227CA42A1C8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 name="Google Shape;4303;p42">
            <a:extLst>
              <a:ext uri="{FF2B5EF4-FFF2-40B4-BE49-F238E27FC236}">
                <a16:creationId xmlns:a16="http://schemas.microsoft.com/office/drawing/2014/main" id="{C64AD56B-AB58-D972-C2EF-70CC79776EBD}"/>
              </a:ext>
            </a:extLst>
          </p:cNvPr>
          <p:cNvGrpSpPr/>
          <p:nvPr/>
        </p:nvGrpSpPr>
        <p:grpSpPr>
          <a:xfrm rot="16200000">
            <a:off x="9309972" y="883436"/>
            <a:ext cx="177283" cy="520706"/>
            <a:chOff x="6545125" y="610550"/>
            <a:chExt cx="274900" cy="822600"/>
          </a:xfrm>
          <a:solidFill>
            <a:srgbClr val="E3EEFF"/>
          </a:solidFill>
        </p:grpSpPr>
        <p:sp>
          <p:nvSpPr>
            <p:cNvPr id="45" name="Google Shape;4304;p42">
              <a:extLst>
                <a:ext uri="{FF2B5EF4-FFF2-40B4-BE49-F238E27FC236}">
                  <a16:creationId xmlns:a16="http://schemas.microsoft.com/office/drawing/2014/main" id="{70F06EF8-D49F-86AB-69BE-887E606ABDD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305;p42">
              <a:extLst>
                <a:ext uri="{FF2B5EF4-FFF2-40B4-BE49-F238E27FC236}">
                  <a16:creationId xmlns:a16="http://schemas.microsoft.com/office/drawing/2014/main" id="{681C3A29-F3C7-FDC0-A6DE-C62CE08C25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306;p42">
              <a:extLst>
                <a:ext uri="{FF2B5EF4-FFF2-40B4-BE49-F238E27FC236}">
                  <a16:creationId xmlns:a16="http://schemas.microsoft.com/office/drawing/2014/main" id="{3AB1286E-5D7E-070B-6A7D-9B3E090324A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8" name="Google Shape;4303;p42">
            <a:extLst>
              <a:ext uri="{FF2B5EF4-FFF2-40B4-BE49-F238E27FC236}">
                <a16:creationId xmlns:a16="http://schemas.microsoft.com/office/drawing/2014/main" id="{199178CB-C2A1-8A74-8090-1E9F74DD82A2}"/>
              </a:ext>
            </a:extLst>
          </p:cNvPr>
          <p:cNvGrpSpPr/>
          <p:nvPr/>
        </p:nvGrpSpPr>
        <p:grpSpPr>
          <a:xfrm rot="16200000">
            <a:off x="9277602" y="916657"/>
            <a:ext cx="177283" cy="520706"/>
            <a:chOff x="6545125" y="610550"/>
            <a:chExt cx="274900" cy="822600"/>
          </a:xfrm>
          <a:solidFill>
            <a:srgbClr val="E3EEFF"/>
          </a:solidFill>
        </p:grpSpPr>
        <p:sp>
          <p:nvSpPr>
            <p:cNvPr id="49" name="Google Shape;4304;p42">
              <a:extLst>
                <a:ext uri="{FF2B5EF4-FFF2-40B4-BE49-F238E27FC236}">
                  <a16:creationId xmlns:a16="http://schemas.microsoft.com/office/drawing/2014/main" id="{F64474CB-BFCE-EA86-C072-ADB6B9248AF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4305;p42">
              <a:extLst>
                <a:ext uri="{FF2B5EF4-FFF2-40B4-BE49-F238E27FC236}">
                  <a16:creationId xmlns:a16="http://schemas.microsoft.com/office/drawing/2014/main" id="{3977AB87-C0DB-821B-DF3B-970C77D7FC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4306;p42">
              <a:extLst>
                <a:ext uri="{FF2B5EF4-FFF2-40B4-BE49-F238E27FC236}">
                  <a16:creationId xmlns:a16="http://schemas.microsoft.com/office/drawing/2014/main" id="{29B88765-BA05-9688-C4D3-843A4E51ECC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4303;p42">
            <a:extLst>
              <a:ext uri="{FF2B5EF4-FFF2-40B4-BE49-F238E27FC236}">
                <a16:creationId xmlns:a16="http://schemas.microsoft.com/office/drawing/2014/main" id="{02E3683F-FE8D-D44E-28AA-BFD275D84DC5}"/>
              </a:ext>
            </a:extLst>
          </p:cNvPr>
          <p:cNvGrpSpPr/>
          <p:nvPr/>
        </p:nvGrpSpPr>
        <p:grpSpPr>
          <a:xfrm rot="16200000">
            <a:off x="9336846" y="1443935"/>
            <a:ext cx="177283" cy="520706"/>
            <a:chOff x="6545125" y="610550"/>
            <a:chExt cx="274900" cy="822600"/>
          </a:xfrm>
          <a:solidFill>
            <a:srgbClr val="FFC000"/>
          </a:solidFill>
        </p:grpSpPr>
        <p:sp>
          <p:nvSpPr>
            <p:cNvPr id="53" name="Google Shape;4304;p42">
              <a:extLst>
                <a:ext uri="{FF2B5EF4-FFF2-40B4-BE49-F238E27FC236}">
                  <a16:creationId xmlns:a16="http://schemas.microsoft.com/office/drawing/2014/main" id="{1B5EF9D7-E00B-F54C-90FD-7EF4E61EF80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4305;p42">
              <a:extLst>
                <a:ext uri="{FF2B5EF4-FFF2-40B4-BE49-F238E27FC236}">
                  <a16:creationId xmlns:a16="http://schemas.microsoft.com/office/drawing/2014/main" id="{BCDEA3D1-CAB0-E5DA-6F2E-B965FADDC66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306;p42">
              <a:extLst>
                <a:ext uri="{FF2B5EF4-FFF2-40B4-BE49-F238E27FC236}">
                  <a16:creationId xmlns:a16="http://schemas.microsoft.com/office/drawing/2014/main" id="{70B8749A-1903-5174-9184-E7AB53A1108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4303;p42">
            <a:extLst>
              <a:ext uri="{FF2B5EF4-FFF2-40B4-BE49-F238E27FC236}">
                <a16:creationId xmlns:a16="http://schemas.microsoft.com/office/drawing/2014/main" id="{B33B0934-C0B5-04DE-6294-2CFAD260011A}"/>
              </a:ext>
            </a:extLst>
          </p:cNvPr>
          <p:cNvGrpSpPr/>
          <p:nvPr/>
        </p:nvGrpSpPr>
        <p:grpSpPr>
          <a:xfrm rot="16200000">
            <a:off x="9293304" y="1482451"/>
            <a:ext cx="177283" cy="520706"/>
            <a:chOff x="6545125" y="610550"/>
            <a:chExt cx="274900" cy="822600"/>
          </a:xfrm>
          <a:solidFill>
            <a:srgbClr val="FFC000"/>
          </a:solidFill>
        </p:grpSpPr>
        <p:sp>
          <p:nvSpPr>
            <p:cNvPr id="57" name="Google Shape;4304;p42">
              <a:extLst>
                <a:ext uri="{FF2B5EF4-FFF2-40B4-BE49-F238E27FC236}">
                  <a16:creationId xmlns:a16="http://schemas.microsoft.com/office/drawing/2014/main" id="{0C99CA80-1133-E28B-0936-E8CA1B2EC23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4305;p42">
              <a:extLst>
                <a:ext uri="{FF2B5EF4-FFF2-40B4-BE49-F238E27FC236}">
                  <a16:creationId xmlns:a16="http://schemas.microsoft.com/office/drawing/2014/main" id="{7B3AA78C-8600-0220-D1D9-39385F4F618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306;p42">
              <a:extLst>
                <a:ext uri="{FF2B5EF4-FFF2-40B4-BE49-F238E27FC236}">
                  <a16:creationId xmlns:a16="http://schemas.microsoft.com/office/drawing/2014/main" id="{1EBDF372-301A-B7E1-2EE5-39D8CD6305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0" name="Google Shape;4303;p42">
            <a:extLst>
              <a:ext uri="{FF2B5EF4-FFF2-40B4-BE49-F238E27FC236}">
                <a16:creationId xmlns:a16="http://schemas.microsoft.com/office/drawing/2014/main" id="{F19F4D1A-7E49-D30C-0E12-03C1E190DE17}"/>
              </a:ext>
            </a:extLst>
          </p:cNvPr>
          <p:cNvGrpSpPr/>
          <p:nvPr/>
        </p:nvGrpSpPr>
        <p:grpSpPr>
          <a:xfrm rot="16200000">
            <a:off x="9254117" y="1516899"/>
            <a:ext cx="177283" cy="520706"/>
            <a:chOff x="6545125" y="610550"/>
            <a:chExt cx="274901" cy="822600"/>
          </a:xfrm>
          <a:solidFill>
            <a:srgbClr val="FFC000"/>
          </a:solidFill>
        </p:grpSpPr>
        <p:sp>
          <p:nvSpPr>
            <p:cNvPr id="61" name="Google Shape;4304;p42">
              <a:extLst>
                <a:ext uri="{FF2B5EF4-FFF2-40B4-BE49-F238E27FC236}">
                  <a16:creationId xmlns:a16="http://schemas.microsoft.com/office/drawing/2014/main" id="{4511A583-1C41-2F8C-F63B-046F30723A3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4305;p42">
              <a:extLst>
                <a:ext uri="{FF2B5EF4-FFF2-40B4-BE49-F238E27FC236}">
                  <a16:creationId xmlns:a16="http://schemas.microsoft.com/office/drawing/2014/main" id="{AA194701-9B58-1A4C-CE3E-D3899096AFB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4306;p42">
              <a:extLst>
                <a:ext uri="{FF2B5EF4-FFF2-40B4-BE49-F238E27FC236}">
                  <a16:creationId xmlns:a16="http://schemas.microsoft.com/office/drawing/2014/main" id="{141F3373-6E6C-E581-0C8A-92C1B865B1A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48" name="Google Shape;4303;p42">
            <a:extLst>
              <a:ext uri="{FF2B5EF4-FFF2-40B4-BE49-F238E27FC236}">
                <a16:creationId xmlns:a16="http://schemas.microsoft.com/office/drawing/2014/main" id="{5C9D116D-20DF-70EA-CBC0-0F403A910FBA}"/>
              </a:ext>
            </a:extLst>
          </p:cNvPr>
          <p:cNvGrpSpPr/>
          <p:nvPr/>
        </p:nvGrpSpPr>
        <p:grpSpPr>
          <a:xfrm rot="16200000">
            <a:off x="9211253" y="1544827"/>
            <a:ext cx="177283" cy="520706"/>
            <a:chOff x="6545125" y="610550"/>
            <a:chExt cx="274900" cy="822600"/>
          </a:xfrm>
          <a:solidFill>
            <a:srgbClr val="FFC000"/>
          </a:solidFill>
        </p:grpSpPr>
        <p:sp>
          <p:nvSpPr>
            <p:cNvPr id="449" name="Google Shape;4304;p42">
              <a:extLst>
                <a:ext uri="{FF2B5EF4-FFF2-40B4-BE49-F238E27FC236}">
                  <a16:creationId xmlns:a16="http://schemas.microsoft.com/office/drawing/2014/main" id="{FE1824BC-90C0-6921-1095-092B8F837C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0" name="Google Shape;4305;p42">
              <a:extLst>
                <a:ext uri="{FF2B5EF4-FFF2-40B4-BE49-F238E27FC236}">
                  <a16:creationId xmlns:a16="http://schemas.microsoft.com/office/drawing/2014/main" id="{13A1D00F-291B-A5BE-5833-1A02ACC19F5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4306;p42">
              <a:extLst>
                <a:ext uri="{FF2B5EF4-FFF2-40B4-BE49-F238E27FC236}">
                  <a16:creationId xmlns:a16="http://schemas.microsoft.com/office/drawing/2014/main" id="{14B2647D-DC34-EF14-D414-07EA0F2B4EA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57" name="图片 456">
            <a:extLst>
              <a:ext uri="{FF2B5EF4-FFF2-40B4-BE49-F238E27FC236}">
                <a16:creationId xmlns:a16="http://schemas.microsoft.com/office/drawing/2014/main" id="{899CB98F-4E20-DCF8-E178-6D8DBB4A45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8854" y="2679360"/>
            <a:ext cx="691248" cy="728039"/>
          </a:xfrm>
          <a:prstGeom prst="rect">
            <a:avLst/>
          </a:prstGeom>
        </p:spPr>
      </p:pic>
      <p:pic>
        <p:nvPicPr>
          <p:cNvPr id="503" name="图片 502">
            <a:extLst>
              <a:ext uri="{FF2B5EF4-FFF2-40B4-BE49-F238E27FC236}">
                <a16:creationId xmlns:a16="http://schemas.microsoft.com/office/drawing/2014/main" id="{7FBFCC1C-6200-53CB-A05A-A712BEE3CA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407" y="941019"/>
            <a:ext cx="1248265" cy="905696"/>
          </a:xfrm>
          <a:prstGeom prst="rect">
            <a:avLst/>
          </a:prstGeom>
        </p:spPr>
      </p:pic>
      <p:sp>
        <p:nvSpPr>
          <p:cNvPr id="508" name="文本框 507">
            <a:extLst>
              <a:ext uri="{FF2B5EF4-FFF2-40B4-BE49-F238E27FC236}">
                <a16:creationId xmlns:a16="http://schemas.microsoft.com/office/drawing/2014/main" id="{67AD9B46-BB7C-C00E-918D-6C2EE6E15A9C}"/>
              </a:ext>
            </a:extLst>
          </p:cNvPr>
          <p:cNvSpPr txBox="1"/>
          <p:nvPr/>
        </p:nvSpPr>
        <p:spPr>
          <a:xfrm>
            <a:off x="8837088" y="1227021"/>
            <a:ext cx="11698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Global prompt</a:t>
            </a:r>
            <a:endParaRPr lang="zh-CN" altLang="en-US" sz="1200" dirty="0">
              <a:latin typeface="Times New Roman" panose="02020603050405020304" pitchFamily="18" charset="0"/>
              <a:cs typeface="Times New Roman" panose="02020603050405020304" pitchFamily="18" charset="0"/>
            </a:endParaRPr>
          </a:p>
        </p:txBody>
      </p:sp>
      <p:sp>
        <p:nvSpPr>
          <p:cNvPr id="509" name="矩形 508">
            <a:extLst>
              <a:ext uri="{FF2B5EF4-FFF2-40B4-BE49-F238E27FC236}">
                <a16:creationId xmlns:a16="http://schemas.microsoft.com/office/drawing/2014/main" id="{D71D1A07-D37C-F96C-640A-B98D2E1B10F7}"/>
              </a:ext>
            </a:extLst>
          </p:cNvPr>
          <p:cNvSpPr/>
          <p:nvPr/>
        </p:nvSpPr>
        <p:spPr>
          <a:xfrm>
            <a:off x="6885961" y="991793"/>
            <a:ext cx="1279399" cy="854924"/>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EA112DC-66CE-FB7A-2C0D-68D3D958CAB5}"/>
                  </a:ext>
                </a:extLst>
              </p:cNvPr>
              <p:cNvSpPr txBox="1"/>
              <p:nvPr/>
            </p:nvSpPr>
            <p:spPr>
              <a:xfrm>
                <a:off x="6749613" y="1860316"/>
                <a:ext cx="166079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Cue-sensitive 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𝑐</m:t>
                        </m:r>
                      </m:sub>
                    </m:sSub>
                  </m:oMath>
                </a14:m>
                <a:endParaRPr lang="en-US" altLang="zh-CN" sz="1200" dirty="0">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EEA112DC-66CE-FB7A-2C0D-68D3D958CAB5}"/>
                  </a:ext>
                </a:extLst>
              </p:cNvPr>
              <p:cNvSpPr txBox="1">
                <a:spLocks noRot="1" noChangeAspect="1" noMove="1" noResize="1" noEditPoints="1" noAdjustHandles="1" noChangeArrowheads="1" noChangeShapeType="1" noTextEdit="1"/>
              </p:cNvSpPr>
              <p:nvPr/>
            </p:nvSpPr>
            <p:spPr>
              <a:xfrm>
                <a:off x="6749613" y="1860316"/>
                <a:ext cx="1660797" cy="276999"/>
              </a:xfrm>
              <a:prstGeom prst="rect">
                <a:avLst/>
              </a:prstGeom>
              <a:blipFill>
                <a:blip r:embed="rId10"/>
                <a:stretch>
                  <a:fillRect b="-15217"/>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FB79BAA4-ECF2-5D02-CD96-7CA6CCA74E72}"/>
              </a:ext>
            </a:extLst>
          </p:cNvPr>
          <p:cNvSpPr txBox="1"/>
          <p:nvPr/>
        </p:nvSpPr>
        <p:spPr>
          <a:xfrm>
            <a:off x="7711371" y="3386077"/>
            <a:ext cx="145376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Subgraph generator</a:t>
            </a:r>
          </a:p>
        </p:txBody>
      </p:sp>
      <p:sp>
        <p:nvSpPr>
          <p:cNvPr id="68" name="文本框 67">
            <a:extLst>
              <a:ext uri="{FF2B5EF4-FFF2-40B4-BE49-F238E27FC236}">
                <a16:creationId xmlns:a16="http://schemas.microsoft.com/office/drawing/2014/main" id="{4C79B2AA-453D-38CF-BC16-81F6A9948E5B}"/>
              </a:ext>
            </a:extLst>
          </p:cNvPr>
          <p:cNvSpPr txBox="1"/>
          <p:nvPr/>
        </p:nvSpPr>
        <p:spPr>
          <a:xfrm>
            <a:off x="8808527" y="186743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69F1EDE1-1F0F-7AB1-A35B-1EADF0A62F3D}"/>
              </a:ext>
            </a:extLst>
          </p:cNvPr>
          <p:cNvSpPr/>
          <p:nvPr/>
        </p:nvSpPr>
        <p:spPr>
          <a:xfrm>
            <a:off x="8655461" y="966390"/>
            <a:ext cx="1496162" cy="1214491"/>
          </a:xfrm>
          <a:prstGeom prst="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a:extLst>
              <a:ext uri="{FF2B5EF4-FFF2-40B4-BE49-F238E27FC236}">
                <a16:creationId xmlns:a16="http://schemas.microsoft.com/office/drawing/2014/main" id="{A5728340-26D3-DBBB-412C-B2E9F0D21004}"/>
              </a:ext>
            </a:extLst>
          </p:cNvPr>
          <p:cNvSpPr txBox="1"/>
          <p:nvPr/>
        </p:nvSpPr>
        <p:spPr>
          <a:xfrm>
            <a:off x="8808768" y="2178402"/>
            <a:ext cx="16442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Activated prompt</a:t>
            </a:r>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7CB1EA9D-BF30-EF37-4EEE-2817A01B94DC}"/>
                  </a:ext>
                </a:extLst>
              </p:cNvPr>
              <p:cNvSpPr txBox="1"/>
              <p:nvPr/>
            </p:nvSpPr>
            <p:spPr>
              <a:xfrm>
                <a:off x="8846229" y="3378542"/>
                <a:ext cx="560828" cy="292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𝑓</m:t>
                          </m:r>
                        </m:e>
                        <m:sub>
                          <m:r>
                            <a:rPr lang="en-US" altLang="zh-CN" sz="1200" b="0" i="1" smtClean="0">
                              <a:latin typeface="Cambria Math" panose="02040503050406030204" pitchFamily="18" charset="0"/>
                              <a:cs typeface="Times New Roman" panose="02020603050405020304" pitchFamily="18" charset="0"/>
                            </a:rPr>
                            <m:t>𝑔</m:t>
                          </m:r>
                        </m:sub>
                      </m:sSub>
                    </m:oMath>
                  </m:oMathPara>
                </a14:m>
                <a:endParaRPr lang="zh-CN" altLang="en-US" sz="1200" dirty="0"/>
              </a:p>
            </p:txBody>
          </p:sp>
        </mc:Choice>
        <mc:Fallback xmlns="">
          <p:sp>
            <p:nvSpPr>
              <p:cNvPr id="75" name="文本框 74">
                <a:extLst>
                  <a:ext uri="{FF2B5EF4-FFF2-40B4-BE49-F238E27FC236}">
                    <a16:creationId xmlns:a16="http://schemas.microsoft.com/office/drawing/2014/main" id="{7CB1EA9D-BF30-EF37-4EEE-2817A01B94DC}"/>
                  </a:ext>
                </a:extLst>
              </p:cNvPr>
              <p:cNvSpPr txBox="1">
                <a:spLocks noRot="1" noChangeAspect="1" noMove="1" noResize="1" noEditPoints="1" noAdjustHandles="1" noChangeArrowheads="1" noChangeShapeType="1" noTextEdit="1"/>
              </p:cNvSpPr>
              <p:nvPr/>
            </p:nvSpPr>
            <p:spPr>
              <a:xfrm>
                <a:off x="8846229" y="3378542"/>
                <a:ext cx="560828" cy="292068"/>
              </a:xfrm>
              <a:prstGeom prst="rect">
                <a:avLst/>
              </a:prstGeom>
              <a:blipFill>
                <a:blip r:embed="rId11"/>
                <a:stretch>
                  <a:fillRect b="-2083"/>
                </a:stretch>
              </a:blipFill>
            </p:spPr>
            <p:txBody>
              <a:bodyPr/>
              <a:lstStyle/>
              <a:p>
                <a:r>
                  <a:rPr lang="zh-CN" altLang="en-US">
                    <a:noFill/>
                  </a:rPr>
                  <a:t> </a:t>
                </a:r>
              </a:p>
            </p:txBody>
          </p:sp>
        </mc:Fallback>
      </mc:AlternateContent>
      <p:cxnSp>
        <p:nvCxnSpPr>
          <p:cNvPr id="80" name="连接符: 肘形 79">
            <a:extLst>
              <a:ext uri="{FF2B5EF4-FFF2-40B4-BE49-F238E27FC236}">
                <a16:creationId xmlns:a16="http://schemas.microsoft.com/office/drawing/2014/main" id="{1CB4A7FE-6BF8-AB73-C8F6-1B117724156C}"/>
              </a:ext>
            </a:extLst>
          </p:cNvPr>
          <p:cNvCxnSpPr>
            <a:cxnSpLocks/>
            <a:stCxn id="65" idx="2"/>
            <a:endCxn id="457" idx="1"/>
          </p:cNvCxnSpPr>
          <p:nvPr/>
        </p:nvCxnSpPr>
        <p:spPr>
          <a:xfrm rot="16200000" flipH="1">
            <a:off x="7431401" y="2285926"/>
            <a:ext cx="906065" cy="608842"/>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82" name="连接符: 肘形 81">
            <a:extLst>
              <a:ext uri="{FF2B5EF4-FFF2-40B4-BE49-F238E27FC236}">
                <a16:creationId xmlns:a16="http://schemas.microsoft.com/office/drawing/2014/main" id="{575F4F0D-1776-A683-A646-21DF70644C1E}"/>
              </a:ext>
            </a:extLst>
          </p:cNvPr>
          <p:cNvCxnSpPr>
            <a:cxnSpLocks/>
          </p:cNvCxnSpPr>
          <p:nvPr/>
        </p:nvCxnSpPr>
        <p:spPr>
          <a:xfrm rot="10800000" flipV="1">
            <a:off x="8899374" y="2469443"/>
            <a:ext cx="762197" cy="587979"/>
          </a:xfrm>
          <a:prstGeom prst="bentConnector3">
            <a:avLst>
              <a:gd name="adj1" fmla="val -558"/>
            </a:avLst>
          </a:prstGeom>
          <a:ln>
            <a:tailEnd type="triangle"/>
          </a:ln>
        </p:spPr>
        <p:style>
          <a:lnRef idx="3">
            <a:schemeClr val="dk1"/>
          </a:lnRef>
          <a:fillRef idx="0">
            <a:schemeClr val="dk1"/>
          </a:fillRef>
          <a:effectRef idx="2">
            <a:schemeClr val="dk1"/>
          </a:effectRef>
          <a:fontRef idx="minor">
            <a:schemeClr val="tx1"/>
          </a:fontRef>
        </p:style>
      </p:cxnSp>
      <p:cxnSp>
        <p:nvCxnSpPr>
          <p:cNvPr id="91" name="直接箭头连接符 90">
            <a:extLst>
              <a:ext uri="{FF2B5EF4-FFF2-40B4-BE49-F238E27FC236}">
                <a16:creationId xmlns:a16="http://schemas.microsoft.com/office/drawing/2014/main" id="{91248A8D-B546-0762-D80E-5728BBFCB7D2}"/>
              </a:ext>
            </a:extLst>
          </p:cNvPr>
          <p:cNvCxnSpPr>
            <a:cxnSpLocks/>
          </p:cNvCxnSpPr>
          <p:nvPr/>
        </p:nvCxnSpPr>
        <p:spPr>
          <a:xfrm>
            <a:off x="8217168" y="1517318"/>
            <a:ext cx="38648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C82DD4CC-F48C-A9EB-7F3F-B8F9805E89CF}"/>
                  </a:ext>
                </a:extLst>
              </p:cNvPr>
              <p:cNvSpPr txBox="1"/>
              <p:nvPr/>
            </p:nvSpPr>
            <p:spPr>
              <a:xfrm>
                <a:off x="7955900" y="1195378"/>
                <a:ext cx="93731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𝑐</m:t>
                          </m:r>
                        </m:sub>
                      </m:sSub>
                    </m:oMath>
                  </m:oMathPara>
                </a14:m>
                <a:endParaRPr lang="zh-CN" altLang="en-US" sz="1200" dirty="0"/>
              </a:p>
            </p:txBody>
          </p:sp>
        </mc:Choice>
        <mc:Fallback xmlns="">
          <p:sp>
            <p:nvSpPr>
              <p:cNvPr id="94" name="文本框 93">
                <a:extLst>
                  <a:ext uri="{FF2B5EF4-FFF2-40B4-BE49-F238E27FC236}">
                    <a16:creationId xmlns:a16="http://schemas.microsoft.com/office/drawing/2014/main" id="{C82DD4CC-F48C-A9EB-7F3F-B8F9805E89CF}"/>
                  </a:ext>
                </a:extLst>
              </p:cNvPr>
              <p:cNvSpPr txBox="1">
                <a:spLocks noRot="1" noChangeAspect="1" noMove="1" noResize="1" noEditPoints="1" noAdjustHandles="1" noChangeArrowheads="1" noChangeShapeType="1" noTextEdit="1"/>
              </p:cNvSpPr>
              <p:nvPr/>
            </p:nvSpPr>
            <p:spPr>
              <a:xfrm>
                <a:off x="7955900" y="1195378"/>
                <a:ext cx="937310" cy="276999"/>
              </a:xfrm>
              <a:prstGeom prst="rect">
                <a:avLst/>
              </a:prstGeom>
              <a:blipFill>
                <a:blip r:embed="rId12"/>
                <a:stretch>
                  <a:fillRect/>
                </a:stretch>
              </a:blipFill>
            </p:spPr>
            <p:txBody>
              <a:bodyPr/>
              <a:lstStyle/>
              <a:p>
                <a:r>
                  <a:rPr lang="zh-CN" altLang="en-US">
                    <a:noFill/>
                  </a:rPr>
                  <a:t> </a:t>
                </a:r>
              </a:p>
            </p:txBody>
          </p:sp>
        </mc:Fallback>
      </mc:AlternateContent>
      <p:sp>
        <p:nvSpPr>
          <p:cNvPr id="95" name="矩形 94">
            <a:extLst>
              <a:ext uri="{FF2B5EF4-FFF2-40B4-BE49-F238E27FC236}">
                <a16:creationId xmlns:a16="http://schemas.microsoft.com/office/drawing/2014/main" id="{5249D9D7-1B77-E974-F8FE-7526D435F3B5}"/>
              </a:ext>
            </a:extLst>
          </p:cNvPr>
          <p:cNvSpPr/>
          <p:nvPr/>
        </p:nvSpPr>
        <p:spPr>
          <a:xfrm>
            <a:off x="330864" y="2572375"/>
            <a:ext cx="6104539" cy="1327937"/>
          </a:xfrm>
          <a:prstGeom prst="rect">
            <a:avLst/>
          </a:prstGeom>
          <a:solidFill>
            <a:srgbClr val="E6F0FE"/>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文本框 95">
            <a:extLst>
              <a:ext uri="{FF2B5EF4-FFF2-40B4-BE49-F238E27FC236}">
                <a16:creationId xmlns:a16="http://schemas.microsoft.com/office/drawing/2014/main" id="{C9CF5DB2-C3C5-57EB-EEE6-9348E00533AF}"/>
              </a:ext>
            </a:extLst>
          </p:cNvPr>
          <p:cNvSpPr txBox="1"/>
          <p:nvPr/>
        </p:nvSpPr>
        <p:spPr>
          <a:xfrm>
            <a:off x="6689132" y="388447"/>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Centrality-guided representative node selection</a:t>
            </a:r>
          </a:p>
        </p:txBody>
      </p:sp>
      <p:sp>
        <p:nvSpPr>
          <p:cNvPr id="97" name="文本框 96">
            <a:extLst>
              <a:ext uri="{FF2B5EF4-FFF2-40B4-BE49-F238E27FC236}">
                <a16:creationId xmlns:a16="http://schemas.microsoft.com/office/drawing/2014/main" id="{E8AE2236-BBA3-B353-97F8-DAFAEF177F5E}"/>
              </a:ext>
            </a:extLst>
          </p:cNvPr>
          <p:cNvSpPr txBox="1"/>
          <p:nvPr/>
        </p:nvSpPr>
        <p:spPr>
          <a:xfrm>
            <a:off x="308678" y="2287911"/>
            <a:ext cx="3513360"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a:t>
            </a:r>
          </a:p>
        </p:txBody>
      </p:sp>
      <p:sp>
        <p:nvSpPr>
          <p:cNvPr id="98" name="文本框 97">
            <a:extLst>
              <a:ext uri="{FF2B5EF4-FFF2-40B4-BE49-F238E27FC236}">
                <a16:creationId xmlns:a16="http://schemas.microsoft.com/office/drawing/2014/main" id="{364A5AF7-4427-5FC5-82C6-728F03A6E023}"/>
              </a:ext>
            </a:extLst>
          </p:cNvPr>
          <p:cNvSpPr txBox="1"/>
          <p:nvPr/>
        </p:nvSpPr>
        <p:spPr>
          <a:xfrm>
            <a:off x="5074024" y="4477522"/>
            <a:ext cx="1447832" cy="369332"/>
          </a:xfrm>
          <a:prstGeom prst="rect">
            <a:avLst/>
          </a:prstGeom>
          <a:noFill/>
        </p:spPr>
        <p:txBody>
          <a:bodyPr wrap="none" rtlCol="0">
            <a:spAutoFit/>
          </a:bodyPr>
          <a:lstStyle/>
          <a:p>
            <a:r>
              <a:rPr lang="en-US" altLang="zh-CN" dirty="0"/>
              <a:t>Prompt </a:t>
            </a:r>
            <a:r>
              <a:rPr lang="zh-CN" altLang="en-US" dirty="0"/>
              <a:t>展开</a:t>
            </a:r>
          </a:p>
        </p:txBody>
      </p:sp>
      <p:sp>
        <p:nvSpPr>
          <p:cNvPr id="99" name="文本框 98">
            <a:extLst>
              <a:ext uri="{FF2B5EF4-FFF2-40B4-BE49-F238E27FC236}">
                <a16:creationId xmlns:a16="http://schemas.microsoft.com/office/drawing/2014/main" id="{1DC6A0AB-55AD-CC4E-308A-F63DB71651A2}"/>
              </a:ext>
            </a:extLst>
          </p:cNvPr>
          <p:cNvSpPr txBox="1"/>
          <p:nvPr/>
        </p:nvSpPr>
        <p:spPr>
          <a:xfrm>
            <a:off x="3766456" y="328161"/>
            <a:ext cx="2262158" cy="369332"/>
          </a:xfrm>
          <a:prstGeom prst="rect">
            <a:avLst/>
          </a:prstGeom>
          <a:noFill/>
        </p:spPr>
        <p:txBody>
          <a:bodyPr wrap="none" rtlCol="0">
            <a:spAutoFit/>
          </a:bodyPr>
          <a:lstStyle/>
          <a:p>
            <a:r>
              <a:rPr lang="zh-CN" altLang="en-US" dirty="0"/>
              <a:t>找到固有结构的子图</a:t>
            </a:r>
          </a:p>
        </p:txBody>
      </p:sp>
      <p:sp>
        <p:nvSpPr>
          <p:cNvPr id="100" name="文本框 99">
            <a:extLst>
              <a:ext uri="{FF2B5EF4-FFF2-40B4-BE49-F238E27FC236}">
                <a16:creationId xmlns:a16="http://schemas.microsoft.com/office/drawing/2014/main" id="{4D32DB49-1F6C-A155-431A-C113C99E76DB}"/>
              </a:ext>
            </a:extLst>
          </p:cNvPr>
          <p:cNvSpPr txBox="1"/>
          <p:nvPr/>
        </p:nvSpPr>
        <p:spPr>
          <a:xfrm>
            <a:off x="1214703" y="4488031"/>
            <a:ext cx="3834704" cy="369332"/>
          </a:xfrm>
          <a:prstGeom prst="rect">
            <a:avLst/>
          </a:prstGeom>
          <a:noFill/>
        </p:spPr>
        <p:txBody>
          <a:bodyPr wrap="none" rtlCol="0">
            <a:spAutoFit/>
          </a:bodyPr>
          <a:lstStyle/>
          <a:p>
            <a:r>
              <a:rPr lang="zh-CN" altLang="en-US" dirty="0"/>
              <a:t>小标题 </a:t>
            </a:r>
            <a:r>
              <a:rPr lang="en-US" altLang="zh-CN" dirty="0"/>
              <a:t>a</a:t>
            </a:r>
            <a:r>
              <a:rPr lang="zh-CN" altLang="en-US" dirty="0"/>
              <a:t>模块的信息量 </a:t>
            </a:r>
            <a:r>
              <a:rPr lang="en-US" altLang="zh-CN" dirty="0"/>
              <a:t>prompt </a:t>
            </a:r>
            <a:r>
              <a:rPr lang="zh-CN" altLang="en-US" dirty="0"/>
              <a:t>展开 </a:t>
            </a:r>
          </a:p>
        </p:txBody>
      </p:sp>
      <p:sp>
        <p:nvSpPr>
          <p:cNvPr id="101" name="文本框 100">
            <a:extLst>
              <a:ext uri="{FF2B5EF4-FFF2-40B4-BE49-F238E27FC236}">
                <a16:creationId xmlns:a16="http://schemas.microsoft.com/office/drawing/2014/main" id="{ADBC02EE-132B-25A4-ED8D-F14864A1AFA0}"/>
              </a:ext>
            </a:extLst>
          </p:cNvPr>
          <p:cNvSpPr txBox="1"/>
          <p:nvPr/>
        </p:nvSpPr>
        <p:spPr>
          <a:xfrm>
            <a:off x="6786171" y="2679360"/>
            <a:ext cx="877163" cy="369332"/>
          </a:xfrm>
          <a:prstGeom prst="rect">
            <a:avLst/>
          </a:prstGeom>
          <a:noFill/>
        </p:spPr>
        <p:txBody>
          <a:bodyPr wrap="none" rtlCol="0">
            <a:spAutoFit/>
          </a:bodyPr>
          <a:lstStyle/>
          <a:p>
            <a:r>
              <a:rPr lang="zh-CN" altLang="en-US" dirty="0"/>
              <a:t>单箭头</a:t>
            </a:r>
          </a:p>
        </p:txBody>
      </p:sp>
      <p:sp>
        <p:nvSpPr>
          <p:cNvPr id="102" name="文本框 101">
            <a:extLst>
              <a:ext uri="{FF2B5EF4-FFF2-40B4-BE49-F238E27FC236}">
                <a16:creationId xmlns:a16="http://schemas.microsoft.com/office/drawing/2014/main" id="{489091BE-1C07-88A7-7324-1AC111D44F0E}"/>
              </a:ext>
            </a:extLst>
          </p:cNvPr>
          <p:cNvSpPr txBox="1"/>
          <p:nvPr/>
        </p:nvSpPr>
        <p:spPr>
          <a:xfrm>
            <a:off x="2765542" y="5033033"/>
            <a:ext cx="5399817" cy="1200329"/>
          </a:xfrm>
          <a:prstGeom prst="rect">
            <a:avLst/>
          </a:prstGeom>
          <a:noFill/>
        </p:spPr>
        <p:txBody>
          <a:bodyPr wrap="square" rtlCol="0">
            <a:spAutoFit/>
          </a:bodyPr>
          <a:lstStyle/>
          <a:p>
            <a:r>
              <a:rPr lang="zh-CN" altLang="en-US" dirty="0">
                <a:solidFill>
                  <a:srgbClr val="FF0000"/>
                </a:solidFill>
              </a:rPr>
              <a:t>第一步 发现一个固有的子图结构 </a:t>
            </a:r>
            <a:endParaRPr lang="en-US" altLang="zh-CN" dirty="0">
              <a:solidFill>
                <a:srgbClr val="FF0000"/>
              </a:solidFill>
            </a:endParaRPr>
          </a:p>
          <a:p>
            <a:r>
              <a:rPr lang="zh-CN" altLang="en-US" dirty="0">
                <a:solidFill>
                  <a:srgbClr val="FF0000"/>
                </a:solidFill>
              </a:rPr>
              <a:t>第二步 生成一个</a:t>
            </a:r>
            <a:r>
              <a:rPr lang="en-US" altLang="zh-CN" dirty="0">
                <a:solidFill>
                  <a:srgbClr val="FF0000"/>
                </a:solidFill>
              </a:rPr>
              <a:t>Cue-sensitive</a:t>
            </a:r>
            <a:r>
              <a:rPr lang="zh-CN" altLang="en-US" dirty="0">
                <a:solidFill>
                  <a:srgbClr val="FF0000"/>
                </a:solidFill>
              </a:rPr>
              <a:t>子图 插入到原始图中</a:t>
            </a:r>
            <a:endParaRPr lang="en-US" altLang="zh-CN" dirty="0">
              <a:solidFill>
                <a:srgbClr val="FF0000"/>
              </a:solidFill>
            </a:endParaRPr>
          </a:p>
          <a:p>
            <a:r>
              <a:rPr lang="zh-CN" altLang="en-US" dirty="0">
                <a:solidFill>
                  <a:srgbClr val="FF0000"/>
                </a:solidFill>
              </a:rPr>
              <a:t> 配合我们设计的提示 组成验证模块</a:t>
            </a:r>
            <a:endParaRPr lang="en-US" altLang="zh-CN" dirty="0">
              <a:solidFill>
                <a:srgbClr val="FF0000"/>
              </a:solidFill>
            </a:endParaRPr>
          </a:p>
          <a:p>
            <a:endParaRPr lang="zh-CN" altLang="en-US" dirty="0">
              <a:solidFill>
                <a:srgbClr val="FF0000"/>
              </a:solidFill>
            </a:endParaRPr>
          </a:p>
        </p:txBody>
      </p:sp>
      <p:sp>
        <p:nvSpPr>
          <p:cNvPr id="2" name="矩形 1">
            <a:extLst>
              <a:ext uri="{FF2B5EF4-FFF2-40B4-BE49-F238E27FC236}">
                <a16:creationId xmlns:a16="http://schemas.microsoft.com/office/drawing/2014/main" id="{38F85C52-AAF9-FC87-FE01-3290DDA06D7D}"/>
              </a:ext>
            </a:extLst>
          </p:cNvPr>
          <p:cNvSpPr/>
          <p:nvPr/>
        </p:nvSpPr>
        <p:spPr>
          <a:xfrm>
            <a:off x="483264" y="2724775"/>
            <a:ext cx="6104539" cy="1327937"/>
          </a:xfrm>
          <a:prstGeom prst="rect">
            <a:avLst/>
          </a:prstGeom>
          <a:solidFill>
            <a:srgbClr val="E6F0FE"/>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92461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5DE03-365E-924E-F079-D34BF69D58EA}"/>
              </a:ext>
            </a:extLst>
          </p:cNvPr>
          <p:cNvSpPr>
            <a:spLocks noGrp="1"/>
          </p:cNvSpPr>
          <p:nvPr>
            <p:ph type="title"/>
          </p:nvPr>
        </p:nvSpPr>
        <p:spPr/>
        <p:txBody>
          <a:bodyPr/>
          <a:lstStyle/>
          <a:p>
            <a:r>
              <a:rPr lang="zh-CN" altLang="en-US" dirty="0"/>
              <a:t>现有的问题</a:t>
            </a:r>
          </a:p>
        </p:txBody>
      </p:sp>
      <p:sp>
        <p:nvSpPr>
          <p:cNvPr id="3" name="内容占位符 2">
            <a:extLst>
              <a:ext uri="{FF2B5EF4-FFF2-40B4-BE49-F238E27FC236}">
                <a16:creationId xmlns:a16="http://schemas.microsoft.com/office/drawing/2014/main" id="{DD81CFE4-F386-E2E7-8EDE-A2E1FC5522B4}"/>
              </a:ext>
            </a:extLst>
          </p:cNvPr>
          <p:cNvSpPr>
            <a:spLocks noGrp="1"/>
          </p:cNvSpPr>
          <p:nvPr>
            <p:ph idx="1"/>
          </p:nvPr>
        </p:nvSpPr>
        <p:spPr/>
        <p:txBody>
          <a:bodyPr/>
          <a:lstStyle/>
          <a:p>
            <a:r>
              <a:rPr lang="en-US" altLang="zh-CN" dirty="0"/>
              <a:t>Ab</a:t>
            </a:r>
            <a:r>
              <a:rPr lang="zh-CN" altLang="en-US" dirty="0"/>
              <a:t>模块涉及到的公式计算很多，理论的东西用图很不好展现，</a:t>
            </a:r>
            <a:endParaRPr lang="en-US" altLang="zh-CN" dirty="0"/>
          </a:p>
          <a:p>
            <a:r>
              <a:rPr lang="zh-CN" altLang="en-US" dirty="0"/>
              <a:t>实现过程不好展开</a:t>
            </a:r>
            <a:endParaRPr lang="en-US" altLang="zh-CN" dirty="0"/>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85500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13858-1ED1-190B-1F98-AD13A14C3F6A}"/>
            </a:ext>
          </a:extLst>
        </p:cNvPr>
        <p:cNvGrpSpPr/>
        <p:nvPr/>
      </p:nvGrpSpPr>
      <p:grpSpPr>
        <a:xfrm>
          <a:off x="0" y="0"/>
          <a:ext cx="0" cy="0"/>
          <a:chOff x="0" y="0"/>
          <a:chExt cx="0" cy="0"/>
        </a:xfrm>
      </p:grpSpPr>
      <p:sp>
        <p:nvSpPr>
          <p:cNvPr id="845" name="矩形 844">
            <a:extLst>
              <a:ext uri="{FF2B5EF4-FFF2-40B4-BE49-F238E27FC236}">
                <a16:creationId xmlns:a16="http://schemas.microsoft.com/office/drawing/2014/main" id="{F7AC4167-98AD-4E87-A21E-907DE2949E35}"/>
              </a:ext>
            </a:extLst>
          </p:cNvPr>
          <p:cNvSpPr/>
          <p:nvPr/>
        </p:nvSpPr>
        <p:spPr>
          <a:xfrm>
            <a:off x="6515826" y="1149637"/>
            <a:ext cx="6299526" cy="2413809"/>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C8A2285-9916-27F6-51B3-BE7E428E5C22}"/>
              </a:ext>
            </a:extLst>
          </p:cNvPr>
          <p:cNvSpPr/>
          <p:nvPr/>
        </p:nvSpPr>
        <p:spPr>
          <a:xfrm rot="16200000">
            <a:off x="1617276" y="630166"/>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A581DE3B-879B-ECA6-9DFA-8ADA66A7E7CE}"/>
              </a:ext>
            </a:extLst>
          </p:cNvPr>
          <p:cNvSpPr/>
          <p:nvPr/>
        </p:nvSpPr>
        <p:spPr>
          <a:xfrm>
            <a:off x="1744108" y="907786"/>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23AE0B6-0591-5A57-B05A-16E96D66264D}"/>
              </a:ext>
            </a:extLst>
          </p:cNvPr>
          <p:cNvSpPr/>
          <p:nvPr/>
        </p:nvSpPr>
        <p:spPr>
          <a:xfrm>
            <a:off x="2256359" y="731655"/>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0C4FC766-6754-F524-18EF-A764C0F8C1ED}"/>
              </a:ext>
            </a:extLst>
          </p:cNvPr>
          <p:cNvSpPr/>
          <p:nvPr/>
        </p:nvSpPr>
        <p:spPr>
          <a:xfrm>
            <a:off x="2000234" y="802805"/>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34C6C2D0-8D96-6876-F351-B8824B6CD977}"/>
              </a:ext>
            </a:extLst>
          </p:cNvPr>
          <p:cNvCxnSpPr>
            <a:cxnSpLocks/>
          </p:cNvCxnSpPr>
          <p:nvPr/>
        </p:nvCxnSpPr>
        <p:spPr>
          <a:xfrm>
            <a:off x="2592897" y="1106670"/>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F6EDFF44-F05A-9F47-E89B-61007DE8288E}"/>
              </a:ext>
            </a:extLst>
          </p:cNvPr>
          <p:cNvSpPr txBox="1"/>
          <p:nvPr/>
        </p:nvSpPr>
        <p:spPr>
          <a:xfrm>
            <a:off x="2531088" y="668646"/>
            <a:ext cx="530915"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a:t>
            </a:r>
          </a:p>
          <a:p>
            <a:r>
              <a:rPr lang="en-US" altLang="zh-CN" sz="1200" dirty="0">
                <a:latin typeface="Times New Roman" panose="02020603050405020304" pitchFamily="18" charset="0"/>
                <a:cs typeface="Times New Roman" panose="02020603050405020304" pitchFamily="18" charset="0"/>
              </a:rPr>
              <a:t>score</a:t>
            </a:r>
            <a:endParaRPr lang="zh-CN" altLang="en-US" sz="1200" dirty="0">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67B5B8B3-3E2E-5F26-680B-8AACB21238A2}"/>
              </a:ext>
            </a:extLst>
          </p:cNvPr>
          <p:cNvSpPr txBox="1"/>
          <p:nvPr/>
        </p:nvSpPr>
        <p:spPr>
          <a:xfrm>
            <a:off x="2503923" y="1116632"/>
            <a:ext cx="5842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Top-N</a:t>
            </a:r>
            <a:endParaRPr lang="zh-CN" altLang="en-US" sz="1200" dirty="0">
              <a:latin typeface="Times New Roman" panose="02020603050405020304" pitchFamily="18" charset="0"/>
              <a:cs typeface="Times New Roman" panose="02020603050405020304" pitchFamily="18" charset="0"/>
            </a:endParaRPr>
          </a:p>
        </p:txBody>
      </p:sp>
      <p:sp>
        <p:nvSpPr>
          <p:cNvPr id="346" name="椭圆 345">
            <a:extLst>
              <a:ext uri="{FF2B5EF4-FFF2-40B4-BE49-F238E27FC236}">
                <a16:creationId xmlns:a16="http://schemas.microsoft.com/office/drawing/2014/main" id="{23EE866C-E94E-3FFF-85C6-2D90D7D8B807}"/>
              </a:ext>
            </a:extLst>
          </p:cNvPr>
          <p:cNvSpPr/>
          <p:nvPr/>
        </p:nvSpPr>
        <p:spPr>
          <a:xfrm>
            <a:off x="3666717" y="1060481"/>
            <a:ext cx="128588" cy="135731"/>
          </a:xfrm>
          <a:prstGeom prst="ellipse">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DD28EBFB-45B9-51C7-233A-9556A240F057}"/>
              </a:ext>
            </a:extLst>
          </p:cNvPr>
          <p:cNvSpPr/>
          <p:nvPr/>
        </p:nvSpPr>
        <p:spPr>
          <a:xfrm>
            <a:off x="3076819" y="953525"/>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CA538459-96E2-1A54-9262-E11A3C32BD97}"/>
              </a:ext>
            </a:extLst>
          </p:cNvPr>
          <p:cNvSpPr/>
          <p:nvPr/>
        </p:nvSpPr>
        <p:spPr>
          <a:xfrm>
            <a:off x="3171305" y="106032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1CD0DAA-6F97-97D8-C680-355A7E0C727F}"/>
              </a:ext>
            </a:extLst>
          </p:cNvPr>
          <p:cNvSpPr/>
          <p:nvPr/>
        </p:nvSpPr>
        <p:spPr>
          <a:xfrm>
            <a:off x="3424356" y="10603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EA412B20-D18A-3DA0-2CDD-5E345A675C33}"/>
              </a:ext>
            </a:extLst>
          </p:cNvPr>
          <p:cNvSpPr txBox="1"/>
          <p:nvPr/>
        </p:nvSpPr>
        <p:spPr>
          <a:xfrm>
            <a:off x="3120817" y="1308809"/>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30725FBA-7CDD-A1D3-9A91-50318E854281}"/>
              </a:ext>
            </a:extLst>
          </p:cNvPr>
          <p:cNvCxnSpPr>
            <a:cxnSpLocks/>
            <a:stCxn id="347" idx="0"/>
          </p:cNvCxnSpPr>
          <p:nvPr/>
        </p:nvCxnSpPr>
        <p:spPr>
          <a:xfrm rot="5400000" flipH="1" flipV="1">
            <a:off x="3698077" y="501933"/>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CDAACC6D-D6DB-0F69-8683-C34F91A33C81}"/>
              </a:ext>
            </a:extLst>
          </p:cNvPr>
          <p:cNvCxnSpPr>
            <a:cxnSpLocks/>
            <a:stCxn id="350" idx="2"/>
          </p:cNvCxnSpPr>
          <p:nvPr/>
        </p:nvCxnSpPr>
        <p:spPr>
          <a:xfrm rot="16200000" flipH="1">
            <a:off x="3714331" y="1463563"/>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69" name="椭圆 368">
            <a:extLst>
              <a:ext uri="{FF2B5EF4-FFF2-40B4-BE49-F238E27FC236}">
                <a16:creationId xmlns:a16="http://schemas.microsoft.com/office/drawing/2014/main" id="{52B8F890-A950-4D10-3654-B31FF02A3A97}"/>
              </a:ext>
            </a:extLst>
          </p:cNvPr>
          <p:cNvSpPr/>
          <p:nvPr/>
        </p:nvSpPr>
        <p:spPr>
          <a:xfrm>
            <a:off x="5177741" y="1034564"/>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70" name="椭圆 369">
            <a:extLst>
              <a:ext uri="{FF2B5EF4-FFF2-40B4-BE49-F238E27FC236}">
                <a16:creationId xmlns:a16="http://schemas.microsoft.com/office/drawing/2014/main" id="{0FB99CC7-57D8-047B-45F9-213F8DA35A29}"/>
              </a:ext>
            </a:extLst>
          </p:cNvPr>
          <p:cNvSpPr/>
          <p:nvPr/>
        </p:nvSpPr>
        <p:spPr>
          <a:xfrm>
            <a:off x="5951514" y="1342120"/>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1" name="椭圆 370">
            <a:extLst>
              <a:ext uri="{FF2B5EF4-FFF2-40B4-BE49-F238E27FC236}">
                <a16:creationId xmlns:a16="http://schemas.microsoft.com/office/drawing/2014/main" id="{33FABA9B-0C9E-3080-4CED-DA978C1418EE}"/>
              </a:ext>
            </a:extLst>
          </p:cNvPr>
          <p:cNvSpPr/>
          <p:nvPr/>
        </p:nvSpPr>
        <p:spPr>
          <a:xfrm>
            <a:off x="6071265" y="1141449"/>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2" name="椭圆 371">
            <a:extLst>
              <a:ext uri="{FF2B5EF4-FFF2-40B4-BE49-F238E27FC236}">
                <a16:creationId xmlns:a16="http://schemas.microsoft.com/office/drawing/2014/main" id="{8CD35BB5-195B-F2D1-6773-004124F5469A}"/>
              </a:ext>
            </a:extLst>
          </p:cNvPr>
          <p:cNvSpPr/>
          <p:nvPr/>
        </p:nvSpPr>
        <p:spPr>
          <a:xfrm>
            <a:off x="5235593" y="1416080"/>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3" name="椭圆 372">
            <a:extLst>
              <a:ext uri="{FF2B5EF4-FFF2-40B4-BE49-F238E27FC236}">
                <a16:creationId xmlns:a16="http://schemas.microsoft.com/office/drawing/2014/main" id="{7B201C2E-6AF3-A40F-DA1B-D976F06B7B02}"/>
              </a:ext>
            </a:extLst>
          </p:cNvPr>
          <p:cNvSpPr/>
          <p:nvPr/>
        </p:nvSpPr>
        <p:spPr>
          <a:xfrm>
            <a:off x="5134098" y="122765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74" name="椭圆 373">
            <a:extLst>
              <a:ext uri="{FF2B5EF4-FFF2-40B4-BE49-F238E27FC236}">
                <a16:creationId xmlns:a16="http://schemas.microsoft.com/office/drawing/2014/main" id="{BF1E68AA-7C23-25AF-4240-F0B40EA772F6}"/>
              </a:ext>
            </a:extLst>
          </p:cNvPr>
          <p:cNvSpPr/>
          <p:nvPr/>
        </p:nvSpPr>
        <p:spPr>
          <a:xfrm>
            <a:off x="5749141" y="1169801"/>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5" name="椭圆 374">
            <a:extLst>
              <a:ext uri="{FF2B5EF4-FFF2-40B4-BE49-F238E27FC236}">
                <a16:creationId xmlns:a16="http://schemas.microsoft.com/office/drawing/2014/main" id="{D08564D1-605C-34E9-4E85-EABE5CC7F4DB}"/>
              </a:ext>
            </a:extLst>
          </p:cNvPr>
          <p:cNvSpPr/>
          <p:nvPr/>
        </p:nvSpPr>
        <p:spPr>
          <a:xfrm>
            <a:off x="5944426" y="962619"/>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76" name="椭圆 375">
            <a:extLst>
              <a:ext uri="{FF2B5EF4-FFF2-40B4-BE49-F238E27FC236}">
                <a16:creationId xmlns:a16="http://schemas.microsoft.com/office/drawing/2014/main" id="{35D2CF69-D14D-7B30-0DAA-722C775833AE}"/>
              </a:ext>
            </a:extLst>
          </p:cNvPr>
          <p:cNvSpPr/>
          <p:nvPr/>
        </p:nvSpPr>
        <p:spPr>
          <a:xfrm>
            <a:off x="5414272" y="1202020"/>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77" name="直接连接符 376">
            <a:extLst>
              <a:ext uri="{FF2B5EF4-FFF2-40B4-BE49-F238E27FC236}">
                <a16:creationId xmlns:a16="http://schemas.microsoft.com/office/drawing/2014/main" id="{49C96C5E-0C23-0FEF-D084-C847FA2B85C0}"/>
              </a:ext>
            </a:extLst>
          </p:cNvPr>
          <p:cNvCxnSpPr>
            <a:cxnSpLocks/>
            <a:stCxn id="376" idx="1"/>
            <a:endCxn id="369" idx="5"/>
          </p:cNvCxnSpPr>
          <p:nvPr/>
        </p:nvCxnSpPr>
        <p:spPr>
          <a:xfrm flipH="1" flipV="1">
            <a:off x="5287498" y="1150418"/>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378" name="直接连接符 377">
            <a:extLst>
              <a:ext uri="{FF2B5EF4-FFF2-40B4-BE49-F238E27FC236}">
                <a16:creationId xmlns:a16="http://schemas.microsoft.com/office/drawing/2014/main" id="{AF8A96F0-0C30-999C-304C-F3C815FFDAF1}"/>
              </a:ext>
            </a:extLst>
          </p:cNvPr>
          <p:cNvCxnSpPr>
            <a:cxnSpLocks/>
            <a:stCxn id="376" idx="3"/>
            <a:endCxn id="372" idx="7"/>
          </p:cNvCxnSpPr>
          <p:nvPr/>
        </p:nvCxnSpPr>
        <p:spPr>
          <a:xfrm flipH="1">
            <a:off x="5345350" y="1317874"/>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379" name="直接连接符 378">
            <a:extLst>
              <a:ext uri="{FF2B5EF4-FFF2-40B4-BE49-F238E27FC236}">
                <a16:creationId xmlns:a16="http://schemas.microsoft.com/office/drawing/2014/main" id="{3D719F4A-37E6-FA85-C606-6D11F4A96F49}"/>
              </a:ext>
            </a:extLst>
          </p:cNvPr>
          <p:cNvCxnSpPr>
            <a:cxnSpLocks/>
            <a:stCxn id="376" idx="2"/>
            <a:endCxn id="373" idx="6"/>
          </p:cNvCxnSpPr>
          <p:nvPr/>
        </p:nvCxnSpPr>
        <p:spPr>
          <a:xfrm flipH="1">
            <a:off x="5262686" y="1269886"/>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380" name="直接连接符 379">
            <a:extLst>
              <a:ext uri="{FF2B5EF4-FFF2-40B4-BE49-F238E27FC236}">
                <a16:creationId xmlns:a16="http://schemas.microsoft.com/office/drawing/2014/main" id="{6B354EDB-27F6-9E1A-05E5-A567756631D4}"/>
              </a:ext>
            </a:extLst>
          </p:cNvPr>
          <p:cNvCxnSpPr>
            <a:cxnSpLocks/>
            <a:stCxn id="375" idx="3"/>
            <a:endCxn id="374" idx="7"/>
          </p:cNvCxnSpPr>
          <p:nvPr/>
        </p:nvCxnSpPr>
        <p:spPr>
          <a:xfrm flipH="1">
            <a:off x="5858898" y="1078473"/>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381" name="直接连接符 380">
            <a:extLst>
              <a:ext uri="{FF2B5EF4-FFF2-40B4-BE49-F238E27FC236}">
                <a16:creationId xmlns:a16="http://schemas.microsoft.com/office/drawing/2014/main" id="{39935B86-DBEE-D316-EDBF-7540708A6277}"/>
              </a:ext>
            </a:extLst>
          </p:cNvPr>
          <p:cNvCxnSpPr>
            <a:cxnSpLocks/>
            <a:stCxn id="371" idx="2"/>
            <a:endCxn id="374" idx="6"/>
          </p:cNvCxnSpPr>
          <p:nvPr/>
        </p:nvCxnSpPr>
        <p:spPr>
          <a:xfrm flipH="1">
            <a:off x="5877729" y="1209315"/>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382" name="直接连接符 381">
            <a:extLst>
              <a:ext uri="{FF2B5EF4-FFF2-40B4-BE49-F238E27FC236}">
                <a16:creationId xmlns:a16="http://schemas.microsoft.com/office/drawing/2014/main" id="{97E70C82-C554-263F-A03D-5552684B11C7}"/>
              </a:ext>
            </a:extLst>
          </p:cNvPr>
          <p:cNvCxnSpPr>
            <a:cxnSpLocks/>
            <a:stCxn id="370" idx="1"/>
            <a:endCxn id="374" idx="5"/>
          </p:cNvCxnSpPr>
          <p:nvPr/>
        </p:nvCxnSpPr>
        <p:spPr>
          <a:xfrm flipH="1" flipV="1">
            <a:off x="5858898" y="1285655"/>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383" name="矩形 382">
            <a:extLst>
              <a:ext uri="{FF2B5EF4-FFF2-40B4-BE49-F238E27FC236}">
                <a16:creationId xmlns:a16="http://schemas.microsoft.com/office/drawing/2014/main" id="{1C9BF5C1-139A-F06D-5E1E-491DBDEC3036}"/>
              </a:ext>
            </a:extLst>
          </p:cNvPr>
          <p:cNvSpPr/>
          <p:nvPr/>
        </p:nvSpPr>
        <p:spPr>
          <a:xfrm>
            <a:off x="5040049" y="935155"/>
            <a:ext cx="1174066" cy="99227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9" name="椭圆 768">
            <a:extLst>
              <a:ext uri="{FF2B5EF4-FFF2-40B4-BE49-F238E27FC236}">
                <a16:creationId xmlns:a16="http://schemas.microsoft.com/office/drawing/2014/main" id="{FACC4AD7-D037-4FFF-5167-F622CF689518}"/>
              </a:ext>
            </a:extLst>
          </p:cNvPr>
          <p:cNvSpPr/>
          <p:nvPr/>
        </p:nvSpPr>
        <p:spPr>
          <a:xfrm rot="19881480">
            <a:off x="5609914" y="1415760"/>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70" name="椭圆 769">
            <a:extLst>
              <a:ext uri="{FF2B5EF4-FFF2-40B4-BE49-F238E27FC236}">
                <a16:creationId xmlns:a16="http://schemas.microsoft.com/office/drawing/2014/main" id="{0831DEDB-468D-9E7A-B9E5-46D2043FC818}"/>
              </a:ext>
            </a:extLst>
          </p:cNvPr>
          <p:cNvSpPr/>
          <p:nvPr/>
        </p:nvSpPr>
        <p:spPr>
          <a:xfrm rot="19881480">
            <a:off x="5495622" y="1615773"/>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71" name="椭圆 770">
            <a:extLst>
              <a:ext uri="{FF2B5EF4-FFF2-40B4-BE49-F238E27FC236}">
                <a16:creationId xmlns:a16="http://schemas.microsoft.com/office/drawing/2014/main" id="{FD52FAE1-E4CB-43F3-6394-8E146D1CD650}"/>
              </a:ext>
            </a:extLst>
          </p:cNvPr>
          <p:cNvSpPr/>
          <p:nvPr/>
        </p:nvSpPr>
        <p:spPr>
          <a:xfrm rot="19881480">
            <a:off x="5733770" y="1598341"/>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772" name="直接连接符 771">
            <a:extLst>
              <a:ext uri="{FF2B5EF4-FFF2-40B4-BE49-F238E27FC236}">
                <a16:creationId xmlns:a16="http://schemas.microsoft.com/office/drawing/2014/main" id="{A22A712F-93E2-F3C2-C92A-937BAA0C732A}"/>
              </a:ext>
            </a:extLst>
          </p:cNvPr>
          <p:cNvCxnSpPr>
            <a:cxnSpLocks/>
            <a:stCxn id="374" idx="2"/>
            <a:endCxn id="376" idx="6"/>
          </p:cNvCxnSpPr>
          <p:nvPr/>
        </p:nvCxnSpPr>
        <p:spPr>
          <a:xfrm flipH="1">
            <a:off x="5542860" y="1237667"/>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773" name="直接连接符 772">
            <a:extLst>
              <a:ext uri="{FF2B5EF4-FFF2-40B4-BE49-F238E27FC236}">
                <a16:creationId xmlns:a16="http://schemas.microsoft.com/office/drawing/2014/main" id="{E249A3B8-F995-9D7E-92AA-D20A98229DA0}"/>
              </a:ext>
            </a:extLst>
          </p:cNvPr>
          <p:cNvCxnSpPr>
            <a:cxnSpLocks/>
            <a:stCxn id="376" idx="5"/>
            <a:endCxn id="769" idx="0"/>
          </p:cNvCxnSpPr>
          <p:nvPr/>
        </p:nvCxnSpPr>
        <p:spPr>
          <a:xfrm>
            <a:off x="5524029" y="1317874"/>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774" name="直接连接符 773">
            <a:extLst>
              <a:ext uri="{FF2B5EF4-FFF2-40B4-BE49-F238E27FC236}">
                <a16:creationId xmlns:a16="http://schemas.microsoft.com/office/drawing/2014/main" id="{A5846515-9183-4F81-DFA4-D7366831D8A0}"/>
              </a:ext>
            </a:extLst>
          </p:cNvPr>
          <p:cNvCxnSpPr>
            <a:cxnSpLocks/>
            <a:stCxn id="374" idx="4"/>
            <a:endCxn id="769" idx="7"/>
          </p:cNvCxnSpPr>
          <p:nvPr/>
        </p:nvCxnSpPr>
        <p:spPr>
          <a:xfrm flipH="1">
            <a:off x="5691105" y="1305532"/>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775" name="直接连接符 774">
            <a:extLst>
              <a:ext uri="{FF2B5EF4-FFF2-40B4-BE49-F238E27FC236}">
                <a16:creationId xmlns:a16="http://schemas.microsoft.com/office/drawing/2014/main" id="{07E2E2AC-89BC-73A0-6829-C948D3D59C05}"/>
              </a:ext>
            </a:extLst>
          </p:cNvPr>
          <p:cNvCxnSpPr>
            <a:cxnSpLocks/>
            <a:stCxn id="770" idx="6"/>
            <a:endCxn id="769" idx="3"/>
          </p:cNvCxnSpPr>
          <p:nvPr/>
        </p:nvCxnSpPr>
        <p:spPr>
          <a:xfrm flipV="1">
            <a:off x="5616343" y="1547534"/>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777" name="直接连接符 776">
            <a:extLst>
              <a:ext uri="{FF2B5EF4-FFF2-40B4-BE49-F238E27FC236}">
                <a16:creationId xmlns:a16="http://schemas.microsoft.com/office/drawing/2014/main" id="{B52B0905-A957-F230-76F0-C5888EE5C093}"/>
              </a:ext>
            </a:extLst>
          </p:cNvPr>
          <p:cNvCxnSpPr>
            <a:cxnSpLocks/>
            <a:stCxn id="769" idx="4"/>
            <a:endCxn id="771" idx="0"/>
          </p:cNvCxnSpPr>
          <p:nvPr/>
        </p:nvCxnSpPr>
        <p:spPr>
          <a:xfrm>
            <a:off x="5706738" y="1543186"/>
            <a:ext cx="58796" cy="63460"/>
          </a:xfrm>
          <a:prstGeom prst="line">
            <a:avLst/>
          </a:prstGeom>
        </p:spPr>
        <p:style>
          <a:lnRef idx="2">
            <a:schemeClr val="dk1"/>
          </a:lnRef>
          <a:fillRef idx="0">
            <a:schemeClr val="dk1"/>
          </a:fillRef>
          <a:effectRef idx="1">
            <a:schemeClr val="dk1"/>
          </a:effectRef>
          <a:fontRef idx="minor">
            <a:schemeClr val="tx1"/>
          </a:fontRef>
        </p:style>
      </p:cxnSp>
      <p:cxnSp>
        <p:nvCxnSpPr>
          <p:cNvPr id="782" name="直接箭头连接符 781">
            <a:extLst>
              <a:ext uri="{FF2B5EF4-FFF2-40B4-BE49-F238E27FC236}">
                <a16:creationId xmlns:a16="http://schemas.microsoft.com/office/drawing/2014/main" id="{544FCCAA-FB44-5A18-3580-710F3D1DBD8E}"/>
              </a:ext>
            </a:extLst>
          </p:cNvPr>
          <p:cNvCxnSpPr>
            <a:cxnSpLocks/>
          </p:cNvCxnSpPr>
          <p:nvPr/>
        </p:nvCxnSpPr>
        <p:spPr>
          <a:xfrm>
            <a:off x="4665909" y="824191"/>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5CB4D1D9-9E7E-2194-0489-E0F17B00717A}"/>
              </a:ext>
            </a:extLst>
          </p:cNvPr>
          <p:cNvCxnSpPr>
            <a:cxnSpLocks/>
          </p:cNvCxnSpPr>
          <p:nvPr/>
        </p:nvCxnSpPr>
        <p:spPr>
          <a:xfrm flipV="1">
            <a:off x="4664978" y="1828055"/>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6" name="椭圆 785">
            <a:extLst>
              <a:ext uri="{FF2B5EF4-FFF2-40B4-BE49-F238E27FC236}">
                <a16:creationId xmlns:a16="http://schemas.microsoft.com/office/drawing/2014/main" id="{28732EC4-FC01-430D-F520-7D13717B4157}"/>
              </a:ext>
            </a:extLst>
          </p:cNvPr>
          <p:cNvSpPr/>
          <p:nvPr/>
        </p:nvSpPr>
        <p:spPr>
          <a:xfrm>
            <a:off x="5442187" y="1364122"/>
            <a:ext cx="458445" cy="46393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0" name="文本框 789">
            <a:extLst>
              <a:ext uri="{FF2B5EF4-FFF2-40B4-BE49-F238E27FC236}">
                <a16:creationId xmlns:a16="http://schemas.microsoft.com/office/drawing/2014/main" id="{B05D0605-A14B-C093-A31C-7A4E7A79412F}"/>
              </a:ext>
            </a:extLst>
          </p:cNvPr>
          <p:cNvSpPr txBox="1"/>
          <p:nvPr/>
        </p:nvSpPr>
        <p:spPr>
          <a:xfrm>
            <a:off x="1576835" y="1511522"/>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1" name="文本框 790">
            <a:extLst>
              <a:ext uri="{FF2B5EF4-FFF2-40B4-BE49-F238E27FC236}">
                <a16:creationId xmlns:a16="http://schemas.microsoft.com/office/drawing/2014/main" id="{45F9D3BE-2B61-3DD5-0557-D4C4265F1AF3}"/>
              </a:ext>
            </a:extLst>
          </p:cNvPr>
          <p:cNvSpPr txBox="1"/>
          <p:nvPr/>
        </p:nvSpPr>
        <p:spPr>
          <a:xfrm>
            <a:off x="4951000" y="1508498"/>
            <a:ext cx="631009"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 </a:t>
            </a:r>
          </a:p>
          <a:p>
            <a:pPr algn="ctr"/>
            <a:r>
              <a:rPr lang="en-US" altLang="zh-CN" sz="1200" dirty="0">
                <a:latin typeface="Times New Roman" panose="02020603050405020304" pitchFamily="18" charset="0"/>
                <a:cs typeface="Times New Roman" panose="02020603050405020304" pitchFamily="18" charset="0"/>
              </a:rPr>
              <a:t>region</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41614C27-68D5-3026-A5AB-294F650886A3}"/>
              </a:ext>
            </a:extLst>
          </p:cNvPr>
          <p:cNvSpPr/>
          <p:nvPr/>
        </p:nvSpPr>
        <p:spPr>
          <a:xfrm>
            <a:off x="4147238" y="409045"/>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D7375444-D799-48C5-D7E5-8B9C89B4FF6D}"/>
              </a:ext>
            </a:extLst>
          </p:cNvPr>
          <p:cNvSpPr/>
          <p:nvPr/>
        </p:nvSpPr>
        <p:spPr>
          <a:xfrm>
            <a:off x="4295583" y="497382"/>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BBA8B1A1-A372-94B8-15DE-04E790B61588}"/>
              </a:ext>
            </a:extLst>
          </p:cNvPr>
          <p:cNvSpPr/>
          <p:nvPr/>
        </p:nvSpPr>
        <p:spPr>
          <a:xfrm>
            <a:off x="4395784" y="409044"/>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1142EC22-EFC8-5FA6-3676-D2BD0EC95DB0}"/>
              </a:ext>
            </a:extLst>
          </p:cNvPr>
          <p:cNvSpPr/>
          <p:nvPr/>
        </p:nvSpPr>
        <p:spPr>
          <a:xfrm>
            <a:off x="4148565" y="1526351"/>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810C3E10-6987-E739-685F-9AB921D530D4}"/>
              </a:ext>
            </a:extLst>
          </p:cNvPr>
          <p:cNvSpPr/>
          <p:nvPr/>
        </p:nvSpPr>
        <p:spPr>
          <a:xfrm>
            <a:off x="4296910" y="1614688"/>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79131B47-3B8B-9474-C32F-ED558BDA0D20}"/>
              </a:ext>
            </a:extLst>
          </p:cNvPr>
          <p:cNvSpPr/>
          <p:nvPr/>
        </p:nvSpPr>
        <p:spPr>
          <a:xfrm>
            <a:off x="4397111" y="1526350"/>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椭圆 802">
            <a:extLst>
              <a:ext uri="{FF2B5EF4-FFF2-40B4-BE49-F238E27FC236}">
                <a16:creationId xmlns:a16="http://schemas.microsoft.com/office/drawing/2014/main" id="{FB84145B-7D42-5874-AE22-C39FF04E9D86}"/>
              </a:ext>
            </a:extLst>
          </p:cNvPr>
          <p:cNvSpPr/>
          <p:nvPr/>
        </p:nvSpPr>
        <p:spPr>
          <a:xfrm>
            <a:off x="306023" y="713859"/>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04" name="椭圆 803">
            <a:extLst>
              <a:ext uri="{FF2B5EF4-FFF2-40B4-BE49-F238E27FC236}">
                <a16:creationId xmlns:a16="http://schemas.microsoft.com/office/drawing/2014/main" id="{2AD63F57-0844-7465-7CBF-3FCF50C489DE}"/>
              </a:ext>
            </a:extLst>
          </p:cNvPr>
          <p:cNvSpPr/>
          <p:nvPr/>
        </p:nvSpPr>
        <p:spPr>
          <a:xfrm>
            <a:off x="1079796" y="1021415"/>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5" name="椭圆 804">
            <a:extLst>
              <a:ext uri="{FF2B5EF4-FFF2-40B4-BE49-F238E27FC236}">
                <a16:creationId xmlns:a16="http://schemas.microsoft.com/office/drawing/2014/main" id="{DF188C82-47D5-0AF6-BC00-E9014AD12CFB}"/>
              </a:ext>
            </a:extLst>
          </p:cNvPr>
          <p:cNvSpPr/>
          <p:nvPr/>
        </p:nvSpPr>
        <p:spPr>
          <a:xfrm>
            <a:off x="1199547" y="82074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6" name="椭圆 805">
            <a:extLst>
              <a:ext uri="{FF2B5EF4-FFF2-40B4-BE49-F238E27FC236}">
                <a16:creationId xmlns:a16="http://schemas.microsoft.com/office/drawing/2014/main" id="{CA66CBC5-A1BE-89A3-68C0-8342F85AFFAE}"/>
              </a:ext>
            </a:extLst>
          </p:cNvPr>
          <p:cNvSpPr/>
          <p:nvPr/>
        </p:nvSpPr>
        <p:spPr>
          <a:xfrm>
            <a:off x="363875" y="1095375"/>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7" name="椭圆 806">
            <a:extLst>
              <a:ext uri="{FF2B5EF4-FFF2-40B4-BE49-F238E27FC236}">
                <a16:creationId xmlns:a16="http://schemas.microsoft.com/office/drawing/2014/main" id="{A0B754B6-7049-7E84-0E5C-0F15923199F9}"/>
              </a:ext>
            </a:extLst>
          </p:cNvPr>
          <p:cNvSpPr/>
          <p:nvPr/>
        </p:nvSpPr>
        <p:spPr>
          <a:xfrm>
            <a:off x="262380" y="906948"/>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08" name="椭圆 807">
            <a:extLst>
              <a:ext uri="{FF2B5EF4-FFF2-40B4-BE49-F238E27FC236}">
                <a16:creationId xmlns:a16="http://schemas.microsoft.com/office/drawing/2014/main" id="{8FECE237-006D-7424-2995-33E5B3474DD6}"/>
              </a:ext>
            </a:extLst>
          </p:cNvPr>
          <p:cNvSpPr/>
          <p:nvPr/>
        </p:nvSpPr>
        <p:spPr>
          <a:xfrm>
            <a:off x="877423" y="849096"/>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09" name="椭圆 808">
            <a:extLst>
              <a:ext uri="{FF2B5EF4-FFF2-40B4-BE49-F238E27FC236}">
                <a16:creationId xmlns:a16="http://schemas.microsoft.com/office/drawing/2014/main" id="{9CC5E914-BE0B-7D1D-D655-CFCECF937743}"/>
              </a:ext>
            </a:extLst>
          </p:cNvPr>
          <p:cNvSpPr/>
          <p:nvPr/>
        </p:nvSpPr>
        <p:spPr>
          <a:xfrm>
            <a:off x="1072708" y="64191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10" name="椭圆 809">
            <a:extLst>
              <a:ext uri="{FF2B5EF4-FFF2-40B4-BE49-F238E27FC236}">
                <a16:creationId xmlns:a16="http://schemas.microsoft.com/office/drawing/2014/main" id="{973AF898-4D42-F957-C83B-1F8314F0A803}"/>
              </a:ext>
            </a:extLst>
          </p:cNvPr>
          <p:cNvSpPr/>
          <p:nvPr/>
        </p:nvSpPr>
        <p:spPr>
          <a:xfrm>
            <a:off x="542554" y="881315"/>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11" name="直接连接符 810">
            <a:extLst>
              <a:ext uri="{FF2B5EF4-FFF2-40B4-BE49-F238E27FC236}">
                <a16:creationId xmlns:a16="http://schemas.microsoft.com/office/drawing/2014/main" id="{51DBC1A2-98D0-3ACC-3E73-CB41D50A3670}"/>
              </a:ext>
            </a:extLst>
          </p:cNvPr>
          <p:cNvCxnSpPr>
            <a:cxnSpLocks/>
            <a:stCxn id="810" idx="1"/>
            <a:endCxn id="803" idx="5"/>
          </p:cNvCxnSpPr>
          <p:nvPr/>
        </p:nvCxnSpPr>
        <p:spPr>
          <a:xfrm flipH="1" flipV="1">
            <a:off x="415780" y="829713"/>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812" name="直接连接符 811">
            <a:extLst>
              <a:ext uri="{FF2B5EF4-FFF2-40B4-BE49-F238E27FC236}">
                <a16:creationId xmlns:a16="http://schemas.microsoft.com/office/drawing/2014/main" id="{4FE3D66B-BBA6-BB73-0E6B-3AC0743EA814}"/>
              </a:ext>
            </a:extLst>
          </p:cNvPr>
          <p:cNvCxnSpPr>
            <a:cxnSpLocks/>
            <a:stCxn id="810" idx="3"/>
            <a:endCxn id="806" idx="7"/>
          </p:cNvCxnSpPr>
          <p:nvPr/>
        </p:nvCxnSpPr>
        <p:spPr>
          <a:xfrm flipH="1">
            <a:off x="473632" y="997169"/>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813" name="直接连接符 812">
            <a:extLst>
              <a:ext uri="{FF2B5EF4-FFF2-40B4-BE49-F238E27FC236}">
                <a16:creationId xmlns:a16="http://schemas.microsoft.com/office/drawing/2014/main" id="{040057D6-70BA-58F2-00F4-A97C8D50DAF5}"/>
              </a:ext>
            </a:extLst>
          </p:cNvPr>
          <p:cNvCxnSpPr>
            <a:cxnSpLocks/>
            <a:stCxn id="810" idx="2"/>
            <a:endCxn id="807" idx="6"/>
          </p:cNvCxnSpPr>
          <p:nvPr/>
        </p:nvCxnSpPr>
        <p:spPr>
          <a:xfrm flipH="1">
            <a:off x="390968" y="949181"/>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814" name="直接连接符 813">
            <a:extLst>
              <a:ext uri="{FF2B5EF4-FFF2-40B4-BE49-F238E27FC236}">
                <a16:creationId xmlns:a16="http://schemas.microsoft.com/office/drawing/2014/main" id="{86B307E0-2464-5414-EA98-88F20D4B160C}"/>
              </a:ext>
            </a:extLst>
          </p:cNvPr>
          <p:cNvCxnSpPr>
            <a:cxnSpLocks/>
            <a:stCxn id="809" idx="3"/>
            <a:endCxn id="808" idx="7"/>
          </p:cNvCxnSpPr>
          <p:nvPr/>
        </p:nvCxnSpPr>
        <p:spPr>
          <a:xfrm flipH="1">
            <a:off x="987180" y="757768"/>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815" name="直接连接符 814">
            <a:extLst>
              <a:ext uri="{FF2B5EF4-FFF2-40B4-BE49-F238E27FC236}">
                <a16:creationId xmlns:a16="http://schemas.microsoft.com/office/drawing/2014/main" id="{5ECE500F-C75F-421B-1216-97906E45862E}"/>
              </a:ext>
            </a:extLst>
          </p:cNvPr>
          <p:cNvCxnSpPr>
            <a:cxnSpLocks/>
            <a:stCxn id="805" idx="2"/>
            <a:endCxn id="808" idx="6"/>
          </p:cNvCxnSpPr>
          <p:nvPr/>
        </p:nvCxnSpPr>
        <p:spPr>
          <a:xfrm flipH="1">
            <a:off x="1006011" y="888610"/>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816" name="直接连接符 815">
            <a:extLst>
              <a:ext uri="{FF2B5EF4-FFF2-40B4-BE49-F238E27FC236}">
                <a16:creationId xmlns:a16="http://schemas.microsoft.com/office/drawing/2014/main" id="{626A4617-0D5B-FEA0-F792-CEA2B231676B}"/>
              </a:ext>
            </a:extLst>
          </p:cNvPr>
          <p:cNvCxnSpPr>
            <a:cxnSpLocks/>
            <a:stCxn id="804" idx="1"/>
            <a:endCxn id="808" idx="5"/>
          </p:cNvCxnSpPr>
          <p:nvPr/>
        </p:nvCxnSpPr>
        <p:spPr>
          <a:xfrm flipH="1" flipV="1">
            <a:off x="987180" y="964950"/>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818" name="椭圆 817">
            <a:extLst>
              <a:ext uri="{FF2B5EF4-FFF2-40B4-BE49-F238E27FC236}">
                <a16:creationId xmlns:a16="http://schemas.microsoft.com/office/drawing/2014/main" id="{F67139E0-B4A5-189C-744A-38B8596116D8}"/>
              </a:ext>
            </a:extLst>
          </p:cNvPr>
          <p:cNvSpPr/>
          <p:nvPr/>
        </p:nvSpPr>
        <p:spPr>
          <a:xfrm rot="19881480">
            <a:off x="738196" y="1095055"/>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19" name="椭圆 818">
            <a:extLst>
              <a:ext uri="{FF2B5EF4-FFF2-40B4-BE49-F238E27FC236}">
                <a16:creationId xmlns:a16="http://schemas.microsoft.com/office/drawing/2014/main" id="{1E448CDD-3403-0899-279F-AB3E8821E4F4}"/>
              </a:ext>
            </a:extLst>
          </p:cNvPr>
          <p:cNvSpPr/>
          <p:nvPr/>
        </p:nvSpPr>
        <p:spPr>
          <a:xfrm rot="19881480">
            <a:off x="623904" y="1295068"/>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20" name="椭圆 819">
            <a:extLst>
              <a:ext uri="{FF2B5EF4-FFF2-40B4-BE49-F238E27FC236}">
                <a16:creationId xmlns:a16="http://schemas.microsoft.com/office/drawing/2014/main" id="{A3D275EA-77D0-5FFC-D076-0FD49AE6B67F}"/>
              </a:ext>
            </a:extLst>
          </p:cNvPr>
          <p:cNvSpPr/>
          <p:nvPr/>
        </p:nvSpPr>
        <p:spPr>
          <a:xfrm rot="19881480">
            <a:off x="862052" y="1277636"/>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21" name="直接连接符 820">
            <a:extLst>
              <a:ext uri="{FF2B5EF4-FFF2-40B4-BE49-F238E27FC236}">
                <a16:creationId xmlns:a16="http://schemas.microsoft.com/office/drawing/2014/main" id="{3B0DF62B-FEDC-FB81-CC27-A6429D356D27}"/>
              </a:ext>
            </a:extLst>
          </p:cNvPr>
          <p:cNvCxnSpPr>
            <a:cxnSpLocks/>
            <a:stCxn id="808" idx="2"/>
            <a:endCxn id="810" idx="6"/>
          </p:cNvCxnSpPr>
          <p:nvPr/>
        </p:nvCxnSpPr>
        <p:spPr>
          <a:xfrm flipH="1">
            <a:off x="671142" y="916962"/>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822" name="直接连接符 821">
            <a:extLst>
              <a:ext uri="{FF2B5EF4-FFF2-40B4-BE49-F238E27FC236}">
                <a16:creationId xmlns:a16="http://schemas.microsoft.com/office/drawing/2014/main" id="{A657AFDA-6BCA-0F87-4AD1-0446FCA2C2C4}"/>
              </a:ext>
            </a:extLst>
          </p:cNvPr>
          <p:cNvCxnSpPr>
            <a:cxnSpLocks/>
            <a:stCxn id="810" idx="5"/>
            <a:endCxn id="818" idx="0"/>
          </p:cNvCxnSpPr>
          <p:nvPr/>
        </p:nvCxnSpPr>
        <p:spPr>
          <a:xfrm>
            <a:off x="652311" y="997169"/>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823" name="直接连接符 822">
            <a:extLst>
              <a:ext uri="{FF2B5EF4-FFF2-40B4-BE49-F238E27FC236}">
                <a16:creationId xmlns:a16="http://schemas.microsoft.com/office/drawing/2014/main" id="{A513AF65-1DC7-E14F-97F5-87C1B84A9925}"/>
              </a:ext>
            </a:extLst>
          </p:cNvPr>
          <p:cNvCxnSpPr>
            <a:cxnSpLocks/>
            <a:stCxn id="808" idx="4"/>
            <a:endCxn id="818" idx="7"/>
          </p:cNvCxnSpPr>
          <p:nvPr/>
        </p:nvCxnSpPr>
        <p:spPr>
          <a:xfrm flipH="1">
            <a:off x="819387" y="984827"/>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824" name="直接连接符 823">
            <a:extLst>
              <a:ext uri="{FF2B5EF4-FFF2-40B4-BE49-F238E27FC236}">
                <a16:creationId xmlns:a16="http://schemas.microsoft.com/office/drawing/2014/main" id="{7618810D-4467-0EFE-E22E-C650082BDC92}"/>
              </a:ext>
            </a:extLst>
          </p:cNvPr>
          <p:cNvCxnSpPr>
            <a:cxnSpLocks/>
            <a:stCxn id="819" idx="6"/>
            <a:endCxn id="818" idx="3"/>
          </p:cNvCxnSpPr>
          <p:nvPr/>
        </p:nvCxnSpPr>
        <p:spPr>
          <a:xfrm flipV="1">
            <a:off x="744625" y="1226829"/>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828" name="直接连接符 827">
            <a:extLst>
              <a:ext uri="{FF2B5EF4-FFF2-40B4-BE49-F238E27FC236}">
                <a16:creationId xmlns:a16="http://schemas.microsoft.com/office/drawing/2014/main" id="{1C71024C-41E1-9BE3-5863-9BF3A6797EC2}"/>
              </a:ext>
            </a:extLst>
          </p:cNvPr>
          <p:cNvCxnSpPr>
            <a:cxnSpLocks/>
            <a:stCxn id="818" idx="4"/>
            <a:endCxn id="820" idx="0"/>
          </p:cNvCxnSpPr>
          <p:nvPr/>
        </p:nvCxnSpPr>
        <p:spPr>
          <a:xfrm>
            <a:off x="835020" y="1222481"/>
            <a:ext cx="58796" cy="63460"/>
          </a:xfrm>
          <a:prstGeom prst="line">
            <a:avLst/>
          </a:prstGeom>
        </p:spPr>
        <p:style>
          <a:lnRef idx="2">
            <a:schemeClr val="dk1"/>
          </a:lnRef>
          <a:fillRef idx="0">
            <a:schemeClr val="dk1"/>
          </a:fillRef>
          <a:effectRef idx="1">
            <a:schemeClr val="dk1"/>
          </a:effectRef>
          <a:fontRef idx="minor">
            <a:schemeClr val="tx1"/>
          </a:fontRef>
        </p:style>
      </p:cxnSp>
      <p:cxnSp>
        <p:nvCxnSpPr>
          <p:cNvPr id="831" name="直接箭头连接符 830">
            <a:extLst>
              <a:ext uri="{FF2B5EF4-FFF2-40B4-BE49-F238E27FC236}">
                <a16:creationId xmlns:a16="http://schemas.microsoft.com/office/drawing/2014/main" id="{C7A2CB10-30FF-7C8A-4CB1-7FEFD767632E}"/>
              </a:ext>
            </a:extLst>
          </p:cNvPr>
          <p:cNvCxnSpPr>
            <a:cxnSpLocks/>
          </p:cNvCxnSpPr>
          <p:nvPr/>
        </p:nvCxnSpPr>
        <p:spPr>
          <a:xfrm>
            <a:off x="1374385" y="1085897"/>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78EDBB60-811F-05B9-D2A1-53D04CB6E747}"/>
              </a:ext>
            </a:extLst>
          </p:cNvPr>
          <p:cNvSpPr txBox="1"/>
          <p:nvPr/>
        </p:nvSpPr>
        <p:spPr>
          <a:xfrm>
            <a:off x="3956743" y="10486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E224A701-175A-CEED-8651-D8C13B153F73}"/>
              </a:ext>
            </a:extLst>
          </p:cNvPr>
          <p:cNvSpPr txBox="1"/>
          <p:nvPr/>
        </p:nvSpPr>
        <p:spPr>
          <a:xfrm>
            <a:off x="3946316" y="2207432"/>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4" name="文本框 843">
                <a:extLst>
                  <a:ext uri="{FF2B5EF4-FFF2-40B4-BE49-F238E27FC236}">
                    <a16:creationId xmlns:a16="http://schemas.microsoft.com/office/drawing/2014/main" id="{4C639783-4375-ABF7-7BE9-8B429FEB687C}"/>
                  </a:ext>
                </a:extLst>
              </p:cNvPr>
              <p:cNvSpPr txBox="1"/>
              <p:nvPr/>
            </p:nvSpPr>
            <p:spPr>
              <a:xfrm>
                <a:off x="137727" y="1632236"/>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844" name="文本框 843">
                <a:extLst>
                  <a:ext uri="{FF2B5EF4-FFF2-40B4-BE49-F238E27FC236}">
                    <a16:creationId xmlns:a16="http://schemas.microsoft.com/office/drawing/2014/main" id="{4C639783-4375-ABF7-7BE9-8B429FEB687C}"/>
                  </a:ext>
                </a:extLst>
              </p:cNvPr>
              <p:cNvSpPr txBox="1">
                <a:spLocks noRot="1" noChangeAspect="1" noMove="1" noResize="1" noEditPoints="1" noAdjustHandles="1" noChangeArrowheads="1" noChangeShapeType="1" noTextEdit="1"/>
              </p:cNvSpPr>
              <p:nvPr/>
            </p:nvSpPr>
            <p:spPr>
              <a:xfrm>
                <a:off x="137727" y="1632236"/>
                <a:ext cx="1230145" cy="276999"/>
              </a:xfrm>
              <a:prstGeom prst="rect">
                <a:avLst/>
              </a:prstGeom>
              <a:blipFill>
                <a:blip r:embed="rId3"/>
                <a:stretch>
                  <a:fillRect l="-498" t="-2222" b="-17778"/>
                </a:stretch>
              </a:blipFill>
            </p:spPr>
            <p:txBody>
              <a:bodyPr/>
              <a:lstStyle/>
              <a:p>
                <a:r>
                  <a:rPr lang="zh-CN" altLang="en-US">
                    <a:noFill/>
                  </a:rPr>
                  <a:t> </a:t>
                </a:r>
              </a:p>
            </p:txBody>
          </p:sp>
        </mc:Fallback>
      </mc:AlternateContent>
      <p:sp>
        <p:nvSpPr>
          <p:cNvPr id="848" name="文本框 847">
            <a:extLst>
              <a:ext uri="{FF2B5EF4-FFF2-40B4-BE49-F238E27FC236}">
                <a16:creationId xmlns:a16="http://schemas.microsoft.com/office/drawing/2014/main" id="{934155EA-F6D1-0323-2B91-37A3B4ED2BBF}"/>
              </a:ext>
            </a:extLst>
          </p:cNvPr>
          <p:cNvSpPr txBox="1"/>
          <p:nvPr/>
        </p:nvSpPr>
        <p:spPr>
          <a:xfrm>
            <a:off x="0" y="-31605"/>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Semantic-Topological Consistent Hard Region Selection</a:t>
            </a:r>
          </a:p>
        </p:txBody>
      </p:sp>
      <p:sp>
        <p:nvSpPr>
          <p:cNvPr id="856" name="文本框 855">
            <a:extLst>
              <a:ext uri="{FF2B5EF4-FFF2-40B4-BE49-F238E27FC236}">
                <a16:creationId xmlns:a16="http://schemas.microsoft.com/office/drawing/2014/main" id="{D7795E2C-73A7-52B6-B136-2C94F8CBADFD}"/>
              </a:ext>
            </a:extLst>
          </p:cNvPr>
          <p:cNvSpPr txBox="1"/>
          <p:nvPr/>
        </p:nvSpPr>
        <p:spPr>
          <a:xfrm>
            <a:off x="4750548" y="1924081"/>
            <a:ext cx="179090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Hard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CDE97B9A-C325-DE0E-4D8A-972FD6D783FD}"/>
              </a:ext>
            </a:extLst>
          </p:cNvPr>
          <p:cNvSpPr txBox="1"/>
          <p:nvPr/>
        </p:nvSpPr>
        <p:spPr>
          <a:xfrm>
            <a:off x="3358964" y="246675"/>
            <a:ext cx="829699"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Semantic </a:t>
            </a:r>
          </a:p>
          <a:p>
            <a:pPr algn="ctr"/>
            <a:r>
              <a:rPr lang="en-US" altLang="zh-CN" sz="1200" b="1" dirty="0">
                <a:latin typeface="Times New Roman" panose="02020603050405020304" pitchFamily="18" charset="0"/>
                <a:cs typeface="Times New Roman" panose="02020603050405020304" pitchFamily="18" charset="0"/>
              </a:rPr>
              <a:t>similarity</a:t>
            </a:r>
            <a:endParaRPr lang="zh-CN" altLang="en-US" sz="1200" b="1"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0FA65937-6773-9A7D-BA4B-9307F8CFCBA5}"/>
              </a:ext>
            </a:extLst>
          </p:cNvPr>
          <p:cNvSpPr txBox="1"/>
          <p:nvPr/>
        </p:nvSpPr>
        <p:spPr>
          <a:xfrm>
            <a:off x="3224741" y="1891557"/>
            <a:ext cx="971968"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Topology consistency</a:t>
            </a:r>
            <a:endParaRPr lang="zh-CN" altLang="en-US" sz="1200" b="1" dirty="0">
              <a:latin typeface="Times New Roman" panose="02020603050405020304" pitchFamily="18" charset="0"/>
              <a:cs typeface="Times New Roman" panose="02020603050405020304" pitchFamily="18" charset="0"/>
            </a:endParaRPr>
          </a:p>
        </p:txBody>
      </p:sp>
      <p:sp>
        <p:nvSpPr>
          <p:cNvPr id="861" name="矩形 860">
            <a:extLst>
              <a:ext uri="{FF2B5EF4-FFF2-40B4-BE49-F238E27FC236}">
                <a16:creationId xmlns:a16="http://schemas.microsoft.com/office/drawing/2014/main" id="{6BD33504-FF2C-D092-19A0-7D387A8EB1CB}"/>
              </a:ext>
            </a:extLst>
          </p:cNvPr>
          <p:cNvSpPr/>
          <p:nvPr/>
        </p:nvSpPr>
        <p:spPr>
          <a:xfrm>
            <a:off x="175516" y="555516"/>
            <a:ext cx="1165430" cy="10013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2" name="文本框 861">
            <a:extLst>
              <a:ext uri="{FF2B5EF4-FFF2-40B4-BE49-F238E27FC236}">
                <a16:creationId xmlns:a16="http://schemas.microsoft.com/office/drawing/2014/main" id="{FC556055-795B-F27B-27D7-50C30E404795}"/>
              </a:ext>
            </a:extLst>
          </p:cNvPr>
          <p:cNvSpPr txBox="1"/>
          <p:nvPr/>
        </p:nvSpPr>
        <p:spPr>
          <a:xfrm>
            <a:off x="28356" y="2614615"/>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Semantic-Topological Consistent Hard Region Selection</a:t>
            </a:r>
          </a:p>
        </p:txBody>
      </p:sp>
      <p:sp>
        <p:nvSpPr>
          <p:cNvPr id="863" name="矩形 862">
            <a:extLst>
              <a:ext uri="{FF2B5EF4-FFF2-40B4-BE49-F238E27FC236}">
                <a16:creationId xmlns:a16="http://schemas.microsoft.com/office/drawing/2014/main" id="{5B807AB5-A1D0-D875-1D30-8949766C4AD0}"/>
              </a:ext>
            </a:extLst>
          </p:cNvPr>
          <p:cNvSpPr/>
          <p:nvPr/>
        </p:nvSpPr>
        <p:spPr>
          <a:xfrm>
            <a:off x="5984297" y="2466777"/>
            <a:ext cx="6324020" cy="3826500"/>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4" name="矩形 863">
            <a:extLst>
              <a:ext uri="{FF2B5EF4-FFF2-40B4-BE49-F238E27FC236}">
                <a16:creationId xmlns:a16="http://schemas.microsoft.com/office/drawing/2014/main" id="{D6950512-EC15-4700-BC92-652C37D33D4A}"/>
              </a:ext>
            </a:extLst>
          </p:cNvPr>
          <p:cNvSpPr/>
          <p:nvPr/>
        </p:nvSpPr>
        <p:spPr>
          <a:xfrm>
            <a:off x="6530153" y="255288"/>
            <a:ext cx="3916611" cy="6457400"/>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69" name="图片 868">
            <a:extLst>
              <a:ext uri="{FF2B5EF4-FFF2-40B4-BE49-F238E27FC236}">
                <a16:creationId xmlns:a16="http://schemas.microsoft.com/office/drawing/2014/main" id="{9317BB7E-BA9B-A83B-871F-AA705A5BD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9" y="4080513"/>
            <a:ext cx="893269" cy="958453"/>
          </a:xfrm>
          <a:prstGeom prst="rect">
            <a:avLst/>
          </a:prstGeom>
        </p:spPr>
      </p:pic>
      <p:sp>
        <p:nvSpPr>
          <p:cNvPr id="870" name="椭圆 869">
            <a:extLst>
              <a:ext uri="{FF2B5EF4-FFF2-40B4-BE49-F238E27FC236}">
                <a16:creationId xmlns:a16="http://schemas.microsoft.com/office/drawing/2014/main" id="{3DD9D354-F824-0EA0-062A-C93EBA6170DB}"/>
              </a:ext>
            </a:extLst>
          </p:cNvPr>
          <p:cNvSpPr/>
          <p:nvPr/>
        </p:nvSpPr>
        <p:spPr>
          <a:xfrm>
            <a:off x="1306704" y="3368907"/>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71" name="椭圆 870">
            <a:extLst>
              <a:ext uri="{FF2B5EF4-FFF2-40B4-BE49-F238E27FC236}">
                <a16:creationId xmlns:a16="http://schemas.microsoft.com/office/drawing/2014/main" id="{E24BA11D-DC9E-E02C-DE06-CCB1140D1921}"/>
              </a:ext>
            </a:extLst>
          </p:cNvPr>
          <p:cNvSpPr/>
          <p:nvPr/>
        </p:nvSpPr>
        <p:spPr>
          <a:xfrm>
            <a:off x="2080477" y="3676463"/>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2" name="椭圆 871">
            <a:extLst>
              <a:ext uri="{FF2B5EF4-FFF2-40B4-BE49-F238E27FC236}">
                <a16:creationId xmlns:a16="http://schemas.microsoft.com/office/drawing/2014/main" id="{A15CEF1C-9F4F-431A-C0BC-9D79B1440033}"/>
              </a:ext>
            </a:extLst>
          </p:cNvPr>
          <p:cNvSpPr/>
          <p:nvPr/>
        </p:nvSpPr>
        <p:spPr>
          <a:xfrm>
            <a:off x="2200228" y="3475792"/>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3" name="椭圆 872">
            <a:extLst>
              <a:ext uri="{FF2B5EF4-FFF2-40B4-BE49-F238E27FC236}">
                <a16:creationId xmlns:a16="http://schemas.microsoft.com/office/drawing/2014/main" id="{6BB6ECB1-CE22-6254-7F13-4B1C27D91660}"/>
              </a:ext>
            </a:extLst>
          </p:cNvPr>
          <p:cNvSpPr/>
          <p:nvPr/>
        </p:nvSpPr>
        <p:spPr>
          <a:xfrm>
            <a:off x="1364556" y="375042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4" name="椭圆 873">
            <a:extLst>
              <a:ext uri="{FF2B5EF4-FFF2-40B4-BE49-F238E27FC236}">
                <a16:creationId xmlns:a16="http://schemas.microsoft.com/office/drawing/2014/main" id="{078D209B-1FFC-1AE8-C289-745173264447}"/>
              </a:ext>
            </a:extLst>
          </p:cNvPr>
          <p:cNvSpPr/>
          <p:nvPr/>
        </p:nvSpPr>
        <p:spPr>
          <a:xfrm>
            <a:off x="1263061" y="3561996"/>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75" name="椭圆 874">
            <a:extLst>
              <a:ext uri="{FF2B5EF4-FFF2-40B4-BE49-F238E27FC236}">
                <a16:creationId xmlns:a16="http://schemas.microsoft.com/office/drawing/2014/main" id="{4EA8FB49-48AE-E931-A82B-3CCF5CCFB9F9}"/>
              </a:ext>
            </a:extLst>
          </p:cNvPr>
          <p:cNvSpPr/>
          <p:nvPr/>
        </p:nvSpPr>
        <p:spPr>
          <a:xfrm>
            <a:off x="1878104" y="3504144"/>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6" name="椭圆 875">
            <a:extLst>
              <a:ext uri="{FF2B5EF4-FFF2-40B4-BE49-F238E27FC236}">
                <a16:creationId xmlns:a16="http://schemas.microsoft.com/office/drawing/2014/main" id="{B47C72B4-25BC-1BF3-B5F7-F35878125E03}"/>
              </a:ext>
            </a:extLst>
          </p:cNvPr>
          <p:cNvSpPr/>
          <p:nvPr/>
        </p:nvSpPr>
        <p:spPr>
          <a:xfrm>
            <a:off x="2073389" y="3296962"/>
            <a:ext cx="128588" cy="135731"/>
          </a:xfrm>
          <a:prstGeom prst="ellipse">
            <a:avLst/>
          </a:prstGeom>
          <a:solidFill>
            <a:srgbClr val="E3EEFF"/>
          </a:solidFill>
          <a:ln>
            <a:solidFill>
              <a:srgbClr val="E3E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77" name="椭圆 876">
            <a:extLst>
              <a:ext uri="{FF2B5EF4-FFF2-40B4-BE49-F238E27FC236}">
                <a16:creationId xmlns:a16="http://schemas.microsoft.com/office/drawing/2014/main" id="{B6A40345-D650-BB74-1642-0B97F4E88D72}"/>
              </a:ext>
            </a:extLst>
          </p:cNvPr>
          <p:cNvSpPr/>
          <p:nvPr/>
        </p:nvSpPr>
        <p:spPr>
          <a:xfrm>
            <a:off x="1543235" y="3536363"/>
            <a:ext cx="128588" cy="135731"/>
          </a:xfrm>
          <a:prstGeom prst="ellipse">
            <a:avLst/>
          </a:prstGeom>
          <a:solidFill>
            <a:srgbClr val="FFE699"/>
          </a:solidFill>
          <a:ln>
            <a:solidFill>
              <a:srgbClr val="FFE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78" name="直接连接符 877">
            <a:extLst>
              <a:ext uri="{FF2B5EF4-FFF2-40B4-BE49-F238E27FC236}">
                <a16:creationId xmlns:a16="http://schemas.microsoft.com/office/drawing/2014/main" id="{E80B408A-23DC-14CF-6C73-71C4D8B4EAEF}"/>
              </a:ext>
            </a:extLst>
          </p:cNvPr>
          <p:cNvCxnSpPr>
            <a:cxnSpLocks/>
            <a:stCxn id="877" idx="1"/>
            <a:endCxn id="870" idx="5"/>
          </p:cNvCxnSpPr>
          <p:nvPr/>
        </p:nvCxnSpPr>
        <p:spPr>
          <a:xfrm flipH="1" flipV="1">
            <a:off x="1416461" y="3484761"/>
            <a:ext cx="145605" cy="71479"/>
          </a:xfrm>
          <a:prstGeom prst="line">
            <a:avLst/>
          </a:prstGeom>
        </p:spPr>
        <p:style>
          <a:lnRef idx="2">
            <a:schemeClr val="dk1"/>
          </a:lnRef>
          <a:fillRef idx="0">
            <a:schemeClr val="dk1"/>
          </a:fillRef>
          <a:effectRef idx="1">
            <a:schemeClr val="dk1"/>
          </a:effectRef>
          <a:fontRef idx="minor">
            <a:schemeClr val="tx1"/>
          </a:fontRef>
        </p:style>
      </p:cxnSp>
      <p:cxnSp>
        <p:nvCxnSpPr>
          <p:cNvPr id="879" name="直接连接符 878">
            <a:extLst>
              <a:ext uri="{FF2B5EF4-FFF2-40B4-BE49-F238E27FC236}">
                <a16:creationId xmlns:a16="http://schemas.microsoft.com/office/drawing/2014/main" id="{7CD8047E-A630-9C6E-E6D5-35E3425BC4EE}"/>
              </a:ext>
            </a:extLst>
          </p:cNvPr>
          <p:cNvCxnSpPr>
            <a:cxnSpLocks/>
            <a:stCxn id="877" idx="3"/>
            <a:endCxn id="873" idx="7"/>
          </p:cNvCxnSpPr>
          <p:nvPr/>
        </p:nvCxnSpPr>
        <p:spPr>
          <a:xfrm flipH="1">
            <a:off x="1474313" y="3652217"/>
            <a:ext cx="87753" cy="118083"/>
          </a:xfrm>
          <a:prstGeom prst="line">
            <a:avLst/>
          </a:prstGeom>
        </p:spPr>
        <p:style>
          <a:lnRef idx="2">
            <a:schemeClr val="dk1"/>
          </a:lnRef>
          <a:fillRef idx="0">
            <a:schemeClr val="dk1"/>
          </a:fillRef>
          <a:effectRef idx="1">
            <a:schemeClr val="dk1"/>
          </a:effectRef>
          <a:fontRef idx="minor">
            <a:schemeClr val="tx1"/>
          </a:fontRef>
        </p:style>
      </p:cxnSp>
      <p:cxnSp>
        <p:nvCxnSpPr>
          <p:cNvPr id="880" name="直接连接符 879">
            <a:extLst>
              <a:ext uri="{FF2B5EF4-FFF2-40B4-BE49-F238E27FC236}">
                <a16:creationId xmlns:a16="http://schemas.microsoft.com/office/drawing/2014/main" id="{D29897B2-E82F-381F-5463-D479ADD21199}"/>
              </a:ext>
            </a:extLst>
          </p:cNvPr>
          <p:cNvCxnSpPr>
            <a:cxnSpLocks/>
            <a:stCxn id="877" idx="2"/>
            <a:endCxn id="874" idx="6"/>
          </p:cNvCxnSpPr>
          <p:nvPr/>
        </p:nvCxnSpPr>
        <p:spPr>
          <a:xfrm flipH="1">
            <a:off x="1391649" y="3604229"/>
            <a:ext cx="151586" cy="25633"/>
          </a:xfrm>
          <a:prstGeom prst="line">
            <a:avLst/>
          </a:prstGeom>
        </p:spPr>
        <p:style>
          <a:lnRef idx="2">
            <a:schemeClr val="dk1"/>
          </a:lnRef>
          <a:fillRef idx="0">
            <a:schemeClr val="dk1"/>
          </a:fillRef>
          <a:effectRef idx="1">
            <a:schemeClr val="dk1"/>
          </a:effectRef>
          <a:fontRef idx="minor">
            <a:schemeClr val="tx1"/>
          </a:fontRef>
        </p:style>
      </p:cxnSp>
      <p:cxnSp>
        <p:nvCxnSpPr>
          <p:cNvPr id="881" name="直接连接符 880">
            <a:extLst>
              <a:ext uri="{FF2B5EF4-FFF2-40B4-BE49-F238E27FC236}">
                <a16:creationId xmlns:a16="http://schemas.microsoft.com/office/drawing/2014/main" id="{56FE2492-41CE-1DF0-33D3-77AF83A4D65F}"/>
              </a:ext>
            </a:extLst>
          </p:cNvPr>
          <p:cNvCxnSpPr>
            <a:cxnSpLocks/>
            <a:stCxn id="876" idx="3"/>
            <a:endCxn id="875" idx="7"/>
          </p:cNvCxnSpPr>
          <p:nvPr/>
        </p:nvCxnSpPr>
        <p:spPr>
          <a:xfrm flipH="1">
            <a:off x="1987861" y="3412816"/>
            <a:ext cx="104359" cy="111205"/>
          </a:xfrm>
          <a:prstGeom prst="line">
            <a:avLst/>
          </a:prstGeom>
        </p:spPr>
        <p:style>
          <a:lnRef idx="2">
            <a:schemeClr val="dk1"/>
          </a:lnRef>
          <a:fillRef idx="0">
            <a:schemeClr val="dk1"/>
          </a:fillRef>
          <a:effectRef idx="1">
            <a:schemeClr val="dk1"/>
          </a:effectRef>
          <a:fontRef idx="minor">
            <a:schemeClr val="tx1"/>
          </a:fontRef>
        </p:style>
      </p:cxnSp>
      <p:cxnSp>
        <p:nvCxnSpPr>
          <p:cNvPr id="882" name="直接连接符 881">
            <a:extLst>
              <a:ext uri="{FF2B5EF4-FFF2-40B4-BE49-F238E27FC236}">
                <a16:creationId xmlns:a16="http://schemas.microsoft.com/office/drawing/2014/main" id="{1F85769C-B241-428D-AED9-DB408AA179F8}"/>
              </a:ext>
            </a:extLst>
          </p:cNvPr>
          <p:cNvCxnSpPr>
            <a:cxnSpLocks/>
            <a:stCxn id="872" idx="2"/>
            <a:endCxn id="875" idx="6"/>
          </p:cNvCxnSpPr>
          <p:nvPr/>
        </p:nvCxnSpPr>
        <p:spPr>
          <a:xfrm flipH="1">
            <a:off x="2006692" y="3543658"/>
            <a:ext cx="193536" cy="28352"/>
          </a:xfrm>
          <a:prstGeom prst="line">
            <a:avLst/>
          </a:prstGeom>
        </p:spPr>
        <p:style>
          <a:lnRef idx="2">
            <a:schemeClr val="dk1"/>
          </a:lnRef>
          <a:fillRef idx="0">
            <a:schemeClr val="dk1"/>
          </a:fillRef>
          <a:effectRef idx="1">
            <a:schemeClr val="dk1"/>
          </a:effectRef>
          <a:fontRef idx="minor">
            <a:schemeClr val="tx1"/>
          </a:fontRef>
        </p:style>
      </p:cxnSp>
      <p:cxnSp>
        <p:nvCxnSpPr>
          <p:cNvPr id="883" name="直接连接符 882">
            <a:extLst>
              <a:ext uri="{FF2B5EF4-FFF2-40B4-BE49-F238E27FC236}">
                <a16:creationId xmlns:a16="http://schemas.microsoft.com/office/drawing/2014/main" id="{AF0DE161-4477-05E6-47BE-02B3C11CD3E1}"/>
              </a:ext>
            </a:extLst>
          </p:cNvPr>
          <p:cNvCxnSpPr>
            <a:cxnSpLocks/>
            <a:stCxn id="871" idx="1"/>
            <a:endCxn id="875" idx="5"/>
          </p:cNvCxnSpPr>
          <p:nvPr/>
        </p:nvCxnSpPr>
        <p:spPr>
          <a:xfrm flipH="1" flipV="1">
            <a:off x="1987861" y="3619998"/>
            <a:ext cx="111447" cy="76342"/>
          </a:xfrm>
          <a:prstGeom prst="line">
            <a:avLst/>
          </a:prstGeom>
        </p:spPr>
        <p:style>
          <a:lnRef idx="2">
            <a:schemeClr val="dk1"/>
          </a:lnRef>
          <a:fillRef idx="0">
            <a:schemeClr val="dk1"/>
          </a:fillRef>
          <a:effectRef idx="1">
            <a:schemeClr val="dk1"/>
          </a:effectRef>
          <a:fontRef idx="minor">
            <a:schemeClr val="tx1"/>
          </a:fontRef>
        </p:style>
      </p:cxnSp>
      <p:sp>
        <p:nvSpPr>
          <p:cNvPr id="884" name="矩形 883">
            <a:extLst>
              <a:ext uri="{FF2B5EF4-FFF2-40B4-BE49-F238E27FC236}">
                <a16:creationId xmlns:a16="http://schemas.microsoft.com/office/drawing/2014/main" id="{4495ECF7-8C36-D01C-0AE4-D3C793864A69}"/>
              </a:ext>
            </a:extLst>
          </p:cNvPr>
          <p:cNvSpPr/>
          <p:nvPr/>
        </p:nvSpPr>
        <p:spPr>
          <a:xfrm>
            <a:off x="1169012" y="3269498"/>
            <a:ext cx="1174066" cy="99227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椭圆 884">
            <a:extLst>
              <a:ext uri="{FF2B5EF4-FFF2-40B4-BE49-F238E27FC236}">
                <a16:creationId xmlns:a16="http://schemas.microsoft.com/office/drawing/2014/main" id="{70332BFA-B642-7C93-FD29-7983B6220020}"/>
              </a:ext>
            </a:extLst>
          </p:cNvPr>
          <p:cNvSpPr/>
          <p:nvPr/>
        </p:nvSpPr>
        <p:spPr>
          <a:xfrm rot="19881480">
            <a:off x="1738877" y="3750103"/>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C830B262-BBDC-0194-F64B-8AC87298FE5D}"/>
              </a:ext>
            </a:extLst>
          </p:cNvPr>
          <p:cNvSpPr/>
          <p:nvPr/>
        </p:nvSpPr>
        <p:spPr>
          <a:xfrm rot="19881480">
            <a:off x="1624585" y="3950116"/>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87" name="椭圆 886">
            <a:extLst>
              <a:ext uri="{FF2B5EF4-FFF2-40B4-BE49-F238E27FC236}">
                <a16:creationId xmlns:a16="http://schemas.microsoft.com/office/drawing/2014/main" id="{C9DEEB4B-B1C7-C60A-60A5-CE6F571B5D9F}"/>
              </a:ext>
            </a:extLst>
          </p:cNvPr>
          <p:cNvSpPr/>
          <p:nvPr/>
        </p:nvSpPr>
        <p:spPr>
          <a:xfrm rot="19881480">
            <a:off x="1862733" y="3932684"/>
            <a:ext cx="128588" cy="135731"/>
          </a:xfrm>
          <a:prstGeom prst="ellipse">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888" name="直接连接符 887">
            <a:extLst>
              <a:ext uri="{FF2B5EF4-FFF2-40B4-BE49-F238E27FC236}">
                <a16:creationId xmlns:a16="http://schemas.microsoft.com/office/drawing/2014/main" id="{4CA15E7B-D6B0-0449-9CF1-2361810A4344}"/>
              </a:ext>
            </a:extLst>
          </p:cNvPr>
          <p:cNvCxnSpPr>
            <a:cxnSpLocks/>
            <a:stCxn id="875" idx="2"/>
            <a:endCxn id="877" idx="6"/>
          </p:cNvCxnSpPr>
          <p:nvPr/>
        </p:nvCxnSpPr>
        <p:spPr>
          <a:xfrm flipH="1">
            <a:off x="1671823" y="3572010"/>
            <a:ext cx="206281" cy="32219"/>
          </a:xfrm>
          <a:prstGeom prst="line">
            <a:avLst/>
          </a:prstGeom>
        </p:spPr>
        <p:style>
          <a:lnRef idx="2">
            <a:schemeClr val="dk1"/>
          </a:lnRef>
          <a:fillRef idx="0">
            <a:schemeClr val="dk1"/>
          </a:fillRef>
          <a:effectRef idx="1">
            <a:schemeClr val="dk1"/>
          </a:effectRef>
          <a:fontRef idx="minor">
            <a:schemeClr val="tx1"/>
          </a:fontRef>
        </p:style>
      </p:cxnSp>
      <p:cxnSp>
        <p:nvCxnSpPr>
          <p:cNvPr id="889" name="直接连接符 888">
            <a:extLst>
              <a:ext uri="{FF2B5EF4-FFF2-40B4-BE49-F238E27FC236}">
                <a16:creationId xmlns:a16="http://schemas.microsoft.com/office/drawing/2014/main" id="{3C54007C-0759-6DD1-A9DE-C0F736EE4050}"/>
              </a:ext>
            </a:extLst>
          </p:cNvPr>
          <p:cNvCxnSpPr>
            <a:cxnSpLocks/>
            <a:stCxn id="877" idx="5"/>
            <a:endCxn id="885" idx="0"/>
          </p:cNvCxnSpPr>
          <p:nvPr/>
        </p:nvCxnSpPr>
        <p:spPr>
          <a:xfrm>
            <a:off x="1652992" y="3652217"/>
            <a:ext cx="117649" cy="106191"/>
          </a:xfrm>
          <a:prstGeom prst="line">
            <a:avLst/>
          </a:prstGeom>
        </p:spPr>
        <p:style>
          <a:lnRef idx="2">
            <a:schemeClr val="dk1"/>
          </a:lnRef>
          <a:fillRef idx="0">
            <a:schemeClr val="dk1"/>
          </a:fillRef>
          <a:effectRef idx="1">
            <a:schemeClr val="dk1"/>
          </a:effectRef>
          <a:fontRef idx="minor">
            <a:schemeClr val="tx1"/>
          </a:fontRef>
        </p:style>
      </p:cxnSp>
      <p:cxnSp>
        <p:nvCxnSpPr>
          <p:cNvPr id="890" name="直接连接符 889">
            <a:extLst>
              <a:ext uri="{FF2B5EF4-FFF2-40B4-BE49-F238E27FC236}">
                <a16:creationId xmlns:a16="http://schemas.microsoft.com/office/drawing/2014/main" id="{CDD46633-A6A3-B9C8-FE61-5E1CEFF85DDF}"/>
              </a:ext>
            </a:extLst>
          </p:cNvPr>
          <p:cNvCxnSpPr>
            <a:cxnSpLocks/>
            <a:stCxn id="875" idx="4"/>
            <a:endCxn id="885" idx="7"/>
          </p:cNvCxnSpPr>
          <p:nvPr/>
        </p:nvCxnSpPr>
        <p:spPr>
          <a:xfrm flipH="1">
            <a:off x="1820068" y="3639875"/>
            <a:ext cx="122330" cy="114185"/>
          </a:xfrm>
          <a:prstGeom prst="line">
            <a:avLst/>
          </a:prstGeom>
        </p:spPr>
        <p:style>
          <a:lnRef idx="2">
            <a:schemeClr val="dk1"/>
          </a:lnRef>
          <a:fillRef idx="0">
            <a:schemeClr val="dk1"/>
          </a:fillRef>
          <a:effectRef idx="1">
            <a:schemeClr val="dk1"/>
          </a:effectRef>
          <a:fontRef idx="minor">
            <a:schemeClr val="tx1"/>
          </a:fontRef>
        </p:style>
      </p:cxnSp>
      <p:cxnSp>
        <p:nvCxnSpPr>
          <p:cNvPr id="891" name="直接连接符 890">
            <a:extLst>
              <a:ext uri="{FF2B5EF4-FFF2-40B4-BE49-F238E27FC236}">
                <a16:creationId xmlns:a16="http://schemas.microsoft.com/office/drawing/2014/main" id="{9F05114F-4A29-CE90-6836-B6234964A262}"/>
              </a:ext>
            </a:extLst>
          </p:cNvPr>
          <p:cNvCxnSpPr>
            <a:cxnSpLocks/>
            <a:stCxn id="886" idx="6"/>
            <a:endCxn id="885" idx="3"/>
          </p:cNvCxnSpPr>
          <p:nvPr/>
        </p:nvCxnSpPr>
        <p:spPr>
          <a:xfrm flipV="1">
            <a:off x="1745306" y="3881877"/>
            <a:ext cx="40968" cy="105287"/>
          </a:xfrm>
          <a:prstGeom prst="line">
            <a:avLst/>
          </a:prstGeom>
        </p:spPr>
        <p:style>
          <a:lnRef idx="2">
            <a:schemeClr val="dk1"/>
          </a:lnRef>
          <a:fillRef idx="0">
            <a:schemeClr val="dk1"/>
          </a:fillRef>
          <a:effectRef idx="1">
            <a:schemeClr val="dk1"/>
          </a:effectRef>
          <a:fontRef idx="minor">
            <a:schemeClr val="tx1"/>
          </a:fontRef>
        </p:style>
      </p:cxnSp>
      <p:cxnSp>
        <p:nvCxnSpPr>
          <p:cNvPr id="892" name="直接连接符 891">
            <a:extLst>
              <a:ext uri="{FF2B5EF4-FFF2-40B4-BE49-F238E27FC236}">
                <a16:creationId xmlns:a16="http://schemas.microsoft.com/office/drawing/2014/main" id="{47BA58B7-ECE7-55F9-8FEC-2CADE494CF63}"/>
              </a:ext>
            </a:extLst>
          </p:cNvPr>
          <p:cNvCxnSpPr>
            <a:cxnSpLocks/>
            <a:stCxn id="885" idx="4"/>
            <a:endCxn id="887" idx="0"/>
          </p:cNvCxnSpPr>
          <p:nvPr/>
        </p:nvCxnSpPr>
        <p:spPr>
          <a:xfrm>
            <a:off x="1835701" y="3877529"/>
            <a:ext cx="58796" cy="63460"/>
          </a:xfrm>
          <a:prstGeom prst="line">
            <a:avLst/>
          </a:prstGeom>
        </p:spPr>
        <p:style>
          <a:lnRef idx="2">
            <a:schemeClr val="dk1"/>
          </a:lnRef>
          <a:fillRef idx="0">
            <a:schemeClr val="dk1"/>
          </a:fillRef>
          <a:effectRef idx="1">
            <a:schemeClr val="dk1"/>
          </a:effectRef>
          <a:fontRef idx="minor">
            <a:schemeClr val="tx1"/>
          </a:fontRef>
        </p:style>
      </p:cxnSp>
      <p:sp>
        <p:nvSpPr>
          <p:cNvPr id="893" name="椭圆 892">
            <a:extLst>
              <a:ext uri="{FF2B5EF4-FFF2-40B4-BE49-F238E27FC236}">
                <a16:creationId xmlns:a16="http://schemas.microsoft.com/office/drawing/2014/main" id="{FCA018C4-D27F-362E-5C9A-A96E36FE2674}"/>
              </a:ext>
            </a:extLst>
          </p:cNvPr>
          <p:cNvSpPr/>
          <p:nvPr/>
        </p:nvSpPr>
        <p:spPr>
          <a:xfrm>
            <a:off x="1571150" y="3698465"/>
            <a:ext cx="458445" cy="46393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3" name="直接箭头连接符 912">
            <a:extLst>
              <a:ext uri="{FF2B5EF4-FFF2-40B4-BE49-F238E27FC236}">
                <a16:creationId xmlns:a16="http://schemas.microsoft.com/office/drawing/2014/main" id="{8E9E6B8D-FFE0-CB86-372B-906955F9B943}"/>
              </a:ext>
            </a:extLst>
          </p:cNvPr>
          <p:cNvCxnSpPr>
            <a:cxnSpLocks/>
          </p:cNvCxnSpPr>
          <p:nvPr/>
        </p:nvCxnSpPr>
        <p:spPr>
          <a:xfrm>
            <a:off x="1033336" y="458914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CAB59A0D-A231-C1D7-937D-4E0F65D85AEC}"/>
              </a:ext>
            </a:extLst>
          </p:cNvPr>
          <p:cNvCxnSpPr>
            <a:cxnSpLocks/>
            <a:stCxn id="935" idx="2"/>
            <a:endCxn id="932" idx="6"/>
          </p:cNvCxnSpPr>
          <p:nvPr/>
        </p:nvCxnSpPr>
        <p:spPr>
          <a:xfrm flipH="1">
            <a:off x="1670545" y="4703300"/>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012730F4-8169-A20E-0871-C61B9321E439}"/>
              </a:ext>
            </a:extLst>
          </p:cNvPr>
          <p:cNvSpPr/>
          <p:nvPr/>
        </p:nvSpPr>
        <p:spPr>
          <a:xfrm>
            <a:off x="1592573" y="467157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0DB4357A-9B14-105E-D35F-2AAA882DFF4F}"/>
              </a:ext>
            </a:extLst>
          </p:cNvPr>
          <p:cNvCxnSpPr>
            <a:cxnSpLocks/>
            <a:stCxn id="935" idx="0"/>
            <a:endCxn id="934" idx="5"/>
          </p:cNvCxnSpPr>
          <p:nvPr/>
        </p:nvCxnSpPr>
        <p:spPr>
          <a:xfrm flipH="1" flipV="1">
            <a:off x="1709472" y="4600007"/>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1F9EF53-5CF4-AE5F-2023-7D61614F4965}"/>
              </a:ext>
            </a:extLst>
          </p:cNvPr>
          <p:cNvSpPr/>
          <p:nvPr/>
        </p:nvSpPr>
        <p:spPr>
          <a:xfrm>
            <a:off x="1642919" y="4533454"/>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42951757-3376-903A-0B3C-9E6268E5DA9C}"/>
              </a:ext>
            </a:extLst>
          </p:cNvPr>
          <p:cNvSpPr/>
          <p:nvPr/>
        </p:nvSpPr>
        <p:spPr>
          <a:xfrm>
            <a:off x="1757989" y="4664314"/>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0AEABBC8-2746-DCA5-573C-A4B304601462}"/>
              </a:ext>
            </a:extLst>
          </p:cNvPr>
          <p:cNvSpPr/>
          <p:nvPr/>
        </p:nvSpPr>
        <p:spPr>
          <a:xfrm>
            <a:off x="1537463" y="4500094"/>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40577C1D-34B1-9CBB-8E81-7A8A19F2A71D}"/>
              </a:ext>
            </a:extLst>
          </p:cNvPr>
          <p:cNvSpPr txBox="1"/>
          <p:nvPr/>
        </p:nvSpPr>
        <p:spPr>
          <a:xfrm>
            <a:off x="1501798" y="4135916"/>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BDBC07D1-0FD0-78EC-3EE2-6EC3C94B2193}"/>
              </a:ext>
            </a:extLst>
          </p:cNvPr>
          <p:cNvCxnSpPr>
            <a:cxnSpLocks/>
          </p:cNvCxnSpPr>
          <p:nvPr/>
        </p:nvCxnSpPr>
        <p:spPr>
          <a:xfrm>
            <a:off x="1872922" y="440451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BC4B0146-7422-1AE9-BC5A-C42EAEB3C218}"/>
              </a:ext>
            </a:extLst>
          </p:cNvPr>
          <p:cNvSpPr/>
          <p:nvPr/>
        </p:nvSpPr>
        <p:spPr>
          <a:xfrm>
            <a:off x="3993503" y="4898946"/>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9E0DF822-3BA4-7446-3197-F75125C89072}"/>
              </a:ext>
            </a:extLst>
          </p:cNvPr>
          <p:cNvCxnSpPr>
            <a:cxnSpLocks/>
          </p:cNvCxnSpPr>
          <p:nvPr/>
        </p:nvCxnSpPr>
        <p:spPr>
          <a:xfrm>
            <a:off x="4135934" y="489786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197A1C8B-729D-56B7-52B1-64F9344B2DAF}"/>
              </a:ext>
            </a:extLst>
          </p:cNvPr>
          <p:cNvCxnSpPr>
            <a:cxnSpLocks/>
          </p:cNvCxnSpPr>
          <p:nvPr/>
        </p:nvCxnSpPr>
        <p:spPr>
          <a:xfrm>
            <a:off x="4309956" y="489318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434573AF-E5B4-7579-9AC1-93BA0ECE00E2}"/>
              </a:ext>
            </a:extLst>
          </p:cNvPr>
          <p:cNvCxnSpPr>
            <a:cxnSpLocks/>
          </p:cNvCxnSpPr>
          <p:nvPr/>
        </p:nvCxnSpPr>
        <p:spPr>
          <a:xfrm>
            <a:off x="4462356" y="4895560"/>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C58F6F86-91BD-3725-8CFA-DE7EE0DFE7F2}"/>
              </a:ext>
            </a:extLst>
          </p:cNvPr>
          <p:cNvCxnSpPr>
            <a:cxnSpLocks/>
          </p:cNvCxnSpPr>
          <p:nvPr/>
        </p:nvCxnSpPr>
        <p:spPr>
          <a:xfrm>
            <a:off x="4619521" y="489555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C8B0AB22-95E4-BB33-0288-C735EEE4A7D8}"/>
              </a:ext>
            </a:extLst>
          </p:cNvPr>
          <p:cNvCxnSpPr>
            <a:cxnSpLocks/>
          </p:cNvCxnSpPr>
          <p:nvPr/>
        </p:nvCxnSpPr>
        <p:spPr>
          <a:xfrm>
            <a:off x="4786209" y="4897935"/>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A059C9AB-839A-8871-A7B6-C5FF3BB446A2}"/>
              </a:ext>
            </a:extLst>
          </p:cNvPr>
          <p:cNvSpPr/>
          <p:nvPr/>
        </p:nvSpPr>
        <p:spPr>
          <a:xfrm rot="16200000">
            <a:off x="1997060" y="4117627"/>
            <a:ext cx="1537926"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C6F182C1-233D-1413-B1C8-4FB7EB71EF87}"/>
              </a:ext>
            </a:extLst>
          </p:cNvPr>
          <p:cNvSpPr txBox="1"/>
          <p:nvPr/>
        </p:nvSpPr>
        <p:spPr>
          <a:xfrm>
            <a:off x="2417658" y="4094643"/>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cxnSp>
        <p:nvCxnSpPr>
          <p:cNvPr id="953" name="直接箭头连接符 952">
            <a:extLst>
              <a:ext uri="{FF2B5EF4-FFF2-40B4-BE49-F238E27FC236}">
                <a16:creationId xmlns:a16="http://schemas.microsoft.com/office/drawing/2014/main" id="{0E36C9ED-362B-E9BE-1419-5096E01F0291}"/>
              </a:ext>
            </a:extLst>
          </p:cNvPr>
          <p:cNvCxnSpPr>
            <a:cxnSpLocks/>
          </p:cNvCxnSpPr>
          <p:nvPr/>
        </p:nvCxnSpPr>
        <p:spPr>
          <a:xfrm>
            <a:off x="3174417" y="4471859"/>
            <a:ext cx="5815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2" name="文本框 961">
            <a:extLst>
              <a:ext uri="{FF2B5EF4-FFF2-40B4-BE49-F238E27FC236}">
                <a16:creationId xmlns:a16="http://schemas.microsoft.com/office/drawing/2014/main" id="{EA76A3A4-5E83-5374-977B-450E96A4B724}"/>
              </a:ext>
            </a:extLst>
          </p:cNvPr>
          <p:cNvSpPr txBox="1"/>
          <p:nvPr/>
        </p:nvSpPr>
        <p:spPr>
          <a:xfrm>
            <a:off x="3866817" y="5138928"/>
            <a:ext cx="150551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CFCC565-3D6B-0BFC-BFBD-B5F99983DC6F}"/>
              </a:ext>
            </a:extLst>
          </p:cNvPr>
          <p:cNvSpPr txBox="1"/>
          <p:nvPr/>
        </p:nvSpPr>
        <p:spPr>
          <a:xfrm>
            <a:off x="3815410" y="4324701"/>
            <a:ext cx="150551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Subgraph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415CA03F-BE5D-1DDB-5EC1-344613D540A8}"/>
              </a:ext>
            </a:extLst>
          </p:cNvPr>
          <p:cNvSpPr txBox="1"/>
          <p:nvPr/>
        </p:nvSpPr>
        <p:spPr>
          <a:xfrm>
            <a:off x="3722451" y="3642794"/>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D348D331-8F11-9108-E1BA-0FDE736FC148}"/>
              </a:ext>
            </a:extLst>
          </p:cNvPr>
          <p:cNvCxnSpPr>
            <a:cxnSpLocks/>
          </p:cNvCxnSpPr>
          <p:nvPr/>
        </p:nvCxnSpPr>
        <p:spPr>
          <a:xfrm flipV="1">
            <a:off x="4062762" y="388934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E9CAC803-A70D-7BC0-7517-EF1560D24979}"/>
              </a:ext>
            </a:extLst>
          </p:cNvPr>
          <p:cNvCxnSpPr>
            <a:cxnSpLocks/>
          </p:cNvCxnSpPr>
          <p:nvPr/>
        </p:nvCxnSpPr>
        <p:spPr>
          <a:xfrm>
            <a:off x="4230518" y="458045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C4FB84D4-FC76-BB37-9CD5-EF69C09E1653}"/>
              </a:ext>
            </a:extLst>
          </p:cNvPr>
          <p:cNvCxnSpPr>
            <a:cxnSpLocks/>
          </p:cNvCxnSpPr>
          <p:nvPr/>
        </p:nvCxnSpPr>
        <p:spPr>
          <a:xfrm>
            <a:off x="4045247" y="458045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4720FEEA-ED37-E1A0-C3AB-7B4164B0BDCD}"/>
              </a:ext>
            </a:extLst>
          </p:cNvPr>
          <p:cNvSpPr/>
          <p:nvPr/>
        </p:nvSpPr>
        <p:spPr>
          <a:xfrm>
            <a:off x="4007611" y="4179850"/>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D1ED45BD-C26C-7129-8C65-EA39DA995315}"/>
              </a:ext>
            </a:extLst>
          </p:cNvPr>
          <p:cNvCxnSpPr>
            <a:cxnSpLocks/>
          </p:cNvCxnSpPr>
          <p:nvPr/>
        </p:nvCxnSpPr>
        <p:spPr>
          <a:xfrm>
            <a:off x="4150042" y="417877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8EFEC7CF-B09B-444E-B731-504428206475}"/>
              </a:ext>
            </a:extLst>
          </p:cNvPr>
          <p:cNvCxnSpPr>
            <a:cxnSpLocks/>
          </p:cNvCxnSpPr>
          <p:nvPr/>
        </p:nvCxnSpPr>
        <p:spPr>
          <a:xfrm>
            <a:off x="4324064" y="41740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89611DE2-144F-5B29-9CB6-1C91FB882DEE}"/>
              </a:ext>
            </a:extLst>
          </p:cNvPr>
          <p:cNvCxnSpPr>
            <a:cxnSpLocks/>
          </p:cNvCxnSpPr>
          <p:nvPr/>
        </p:nvCxnSpPr>
        <p:spPr>
          <a:xfrm>
            <a:off x="4476464" y="417646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57DDCF40-9DBE-847C-1EE8-87E45D9C3650}"/>
              </a:ext>
            </a:extLst>
          </p:cNvPr>
          <p:cNvCxnSpPr>
            <a:cxnSpLocks/>
          </p:cNvCxnSpPr>
          <p:nvPr/>
        </p:nvCxnSpPr>
        <p:spPr>
          <a:xfrm>
            <a:off x="4633629" y="417646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6AD4F45E-55BB-FF03-4897-E80EFB03B848}"/>
              </a:ext>
            </a:extLst>
          </p:cNvPr>
          <p:cNvCxnSpPr>
            <a:cxnSpLocks/>
          </p:cNvCxnSpPr>
          <p:nvPr/>
        </p:nvCxnSpPr>
        <p:spPr>
          <a:xfrm>
            <a:off x="4800317" y="417883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1C60FAA3-3DE9-148A-3FAB-373101DDDED3}"/>
              </a:ext>
            </a:extLst>
          </p:cNvPr>
          <p:cNvSpPr/>
          <p:nvPr/>
        </p:nvSpPr>
        <p:spPr>
          <a:xfrm>
            <a:off x="3987437" y="3503369"/>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A859AC08-0FD7-4A12-DA20-E02C0BC17A09}"/>
              </a:ext>
            </a:extLst>
          </p:cNvPr>
          <p:cNvCxnSpPr>
            <a:cxnSpLocks/>
          </p:cNvCxnSpPr>
          <p:nvPr/>
        </p:nvCxnSpPr>
        <p:spPr>
          <a:xfrm>
            <a:off x="4129868" y="3502291"/>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78E8E575-8A7A-1F37-6628-5CFA5DF56EB5}"/>
              </a:ext>
            </a:extLst>
          </p:cNvPr>
          <p:cNvCxnSpPr>
            <a:cxnSpLocks/>
          </p:cNvCxnSpPr>
          <p:nvPr/>
        </p:nvCxnSpPr>
        <p:spPr>
          <a:xfrm>
            <a:off x="4303890" y="349760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0162FA43-19BE-11C9-38B2-30027EE3C3D7}"/>
              </a:ext>
            </a:extLst>
          </p:cNvPr>
          <p:cNvCxnSpPr>
            <a:cxnSpLocks/>
          </p:cNvCxnSpPr>
          <p:nvPr/>
        </p:nvCxnSpPr>
        <p:spPr>
          <a:xfrm>
            <a:off x="4456290" y="349998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12F23783-3260-8E38-9FD7-3F0E0439944A}"/>
              </a:ext>
            </a:extLst>
          </p:cNvPr>
          <p:cNvCxnSpPr>
            <a:cxnSpLocks/>
          </p:cNvCxnSpPr>
          <p:nvPr/>
        </p:nvCxnSpPr>
        <p:spPr>
          <a:xfrm>
            <a:off x="4613455" y="349998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E813C119-42CC-6E04-4544-A419C5C5CCFE}"/>
              </a:ext>
            </a:extLst>
          </p:cNvPr>
          <p:cNvCxnSpPr>
            <a:cxnSpLocks/>
          </p:cNvCxnSpPr>
          <p:nvPr/>
        </p:nvCxnSpPr>
        <p:spPr>
          <a:xfrm>
            <a:off x="4780143" y="35023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FAA1FD34-90E8-2433-DFA1-752ED9B11B60}"/>
              </a:ext>
            </a:extLst>
          </p:cNvPr>
          <p:cNvCxnSpPr>
            <a:cxnSpLocks/>
          </p:cNvCxnSpPr>
          <p:nvPr/>
        </p:nvCxnSpPr>
        <p:spPr>
          <a:xfrm>
            <a:off x="4395432" y="4580460"/>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D8B0255D-A10A-E835-28D2-51CCEE2F848B}"/>
              </a:ext>
            </a:extLst>
          </p:cNvPr>
          <p:cNvCxnSpPr>
            <a:cxnSpLocks/>
          </p:cNvCxnSpPr>
          <p:nvPr/>
        </p:nvCxnSpPr>
        <p:spPr>
          <a:xfrm>
            <a:off x="4544843" y="4584002"/>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0A98A10A-D4EC-2297-F579-4731375DB530}"/>
              </a:ext>
            </a:extLst>
          </p:cNvPr>
          <p:cNvCxnSpPr>
            <a:cxnSpLocks/>
          </p:cNvCxnSpPr>
          <p:nvPr/>
        </p:nvCxnSpPr>
        <p:spPr>
          <a:xfrm>
            <a:off x="4712581" y="456628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FEDD86D0-FB85-70E2-7192-6A92EB30378F}"/>
              </a:ext>
            </a:extLst>
          </p:cNvPr>
          <p:cNvCxnSpPr>
            <a:cxnSpLocks/>
          </p:cNvCxnSpPr>
          <p:nvPr/>
        </p:nvCxnSpPr>
        <p:spPr>
          <a:xfrm>
            <a:off x="4861992" y="456982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93AA8FA1-45D7-7B7A-48D4-29C17AC4DA51}"/>
              </a:ext>
            </a:extLst>
          </p:cNvPr>
          <p:cNvSpPr txBox="1"/>
          <p:nvPr/>
        </p:nvSpPr>
        <p:spPr>
          <a:xfrm>
            <a:off x="1143359" y="4792467"/>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003200B2-388A-FAC9-34A5-289896DA682B}"/>
              </a:ext>
            </a:extLst>
          </p:cNvPr>
          <p:cNvCxnSpPr>
            <a:cxnSpLocks/>
          </p:cNvCxnSpPr>
          <p:nvPr/>
        </p:nvCxnSpPr>
        <p:spPr>
          <a:xfrm flipV="1">
            <a:off x="4215161" y="388580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A27A5AD7-72D3-3EAB-E0C3-D4BD24DCE909}"/>
              </a:ext>
            </a:extLst>
          </p:cNvPr>
          <p:cNvCxnSpPr>
            <a:cxnSpLocks/>
          </p:cNvCxnSpPr>
          <p:nvPr/>
        </p:nvCxnSpPr>
        <p:spPr>
          <a:xfrm flipV="1">
            <a:off x="4392231" y="387871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DFA279A6-EDC3-5242-4297-E25EF93E83F9}"/>
              </a:ext>
            </a:extLst>
          </p:cNvPr>
          <p:cNvCxnSpPr>
            <a:cxnSpLocks/>
          </p:cNvCxnSpPr>
          <p:nvPr/>
        </p:nvCxnSpPr>
        <p:spPr>
          <a:xfrm flipV="1">
            <a:off x="4544630" y="388225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AEE4FCCC-C465-0589-7560-0AABB4B60A5E}"/>
              </a:ext>
            </a:extLst>
          </p:cNvPr>
          <p:cNvCxnSpPr>
            <a:cxnSpLocks/>
          </p:cNvCxnSpPr>
          <p:nvPr/>
        </p:nvCxnSpPr>
        <p:spPr>
          <a:xfrm flipV="1">
            <a:off x="4711176" y="388579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39130878-9F46-6460-2BDF-A5BB3E578F3A}"/>
              </a:ext>
            </a:extLst>
          </p:cNvPr>
          <p:cNvCxnSpPr>
            <a:cxnSpLocks/>
          </p:cNvCxnSpPr>
          <p:nvPr/>
        </p:nvCxnSpPr>
        <p:spPr>
          <a:xfrm flipV="1">
            <a:off x="4864677" y="389997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7" name="文本框 1006">
            <a:extLst>
              <a:ext uri="{FF2B5EF4-FFF2-40B4-BE49-F238E27FC236}">
                <a16:creationId xmlns:a16="http://schemas.microsoft.com/office/drawing/2014/main" id="{29B0B76E-28C1-5D4E-D4B0-0D3F50090554}"/>
              </a:ext>
            </a:extLst>
          </p:cNvPr>
          <p:cNvSpPr txBox="1"/>
          <p:nvPr/>
        </p:nvSpPr>
        <p:spPr>
          <a:xfrm>
            <a:off x="2975888" y="4016717"/>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cxnSp>
        <p:nvCxnSpPr>
          <p:cNvPr id="1009" name="连接符: 肘形 1008">
            <a:extLst>
              <a:ext uri="{FF2B5EF4-FFF2-40B4-BE49-F238E27FC236}">
                <a16:creationId xmlns:a16="http://schemas.microsoft.com/office/drawing/2014/main" id="{97259598-DA2A-FF8F-A6B4-8E57C5328365}"/>
              </a:ext>
            </a:extLst>
          </p:cNvPr>
          <p:cNvCxnSpPr>
            <a:cxnSpLocks/>
          </p:cNvCxnSpPr>
          <p:nvPr/>
        </p:nvCxnSpPr>
        <p:spPr>
          <a:xfrm rot="16200000" flipH="1" flipV="1">
            <a:off x="2210732" y="1802830"/>
            <a:ext cx="577144" cy="3954582"/>
          </a:xfrm>
          <a:prstGeom prst="bentConnector3">
            <a:avLst>
              <a:gd name="adj1" fmla="val -55575"/>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15" name="文本框 1014">
            <a:extLst>
              <a:ext uri="{FF2B5EF4-FFF2-40B4-BE49-F238E27FC236}">
                <a16:creationId xmlns:a16="http://schemas.microsoft.com/office/drawing/2014/main" id="{EB569214-A5C2-9D4C-9F54-878A5FDE1193}"/>
              </a:ext>
            </a:extLst>
          </p:cNvPr>
          <p:cNvSpPr txBox="1"/>
          <p:nvPr/>
        </p:nvSpPr>
        <p:spPr>
          <a:xfrm>
            <a:off x="2101022" y="2911191"/>
            <a:ext cx="2397741"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b="1" dirty="0">
                <a:solidFill>
                  <a:srgbClr val="2C2C36"/>
                </a:solidFill>
                <a:latin typeface="Times New Roman" panose="02020603050405020304" pitchFamily="18" charset="0"/>
                <a:cs typeface="Times New Roman" panose="02020603050405020304" pitchFamily="18" charset="0"/>
              </a:rPr>
              <a:t> </a:t>
            </a:r>
            <a:r>
              <a:rPr lang="en-US" altLang="zh-CN" sz="1200" b="1"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b="1" dirty="0">
              <a:latin typeface="Times New Roman" panose="02020603050405020304" pitchFamily="18" charset="0"/>
              <a:cs typeface="Times New Roman" panose="02020603050405020304" pitchFamily="18" charset="0"/>
            </a:endParaRPr>
          </a:p>
        </p:txBody>
      </p:sp>
      <p:cxnSp>
        <p:nvCxnSpPr>
          <p:cNvPr id="1017" name="连接符: 肘形 1016">
            <a:extLst>
              <a:ext uri="{FF2B5EF4-FFF2-40B4-BE49-F238E27FC236}">
                <a16:creationId xmlns:a16="http://schemas.microsoft.com/office/drawing/2014/main" id="{4BC9CE07-3EB6-74C4-789B-3D3C1112C6A2}"/>
              </a:ext>
            </a:extLst>
          </p:cNvPr>
          <p:cNvCxnSpPr>
            <a:cxnSpLocks/>
            <a:stCxn id="962" idx="2"/>
            <a:endCxn id="1021" idx="2"/>
          </p:cNvCxnSpPr>
          <p:nvPr/>
        </p:nvCxnSpPr>
        <p:spPr>
          <a:xfrm rot="5400000" flipH="1">
            <a:off x="2469086" y="3265438"/>
            <a:ext cx="259917" cy="4041063"/>
          </a:xfrm>
          <a:prstGeom prst="bentConnector3">
            <a:avLst>
              <a:gd name="adj1" fmla="val -8795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20" name="文本框 1019">
            <a:extLst>
              <a:ext uri="{FF2B5EF4-FFF2-40B4-BE49-F238E27FC236}">
                <a16:creationId xmlns:a16="http://schemas.microsoft.com/office/drawing/2014/main" id="{8D248864-4446-FB89-2263-D3387196C49B}"/>
              </a:ext>
            </a:extLst>
          </p:cNvPr>
          <p:cNvSpPr txBox="1"/>
          <p:nvPr/>
        </p:nvSpPr>
        <p:spPr>
          <a:xfrm>
            <a:off x="2045347" y="5410691"/>
            <a:ext cx="2496879"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21" name="文本框 1020">
            <a:extLst>
              <a:ext uri="{FF2B5EF4-FFF2-40B4-BE49-F238E27FC236}">
                <a16:creationId xmlns:a16="http://schemas.microsoft.com/office/drawing/2014/main" id="{5A18B668-B041-C401-C5E9-D4B871A548D4}"/>
              </a:ext>
            </a:extLst>
          </p:cNvPr>
          <p:cNvSpPr txBox="1"/>
          <p:nvPr/>
        </p:nvSpPr>
        <p:spPr>
          <a:xfrm>
            <a:off x="38942" y="4879011"/>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A438A29C-56E6-DBEB-D8C4-2380427C0D13}"/>
              </a:ext>
            </a:extLst>
          </p:cNvPr>
          <p:cNvCxnSpPr>
            <a:cxnSpLocks/>
          </p:cNvCxnSpPr>
          <p:nvPr/>
        </p:nvCxnSpPr>
        <p:spPr>
          <a:xfrm>
            <a:off x="1637076" y="5273749"/>
            <a:ext cx="0" cy="4749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9DCBB890-944B-EBF6-EAC4-1F29849D99AB}"/>
              </a:ext>
            </a:extLst>
          </p:cNvPr>
          <p:cNvSpPr/>
          <p:nvPr/>
        </p:nvSpPr>
        <p:spPr>
          <a:xfrm>
            <a:off x="1172508" y="579803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FC6C1DF8-68A8-AD30-55EF-269708319B97}"/>
              </a:ext>
            </a:extLst>
          </p:cNvPr>
          <p:cNvSpPr/>
          <p:nvPr/>
        </p:nvSpPr>
        <p:spPr>
          <a:xfrm>
            <a:off x="1477308" y="617129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D97BC796-313D-A061-1AF9-A12E976CA1F5}"/>
              </a:ext>
            </a:extLst>
          </p:cNvPr>
          <p:cNvSpPr/>
          <p:nvPr/>
        </p:nvSpPr>
        <p:spPr>
          <a:xfrm>
            <a:off x="1531222" y="660919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6E7E054B-47DF-DAAB-0020-E00200ACA58E}"/>
              </a:ext>
            </a:extLst>
          </p:cNvPr>
          <p:cNvCxnSpPr>
            <a:cxnSpLocks/>
            <a:stCxn id="1082" idx="3"/>
          </p:cNvCxnSpPr>
          <p:nvPr/>
        </p:nvCxnSpPr>
        <p:spPr>
          <a:xfrm flipH="1">
            <a:off x="949861" y="591389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D18BE17D-58B8-9B79-F75B-D2361100C50C}"/>
              </a:ext>
            </a:extLst>
          </p:cNvPr>
          <p:cNvCxnSpPr>
            <a:cxnSpLocks/>
            <a:stCxn id="1082" idx="5"/>
            <a:endCxn id="1083" idx="1"/>
          </p:cNvCxnSpPr>
          <p:nvPr/>
        </p:nvCxnSpPr>
        <p:spPr>
          <a:xfrm>
            <a:off x="1282265" y="591389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7CE9EA78-BF16-63D2-2AA3-D1ED0093C021}"/>
              </a:ext>
            </a:extLst>
          </p:cNvPr>
          <p:cNvCxnSpPr>
            <a:cxnSpLocks/>
          </p:cNvCxnSpPr>
          <p:nvPr/>
        </p:nvCxnSpPr>
        <p:spPr>
          <a:xfrm>
            <a:off x="995324" y="626727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B5A9FD3D-C3F8-B4EC-33DE-DE7A28CD454D}"/>
              </a:ext>
            </a:extLst>
          </p:cNvPr>
          <p:cNvCxnSpPr>
            <a:cxnSpLocks/>
            <a:stCxn id="1083" idx="3"/>
          </p:cNvCxnSpPr>
          <p:nvPr/>
        </p:nvCxnSpPr>
        <p:spPr>
          <a:xfrm flipH="1">
            <a:off x="1217971" y="628715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AA906AB7-8B19-2E5F-6958-3CF3F54ABE7B}"/>
              </a:ext>
            </a:extLst>
          </p:cNvPr>
          <p:cNvCxnSpPr>
            <a:cxnSpLocks/>
            <a:stCxn id="1098" idx="2"/>
            <a:endCxn id="1083" idx="7"/>
          </p:cNvCxnSpPr>
          <p:nvPr/>
        </p:nvCxnSpPr>
        <p:spPr>
          <a:xfrm flipH="1">
            <a:off x="1587065" y="616162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3B00820-5E3C-CE62-0D5B-C0A861192CFE}"/>
              </a:ext>
            </a:extLst>
          </p:cNvPr>
          <p:cNvCxnSpPr>
            <a:cxnSpLocks/>
            <a:stCxn id="1084" idx="0"/>
            <a:endCxn id="1083" idx="4"/>
          </p:cNvCxnSpPr>
          <p:nvPr/>
        </p:nvCxnSpPr>
        <p:spPr>
          <a:xfrm flipH="1" flipV="1">
            <a:off x="1541602" y="630703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FC407A3A-69D9-5460-48EB-1E76E4922E0A}"/>
              </a:ext>
            </a:extLst>
          </p:cNvPr>
          <p:cNvCxnSpPr>
            <a:cxnSpLocks/>
            <a:stCxn id="1097" idx="1"/>
            <a:endCxn id="1083" idx="5"/>
          </p:cNvCxnSpPr>
          <p:nvPr/>
        </p:nvCxnSpPr>
        <p:spPr>
          <a:xfrm flipH="1" flipV="1">
            <a:off x="1587065" y="628715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6AC683A4-FCD7-F7C4-077A-1CD1C17C8663}"/>
              </a:ext>
            </a:extLst>
          </p:cNvPr>
          <p:cNvCxnSpPr>
            <a:cxnSpLocks/>
            <a:stCxn id="1098" idx="5"/>
            <a:endCxn id="1097" idx="0"/>
          </p:cNvCxnSpPr>
          <p:nvPr/>
        </p:nvCxnSpPr>
        <p:spPr>
          <a:xfrm>
            <a:off x="1944393" y="620960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E17D3BF3-A140-01E8-4CC2-0395D77BBA73}"/>
              </a:ext>
            </a:extLst>
          </p:cNvPr>
          <p:cNvCxnSpPr>
            <a:cxnSpLocks/>
            <a:stCxn id="1082" idx="4"/>
          </p:cNvCxnSpPr>
          <p:nvPr/>
        </p:nvCxnSpPr>
        <p:spPr>
          <a:xfrm flipH="1">
            <a:off x="1172508" y="593376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E77F4A18-3064-E9C9-94BC-1CD88EFD0C65}"/>
              </a:ext>
            </a:extLst>
          </p:cNvPr>
          <p:cNvCxnSpPr>
            <a:cxnSpLocks/>
            <a:endCxn id="1084" idx="2"/>
          </p:cNvCxnSpPr>
          <p:nvPr/>
        </p:nvCxnSpPr>
        <p:spPr>
          <a:xfrm>
            <a:off x="1216252" y="665570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83193111-F0AC-9D8D-3005-D940E80E274C}"/>
              </a:ext>
            </a:extLst>
          </p:cNvPr>
          <p:cNvSpPr/>
          <p:nvPr/>
        </p:nvSpPr>
        <p:spPr>
          <a:xfrm>
            <a:off x="1102970" y="65434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8BCB7121-ADFE-30A2-52BC-E4F3F4ADD57D}"/>
              </a:ext>
            </a:extLst>
          </p:cNvPr>
          <p:cNvSpPr/>
          <p:nvPr/>
        </p:nvSpPr>
        <p:spPr>
          <a:xfrm>
            <a:off x="913406" y="61344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901D59B8-4FA4-97C4-E384-AF46C73904A7}"/>
              </a:ext>
            </a:extLst>
          </p:cNvPr>
          <p:cNvSpPr/>
          <p:nvPr/>
        </p:nvSpPr>
        <p:spPr>
          <a:xfrm>
            <a:off x="1909443" y="64118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8E5F29A1-9692-60A9-58B0-7764215DFCEB}"/>
              </a:ext>
            </a:extLst>
          </p:cNvPr>
          <p:cNvSpPr/>
          <p:nvPr/>
        </p:nvSpPr>
        <p:spPr>
          <a:xfrm>
            <a:off x="1834636" y="609375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799798B7-08EC-A6CB-7221-961EDA3FC4FE}"/>
              </a:ext>
            </a:extLst>
          </p:cNvPr>
          <p:cNvSpPr txBox="1"/>
          <p:nvPr/>
        </p:nvSpPr>
        <p:spPr>
          <a:xfrm>
            <a:off x="1105712" y="569744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FC3ECA4C-0568-B63C-6211-0F985D632EA4}"/>
              </a:ext>
            </a:extLst>
          </p:cNvPr>
          <p:cNvSpPr txBox="1"/>
          <p:nvPr/>
        </p:nvSpPr>
        <p:spPr>
          <a:xfrm>
            <a:off x="1397671" y="608622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4AEC07CD-0A24-7A67-1568-E2CB9E1BABC7}"/>
              </a:ext>
            </a:extLst>
          </p:cNvPr>
          <p:cNvCxnSpPr>
            <a:cxnSpLocks/>
          </p:cNvCxnSpPr>
          <p:nvPr/>
        </p:nvCxnSpPr>
        <p:spPr>
          <a:xfrm flipH="1">
            <a:off x="1552337" y="586866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5650236F-31B8-6A63-18DD-480CC0253A4F}"/>
              </a:ext>
            </a:extLst>
          </p:cNvPr>
          <p:cNvSpPr/>
          <p:nvPr/>
        </p:nvSpPr>
        <p:spPr>
          <a:xfrm>
            <a:off x="1529478" y="578024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FF0CAE0F-C03A-D4B9-2696-3C6F32876C79}"/>
              </a:ext>
            </a:extLst>
          </p:cNvPr>
          <p:cNvSpPr txBox="1"/>
          <p:nvPr/>
        </p:nvSpPr>
        <p:spPr>
          <a:xfrm>
            <a:off x="835020" y="603288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85F983E3-6B5D-E6A3-9FB1-57059E6D439F}"/>
              </a:ext>
            </a:extLst>
          </p:cNvPr>
          <p:cNvSpPr txBox="1"/>
          <p:nvPr/>
        </p:nvSpPr>
        <p:spPr>
          <a:xfrm>
            <a:off x="1756771" y="601343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F35AE5F0-1829-6E5C-B383-49A7CDCF3E9F}"/>
              </a:ext>
            </a:extLst>
          </p:cNvPr>
          <p:cNvCxnSpPr>
            <a:cxnSpLocks/>
            <a:stCxn id="1109" idx="2"/>
            <a:endCxn id="1106" idx="6"/>
          </p:cNvCxnSpPr>
          <p:nvPr/>
        </p:nvCxnSpPr>
        <p:spPr>
          <a:xfrm flipH="1">
            <a:off x="2131261" y="623604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B0089A40-37F2-0540-D16B-A0FD5E5DD004}"/>
              </a:ext>
            </a:extLst>
          </p:cNvPr>
          <p:cNvSpPr/>
          <p:nvPr/>
        </p:nvSpPr>
        <p:spPr>
          <a:xfrm>
            <a:off x="2053289" y="620431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D2AC5885-BC7D-131E-00B4-1CE472BBE296}"/>
              </a:ext>
            </a:extLst>
          </p:cNvPr>
          <p:cNvCxnSpPr>
            <a:cxnSpLocks/>
            <a:stCxn id="1109" idx="0"/>
            <a:endCxn id="1108" idx="5"/>
          </p:cNvCxnSpPr>
          <p:nvPr/>
        </p:nvCxnSpPr>
        <p:spPr>
          <a:xfrm flipH="1" flipV="1">
            <a:off x="2170188" y="613275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E755EE3A-DD65-3C39-8994-98B47549A1B2}"/>
              </a:ext>
            </a:extLst>
          </p:cNvPr>
          <p:cNvSpPr/>
          <p:nvPr/>
        </p:nvSpPr>
        <p:spPr>
          <a:xfrm>
            <a:off x="2103635" y="606620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17505435-CD5C-0E12-177A-C3C92F687980}"/>
              </a:ext>
            </a:extLst>
          </p:cNvPr>
          <p:cNvSpPr/>
          <p:nvPr/>
        </p:nvSpPr>
        <p:spPr>
          <a:xfrm>
            <a:off x="2218705" y="619706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D39B9CE1-DB0D-1690-3473-1C3C3D6D69C2}"/>
              </a:ext>
            </a:extLst>
          </p:cNvPr>
          <p:cNvCxnSpPr>
            <a:cxnSpLocks/>
            <a:stCxn id="1106" idx="4"/>
            <a:endCxn id="1097" idx="7"/>
          </p:cNvCxnSpPr>
          <p:nvPr/>
        </p:nvCxnSpPr>
        <p:spPr>
          <a:xfrm flipH="1">
            <a:off x="2019200" y="628229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3A030622-E633-C50F-95AD-67BB21B3324B}"/>
              </a:ext>
            </a:extLst>
          </p:cNvPr>
          <p:cNvCxnSpPr>
            <a:cxnSpLocks/>
            <a:stCxn id="1108" idx="2"/>
            <a:endCxn id="1098" idx="7"/>
          </p:cNvCxnSpPr>
          <p:nvPr/>
        </p:nvCxnSpPr>
        <p:spPr>
          <a:xfrm flipH="1">
            <a:off x="1944393" y="610518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B8A11615-8800-698A-C8EF-42164C3F6215}"/>
              </a:ext>
            </a:extLst>
          </p:cNvPr>
          <p:cNvSpPr/>
          <p:nvPr/>
        </p:nvSpPr>
        <p:spPr>
          <a:xfrm>
            <a:off x="2186438" y="640757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40416F68-3A22-9E6B-0E61-E5A26D28AC82}"/>
              </a:ext>
            </a:extLst>
          </p:cNvPr>
          <p:cNvCxnSpPr>
            <a:cxnSpLocks/>
            <a:stCxn id="1109" idx="4"/>
            <a:endCxn id="1112" idx="0"/>
          </p:cNvCxnSpPr>
          <p:nvPr/>
        </p:nvCxnSpPr>
        <p:spPr>
          <a:xfrm flipH="1">
            <a:off x="2250732" y="627503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83C60153-083A-5F9C-8752-8CECC61C16B6}"/>
              </a:ext>
            </a:extLst>
          </p:cNvPr>
          <p:cNvSpPr txBox="1"/>
          <p:nvPr/>
        </p:nvSpPr>
        <p:spPr>
          <a:xfrm>
            <a:off x="1849624" y="635649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D3CFFE2F-8D60-227A-1462-7BA50FAF97AE}"/>
              </a:ext>
            </a:extLst>
          </p:cNvPr>
          <p:cNvCxnSpPr>
            <a:cxnSpLocks/>
            <a:stCxn id="1112" idx="2"/>
            <a:endCxn id="1097" idx="5"/>
          </p:cNvCxnSpPr>
          <p:nvPr/>
        </p:nvCxnSpPr>
        <p:spPr>
          <a:xfrm flipH="1">
            <a:off x="2019200" y="647544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5A2E2E6D-8FDE-3EBA-9FD4-A9F84E0D9364}"/>
              </a:ext>
            </a:extLst>
          </p:cNvPr>
          <p:cNvSpPr txBox="1"/>
          <p:nvPr/>
        </p:nvSpPr>
        <p:spPr>
          <a:xfrm>
            <a:off x="1702257" y="645884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A8C97B32-C591-B4F7-2098-C9143A288716}"/>
              </a:ext>
            </a:extLst>
          </p:cNvPr>
          <p:cNvSpPr/>
          <p:nvPr/>
        </p:nvSpPr>
        <p:spPr>
          <a:xfrm>
            <a:off x="1651264" y="597967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E356D5F2-B07E-E8C1-2846-C87F282E02C8}"/>
              </a:ext>
            </a:extLst>
          </p:cNvPr>
          <p:cNvSpPr txBox="1"/>
          <p:nvPr/>
        </p:nvSpPr>
        <p:spPr>
          <a:xfrm>
            <a:off x="1031012" y="64401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916" name="矩形 915">
            <a:extLst>
              <a:ext uri="{FF2B5EF4-FFF2-40B4-BE49-F238E27FC236}">
                <a16:creationId xmlns:a16="http://schemas.microsoft.com/office/drawing/2014/main" id="{B5783896-84E9-4820-359B-2A92F7E7DDD8}"/>
              </a:ext>
            </a:extLst>
          </p:cNvPr>
          <p:cNvSpPr/>
          <p:nvPr/>
        </p:nvSpPr>
        <p:spPr>
          <a:xfrm>
            <a:off x="5428542" y="4550624"/>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17" name="矩形 916">
            <a:extLst>
              <a:ext uri="{FF2B5EF4-FFF2-40B4-BE49-F238E27FC236}">
                <a16:creationId xmlns:a16="http://schemas.microsoft.com/office/drawing/2014/main" id="{68E18D2A-55D5-495B-7E89-5557661A6667}"/>
              </a:ext>
            </a:extLst>
          </p:cNvPr>
          <p:cNvSpPr/>
          <p:nvPr/>
        </p:nvSpPr>
        <p:spPr>
          <a:xfrm>
            <a:off x="5428542" y="4710422"/>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918" name="矩形 917">
            <a:extLst>
              <a:ext uri="{FF2B5EF4-FFF2-40B4-BE49-F238E27FC236}">
                <a16:creationId xmlns:a16="http://schemas.microsoft.com/office/drawing/2014/main" id="{B361EC1E-D805-2CFD-B9AB-9EB9E7258B13}"/>
              </a:ext>
            </a:extLst>
          </p:cNvPr>
          <p:cNvSpPr/>
          <p:nvPr/>
        </p:nvSpPr>
        <p:spPr>
          <a:xfrm>
            <a:off x="5428541" y="4870220"/>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19" name="矩形 918">
            <a:extLst>
              <a:ext uri="{FF2B5EF4-FFF2-40B4-BE49-F238E27FC236}">
                <a16:creationId xmlns:a16="http://schemas.microsoft.com/office/drawing/2014/main" id="{390BA29B-F577-D6FA-ADD5-994F30793448}"/>
              </a:ext>
            </a:extLst>
          </p:cNvPr>
          <p:cNvSpPr/>
          <p:nvPr/>
        </p:nvSpPr>
        <p:spPr>
          <a:xfrm>
            <a:off x="5428540" y="5030018"/>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20" name="矩形 919">
            <a:extLst>
              <a:ext uri="{FF2B5EF4-FFF2-40B4-BE49-F238E27FC236}">
                <a16:creationId xmlns:a16="http://schemas.microsoft.com/office/drawing/2014/main" id="{5A70E407-8FCA-8F8D-9911-15ED0B26B2BF}"/>
              </a:ext>
            </a:extLst>
          </p:cNvPr>
          <p:cNvSpPr/>
          <p:nvPr/>
        </p:nvSpPr>
        <p:spPr>
          <a:xfrm>
            <a:off x="5428539" y="5189816"/>
            <a:ext cx="195309" cy="1597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11" name="矩形 1210">
            <a:extLst>
              <a:ext uri="{FF2B5EF4-FFF2-40B4-BE49-F238E27FC236}">
                <a16:creationId xmlns:a16="http://schemas.microsoft.com/office/drawing/2014/main" id="{B3A3D9BD-A1AC-AEB0-341E-8C3E56734897}"/>
              </a:ext>
            </a:extLst>
          </p:cNvPr>
          <p:cNvSpPr/>
          <p:nvPr/>
        </p:nvSpPr>
        <p:spPr>
          <a:xfrm>
            <a:off x="5426374" y="5349502"/>
            <a:ext cx="195309" cy="159798"/>
          </a:xfrm>
          <a:prstGeom prst="rect">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Tree>
    <p:extLst>
      <p:ext uri="{BB962C8B-B14F-4D97-AF65-F5344CB8AC3E}">
        <p14:creationId xmlns:p14="http://schemas.microsoft.com/office/powerpoint/2010/main" val="39149781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BE2C6-4A47-506E-D9CB-2B51D463547C}"/>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C4EE13B4-0795-07EA-54CA-0C9F46AB3E1F}"/>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609B13A6-3AAD-8AB1-60B4-C8CA0EE221F6}"/>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1DB1FBC-2E2B-6E52-09F0-9B0AF14BC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B8F8A3B-8927-9737-1E0C-6B27D93641B1}"/>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D714250-F105-5B32-C6BB-7308DFB639D6}"/>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B361EE0-1DCD-1427-976B-33E2F8772D46}"/>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389CBDB-0C19-8661-2602-D4158CBB5EE8}"/>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CE4A66B5-2C32-D633-A036-419DDEC050DA}"/>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A628B005-41BC-FB7A-486B-DFAD5AF6F05D}"/>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9FC35DBC-B559-DCE5-B048-8BE69866DC9E}"/>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B1F21DD8-3CBC-CC74-9769-1776C8BBA3F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0BD4DBE0-84B9-17FA-1766-DDF56A3A4E5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E162A5E-0FA7-D2D2-AC51-2A25C9FB0B12}"/>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9A9BB8C1-5926-12E6-A507-0B9D7E6B6EEB}"/>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310C80C2-087D-EE11-BA4E-CA7A168A9741}"/>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41D64771-8A2A-6D5E-16F5-9D74D481CF8C}"/>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15534148-2D55-AF1D-D565-C45B36B27D80}"/>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B18AC60C-8A84-BD10-ED6A-6B35A478878A}"/>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16F8B20-C12D-0F3B-5F82-DC5B7FC0DEA8}"/>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8FFAA6F1-000B-3F9B-4284-451BDAFBA674}"/>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BF11F318-A714-9414-9D85-4FB805FF140F}"/>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BECD7269-9DED-6B23-4570-9369C42D35C5}"/>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33A1663-17A9-1F55-74AB-A83D8EFA6F3A}"/>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11A37AE1-0690-9FEB-9779-0719B89E0147}"/>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966D9097-53BB-359F-D292-47A0CE34B580}"/>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E7D37E17-FD76-FBEE-2CBF-497F1BCB83CB}"/>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08F4E2B7-B0C6-89EE-1A6A-821C9C577C20}"/>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80978FF7-4C15-BD97-9577-30B2DFFB6296}"/>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F0876D24-E367-59ED-D3CE-14DF526DE2A0}"/>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15FE04EA-72A1-BC52-EE8A-0019BE178C83}"/>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D8A2D94B-D321-F225-3F32-7F52F305A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7FD35C56-4518-D51F-FAB6-F9D8C613B110}"/>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3AB9A6A6-0406-D1EA-DE24-1296F721B939}"/>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0CC8C29E-7D9A-B2B2-7A42-596C0D4E62EC}"/>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B64F76FE-00C9-1FD0-947B-0B42163C3B0B}"/>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55C34157-8EBF-ACC6-B7A9-A4CC5C865188}"/>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95CCE345-B584-329A-8B97-6ABEEC9857C4}"/>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2AC060AF-54E8-838C-C061-F5276C57E0D9}"/>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815D79C2-16C7-2678-0E36-8A775E34B016}"/>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B7C4D50A-3481-970E-6F72-383B3B3C4EB5}"/>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B5C9CBD7-BDDB-DF82-DD76-B35C43501A26}"/>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FB37C3AF-BF45-9A47-7962-6E988B590E5B}"/>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B150E048-B90C-9E31-26E1-7A05351CAF3C}"/>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51A2963F-359F-3E82-0C37-2BF7D15265A7}"/>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C99B2430-990E-CC63-2100-52955202B162}"/>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B028A64-37C3-D87F-F002-7855AAD5D42E}"/>
              </a:ext>
            </a:extLst>
          </p:cNvPr>
          <p:cNvSpPr txBox="1"/>
          <p:nvPr/>
        </p:nvSpPr>
        <p:spPr>
          <a:xfrm>
            <a:off x="3595319" y="752275"/>
            <a:ext cx="40058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40C4720-206D-26AC-3F3F-992DD33DB954}"/>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EE3574F2-357A-6DB9-D11E-592FD4C5C245}"/>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F3FE44A6-E657-2DC3-75C8-535532A7969D}"/>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94688264-497C-92C3-BB63-6B9EE4073F4E}"/>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6C33EFAC-F87C-7FA2-77A8-CB690D76E4F2}"/>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CD1B4921-DD7D-CEF6-52AC-876C7C65A170}"/>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CF3AF4B2-3DE9-2166-2204-7E1B89169700}"/>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47C3C0AF-AFF8-F4CC-EA08-C8327207FBA3}"/>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628CDE46-AAF9-9F05-48F1-23C46FC1FC4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4C26CD9-4D96-8212-1E9A-52B2A0D5A9CE}"/>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35C62D19-846A-6573-DB46-A70608D8E8F6}"/>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C51F810C-92B9-6CEE-945D-20CC70B75905}"/>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DB61570E-7C96-10B0-5057-A5761A0802A2}"/>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9C15A7B1-6C15-FA32-E781-A184170DBED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8479CDAD-E1ED-8ABC-D40B-2CAB3CDDC15A}"/>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AF9B5C68-CF29-4575-D8FF-3120134E1C77}"/>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92E64EF1-86DE-E00B-F461-93E38D8F909E}"/>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8081C826-DCA3-2F17-5FDA-12019C3CEFCE}"/>
              </a:ext>
            </a:extLst>
          </p:cNvPr>
          <p:cNvSpPr txBox="1"/>
          <p:nvPr/>
        </p:nvSpPr>
        <p:spPr>
          <a:xfrm>
            <a:off x="3956852" y="2432754"/>
            <a:ext cx="141137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label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a:t>
            </a:r>
          </a:p>
          <a:p>
            <a:r>
              <a:rPr lang="en-US" altLang="zh-CN" sz="1200" dirty="0">
                <a:latin typeface="Times New Roman" panose="02020603050405020304" pitchFamily="18" charset="0"/>
                <a:cs typeface="Times New Roman" panose="02020603050405020304" pitchFamily="18" charset="0"/>
              </a:rPr>
              <a:t>to label </a:t>
            </a:r>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0CF27ED1-0BDE-03B7-854C-CD883DC63C5A}"/>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EF38B412-1A62-3BF9-6602-11A371DF4C97}"/>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BFF7150D-2F58-D685-6843-DEC7C1F149E8}"/>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0A901054-8E3A-8706-9398-C1B8D6CF5FB3}"/>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D731FCBC-9849-481E-765A-E0EF99DCF78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0321528B-5149-A107-D945-7FF974C33554}"/>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5BF87B3F-2ADE-3BDD-4C7C-97C110304981}"/>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8C390FE3-9E44-BA91-478F-9D55F0C7C39B}"/>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394B8FFD-75F0-8C51-9490-61566E16318C}"/>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313B4130-87DD-178E-B629-12F52527E225}"/>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446A8844-82EB-9100-4B33-C7A698E3A436}"/>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8B3AA622-13A3-E69E-E472-0ECD19B6D520}"/>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CAAE670F-49EF-B4A6-6AA5-24616133D374}"/>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864BF315-A6FB-8F83-9BDB-F2B3D9964C33}"/>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9C4E6174-E1D8-813B-E181-28FE0FED5DDC}"/>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543429C4-0347-F694-CBD6-C1ABCBC6C01C}"/>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58CCB816-CFE9-099D-5734-3A042D55CC16}"/>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E537DEBE-5F4A-A5F1-4EBF-2BD508E99969}"/>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90A05A6-2DEA-62E6-CA88-58F663131E00}"/>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8F854E24-4A93-C673-8B56-BBCD745514A4}"/>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6DE0D780-2872-9F9B-2B6E-FA3B3AF136AE}"/>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78FA998E-B48B-24FC-B729-E6AC421D25E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A3555200-05E2-ED54-6D60-181154B886E2}"/>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427073E9-BD46-5D2E-038D-B5EC5A0ECC0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A3205414-477C-4E02-C2F5-ADE6EB245A33}"/>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05BBB3C1-2639-5CFE-ABA9-2AB701FF299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B12C4B1A-69C4-D05F-1233-4A46AFF5C9FA}"/>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E13B54A0-4EF7-8A0A-B759-F24444561833}"/>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6" name="椭圆 325">
            <a:extLst>
              <a:ext uri="{FF2B5EF4-FFF2-40B4-BE49-F238E27FC236}">
                <a16:creationId xmlns:a16="http://schemas.microsoft.com/office/drawing/2014/main" id="{248A7988-0BAD-5DAF-48D2-F08F3AC471AE}"/>
              </a:ext>
            </a:extLst>
          </p:cNvPr>
          <p:cNvSpPr/>
          <p:nvPr/>
        </p:nvSpPr>
        <p:spPr>
          <a:xfrm>
            <a:off x="7132347" y="266282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29" name="文本框 328">
            <a:extLst>
              <a:ext uri="{FF2B5EF4-FFF2-40B4-BE49-F238E27FC236}">
                <a16:creationId xmlns:a16="http://schemas.microsoft.com/office/drawing/2014/main" id="{E62A434E-AB14-5612-450C-A5306D000668}"/>
              </a:ext>
            </a:extLst>
          </p:cNvPr>
          <p:cNvSpPr txBox="1"/>
          <p:nvPr/>
        </p:nvSpPr>
        <p:spPr>
          <a:xfrm>
            <a:off x="7103917" y="2570369"/>
            <a:ext cx="1409095" cy="461665"/>
          </a:xfrm>
          <a:prstGeom prst="rect">
            <a:avLst/>
          </a:prstGeom>
          <a:noFill/>
        </p:spPr>
        <p:txBody>
          <a:bodyPr wrap="square">
            <a:spAutoFit/>
          </a:bodyPr>
          <a:lstStyle/>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Node is positive</a:t>
            </a: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0" name="文本框 329">
            <a:extLst>
              <a:ext uri="{FF2B5EF4-FFF2-40B4-BE49-F238E27FC236}">
                <a16:creationId xmlns:a16="http://schemas.microsoft.com/office/drawing/2014/main" id="{1A1A7112-22C2-7127-C6EE-748C01529B7B}"/>
              </a:ext>
            </a:extLst>
          </p:cNvPr>
          <p:cNvSpPr txBox="1"/>
          <p:nvPr/>
        </p:nvSpPr>
        <p:spPr>
          <a:xfrm flipH="1">
            <a:off x="7050036" y="2577677"/>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334" name="椭圆 333">
            <a:extLst>
              <a:ext uri="{FF2B5EF4-FFF2-40B4-BE49-F238E27FC236}">
                <a16:creationId xmlns:a16="http://schemas.microsoft.com/office/drawing/2014/main" id="{DE8C0622-A238-6A89-AA0C-4EE4025D8148}"/>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B2276B4F-588E-CAF9-8DC3-3E301756D830}"/>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354365B6-46C4-939F-F117-DB21499AF785}"/>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4D2288B9-0AE8-A013-645C-8BD4FB4A4716}"/>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4945BA8-3090-2B77-E7D1-6A3D9DAB6686}"/>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14E355F7-8EDC-B23D-3D64-BEDCE3F47E5A}"/>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CFFC8F6D-A1F4-2B25-FCD2-BD406B7E6A7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F8F5DA52-1504-7B2B-7344-7201A3919F5D}"/>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D766DEE0-06F3-7506-1044-CE78B2CCEE6F}"/>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D5028CBD-2C50-7D8B-DC1A-13D60E37864F}"/>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A46C0364-A7C0-8F0B-213C-71A87A6FB1A2}"/>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80AA0AD5-6232-35D0-9E7F-EF9FC6B48A5C}"/>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441B6357-AF4F-2239-C0AB-224DF10CFD30}"/>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0E056E70-4FE5-598E-9347-467BC71DEE9F}"/>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04B56644-EF9F-B208-1922-CB358F7266EB}"/>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D9263CD7-81E3-F89D-10DC-CE8C463AC68E}"/>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39D4F972-6240-AADB-35B8-84B716AB394B}"/>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E0CE4D6A-31A0-2026-733B-C5FA805B9F7A}"/>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1D3F69FD-7B35-393C-87A2-58ABF10431D6}"/>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2A434810-2939-7B1C-F1AD-660230ACCEB7}"/>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ED5CC67C-A971-0C2C-3B82-2A8208DA03EC}"/>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94676F0-DDE6-F128-6CCC-7EB5690BE257}"/>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D6B994B7-A02D-89F9-551D-A1CE1E9DCEA6}"/>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5FEAF1FF-E954-0C1C-0B53-B8F950477ED8}"/>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CBF24FE6-7FB6-61B1-7E05-0553BD8D4E0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4B7661C-ED99-C68A-71D2-37E8BE2CFC5A}"/>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4CDE2D5E-685F-058D-6214-EC07A84BED1C}"/>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5143315-FEA4-AB7B-430D-4C40889BDC42}"/>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23B459DD-7C5D-F0EA-7335-BFBADE51EBCE}"/>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1B9F1F0F-2A88-3526-521A-DD87BD7D20E3}"/>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3163045B-2FEA-D634-721C-7FE7AA7FA8DE}"/>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FBDCA874-8D79-F156-D298-97318F990DF1}"/>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C05E56BB-0A08-4170-EF9B-ED00D32F0A53}"/>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ABCBAF43-825A-48CE-0657-DE9842BA74A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0AF284F8-9BA5-F13E-BFA4-4553E8518CE4}"/>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0076C352-B128-8965-EBB0-94B622C37B7D}"/>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2D921089-FAF0-B5F6-FEA4-E46E5D2910AB}"/>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43AB6B44-3D2A-2DB2-13D7-C19BE92A303E}"/>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15A851B9-12D6-3FAD-DE8F-1748F3DD32D4}"/>
              </a:ext>
            </a:extLst>
          </p:cNvPr>
          <p:cNvSpPr txBox="1"/>
          <p:nvPr/>
        </p:nvSpPr>
        <p:spPr>
          <a:xfrm>
            <a:off x="4633019" y="3610382"/>
            <a:ext cx="1023034"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Find inherent hard nodes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CDA4FA95-D09D-9B8C-4B08-509C02271805}"/>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0B24E6C0-57D0-AF9D-22B1-24B27FCEBC6D}"/>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E1492384-1189-1ABD-6CFD-5EC2215E605D}"/>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39E99B2-3E84-1D94-B962-1257917AAF7F}"/>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694FDB91-AA72-5DF4-05F7-9037400D17D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833BB39F-3841-9177-9DBF-4DE708C6BA87}"/>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2BF45ED3-9EA6-38F8-D907-4920C6CB6AE0}"/>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BD412FD2-04DA-A86A-C0FD-A1EC17361B1A}"/>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6E887475-7936-05A8-C4F5-42851509D555}"/>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32C7D1D6-2B21-C87E-3077-AB805F7039D6}"/>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8EB051DD-0927-DB4D-F630-58E1BD4295DD}"/>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FA4A4F96-20CD-C2E9-3C44-7DDDD0F5215A}"/>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24745D1A-EDB8-53AA-58A4-12F1E50374D0}"/>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989E73F2-324F-075D-B4C9-2D924329E3B1}"/>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D60418CD-0970-AFA0-549D-1B97CD1CD6C1}"/>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B00B134A-1D33-3E5A-EB4B-C6BF2E6BAD8E}"/>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3F6E4D26-D9A2-4643-896C-AE6EC21CDF62}"/>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0297DC5B-F56F-A6F0-D26D-8F6788D2E20B}"/>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A0010552-2F40-9A42-BB4B-8E9A7E082585}"/>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6D735310-BFDC-95B7-F2C2-248264EBB854}"/>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4D5ADFB7-62FA-2786-309C-DE367D03BCD5}"/>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194CF167-5082-FCC0-CC15-86AD26C701C7}"/>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0EA2599A-62C1-722D-1F29-DFE0128CC5CA}"/>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90AD1BD6-DDB7-0760-E16A-ED93A1F96315}"/>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41F80A2A-DA5E-8F29-67C2-59BFC621FED2}"/>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0DFD10EE-D14E-47E4-8BE0-A6CDBEE90736}"/>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056E3443-8A7A-888A-11C6-4FFF6B305D51}"/>
              </a:ext>
            </a:extLst>
          </p:cNvPr>
          <p:cNvSpPr txBox="1"/>
          <p:nvPr/>
        </p:nvSpPr>
        <p:spPr>
          <a:xfrm>
            <a:off x="6787499" y="4887292"/>
            <a:ext cx="1869423" cy="461665"/>
          </a:xfrm>
          <a:prstGeom prst="rect">
            <a:avLst/>
          </a:prstGeom>
          <a:noFill/>
        </p:spPr>
        <p:txBody>
          <a:bodyPr wrap="non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3D8F95E7-5AC7-5902-231B-5FAB3AC3B39E}"/>
              </a:ext>
            </a:extLst>
          </p:cNvPr>
          <p:cNvSpPr/>
          <p:nvPr/>
        </p:nvSpPr>
        <p:spPr>
          <a:xfrm>
            <a:off x="6708037" y="4907926"/>
            <a:ext cx="191602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538DB59-906C-7591-78AA-D5315A737728}"/>
              </a:ext>
            </a:extLst>
          </p:cNvPr>
          <p:cNvSpPr/>
          <p:nvPr/>
        </p:nvSpPr>
        <p:spPr>
          <a:xfrm>
            <a:off x="7094433" y="2621463"/>
            <a:ext cx="1471102"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C77C10B0-43A5-F302-8685-8F779F037799}"/>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D3DA940B-9035-336D-3CDF-5FDE88F0ECB6}"/>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3D92EDBD-2BD2-8DA2-D491-C1509BA83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EE699305-3853-FDFC-B9BC-B2A15C9DC25A}"/>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3BC74515-6BFE-3D23-1C15-5C43B0C51C3F}"/>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471C1BD0-862D-FE4A-C2CC-1EF4B7E3C7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7F7193AA-5A1A-638C-EC05-4671229815F3}"/>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D6B143DF-3AF4-8B00-C2D5-9F4285A737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671DBDDF-C8E0-29B4-A61D-F8999A5461AF}"/>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sp>
        <p:nvSpPr>
          <p:cNvPr id="67" name="椭圆 66">
            <a:extLst>
              <a:ext uri="{FF2B5EF4-FFF2-40B4-BE49-F238E27FC236}">
                <a16:creationId xmlns:a16="http://schemas.microsoft.com/office/drawing/2014/main" id="{0145A200-2399-3C7C-6141-929397F31D51}"/>
              </a:ext>
            </a:extLst>
          </p:cNvPr>
          <p:cNvSpPr/>
          <p:nvPr/>
        </p:nvSpPr>
        <p:spPr>
          <a:xfrm>
            <a:off x="5320403" y="251484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AAD84D68-5F2A-434A-8F1C-B1FB02107D9A}"/>
              </a:ext>
            </a:extLst>
          </p:cNvPr>
          <p:cNvSpPr txBox="1"/>
          <p:nvPr/>
        </p:nvSpPr>
        <p:spPr>
          <a:xfrm flipH="1">
            <a:off x="5247551" y="2410265"/>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71" name="椭圆 70">
            <a:extLst>
              <a:ext uri="{FF2B5EF4-FFF2-40B4-BE49-F238E27FC236}">
                <a16:creationId xmlns:a16="http://schemas.microsoft.com/office/drawing/2014/main" id="{5329F513-BB52-E4CC-A3B0-88B036020BCA}"/>
              </a:ext>
            </a:extLst>
          </p:cNvPr>
          <p:cNvSpPr/>
          <p:nvPr/>
        </p:nvSpPr>
        <p:spPr>
          <a:xfrm>
            <a:off x="5077460" y="269974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72" name="文本框 71">
            <a:extLst>
              <a:ext uri="{FF2B5EF4-FFF2-40B4-BE49-F238E27FC236}">
                <a16:creationId xmlns:a16="http://schemas.microsoft.com/office/drawing/2014/main" id="{9126D78C-EFE6-7158-F113-DA6B9E60B6C5}"/>
              </a:ext>
            </a:extLst>
          </p:cNvPr>
          <p:cNvSpPr txBox="1"/>
          <p:nvPr/>
        </p:nvSpPr>
        <p:spPr>
          <a:xfrm flipH="1">
            <a:off x="4995054" y="2617192"/>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74" name="图片 73">
            <a:extLst>
              <a:ext uri="{FF2B5EF4-FFF2-40B4-BE49-F238E27FC236}">
                <a16:creationId xmlns:a16="http://schemas.microsoft.com/office/drawing/2014/main" id="{2EF23ADE-E044-63B4-2ED3-1A465993F1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5928A9C8-6AEB-E43D-1106-F00B0EC88C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sp>
        <p:nvSpPr>
          <p:cNvPr id="86" name="椭圆 85">
            <a:extLst>
              <a:ext uri="{FF2B5EF4-FFF2-40B4-BE49-F238E27FC236}">
                <a16:creationId xmlns:a16="http://schemas.microsoft.com/office/drawing/2014/main" id="{2E74A091-3458-719C-07EE-2003E87325DB}"/>
              </a:ext>
            </a:extLst>
          </p:cNvPr>
          <p:cNvSpPr/>
          <p:nvPr/>
        </p:nvSpPr>
        <p:spPr>
          <a:xfrm>
            <a:off x="6734421" y="496748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15" name="文本框 514">
            <a:extLst>
              <a:ext uri="{FF2B5EF4-FFF2-40B4-BE49-F238E27FC236}">
                <a16:creationId xmlns:a16="http://schemas.microsoft.com/office/drawing/2014/main" id="{4C3EB816-0372-D8E7-908C-05A7B547B098}"/>
              </a:ext>
            </a:extLst>
          </p:cNvPr>
          <p:cNvSpPr txBox="1"/>
          <p:nvPr/>
        </p:nvSpPr>
        <p:spPr>
          <a:xfrm>
            <a:off x="6683123" y="4924180"/>
            <a:ext cx="215068"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8B479024-E2C6-B455-3D96-CFE79A90A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0CB68EB6-7E8E-0E85-727C-9BADBD25AA98}"/>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2DE263C3-73F0-F49C-A3BA-2C5044F4FA36}"/>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FEB845EA-8D33-869A-1FB0-BE96FFB431B6}"/>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3B53D903-E05B-18BB-204E-F4B7F7F529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E2ECBDF4-AB63-BA70-DB7C-FD600F5F4F0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E279898A-51BE-90D6-F392-2FA7E153CA31}"/>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476F015E-191B-E41B-B599-148F1312389A}"/>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FB7F9A8E-2DA7-A26B-4D15-99AD8B3F958B}"/>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8F604EB3-E49A-315D-48D3-A53C4C2C8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4953" y="5089592"/>
            <a:ext cx="276999" cy="276999"/>
          </a:xfrm>
          <a:prstGeom prst="rect">
            <a:avLst/>
          </a:prstGeom>
        </p:spPr>
      </p:pic>
      <p:pic>
        <p:nvPicPr>
          <p:cNvPr id="46" name="图片 45">
            <a:extLst>
              <a:ext uri="{FF2B5EF4-FFF2-40B4-BE49-F238E27FC236}">
                <a16:creationId xmlns:a16="http://schemas.microsoft.com/office/drawing/2014/main" id="{F1027916-2464-C971-14C3-2252F4CB6B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4414" y="2758043"/>
            <a:ext cx="225338" cy="225338"/>
          </a:xfrm>
          <a:prstGeom prst="rect">
            <a:avLst/>
          </a:prstGeom>
        </p:spPr>
      </p:pic>
    </p:spTree>
    <p:extLst>
      <p:ext uri="{BB962C8B-B14F-4D97-AF65-F5344CB8AC3E}">
        <p14:creationId xmlns:p14="http://schemas.microsoft.com/office/powerpoint/2010/main" val="10892684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7105F-8656-55E2-1759-8993C2BB19DC}"/>
            </a:ext>
          </a:extLst>
        </p:cNvPr>
        <p:cNvGrpSpPr/>
        <p:nvPr/>
      </p:nvGrpSpPr>
      <p:grpSpPr>
        <a:xfrm>
          <a:off x="0" y="0"/>
          <a:ext cx="0" cy="0"/>
          <a:chOff x="0" y="0"/>
          <a:chExt cx="0" cy="0"/>
        </a:xfrm>
      </p:grpSpPr>
      <p:sp>
        <p:nvSpPr>
          <p:cNvPr id="1215" name="矩形 1214">
            <a:extLst>
              <a:ext uri="{FF2B5EF4-FFF2-40B4-BE49-F238E27FC236}">
                <a16:creationId xmlns:a16="http://schemas.microsoft.com/office/drawing/2014/main" id="{BF9F852C-8292-6C1F-019D-793DDCFF58AF}"/>
              </a:ext>
            </a:extLst>
          </p:cNvPr>
          <p:cNvSpPr/>
          <p:nvPr/>
        </p:nvSpPr>
        <p:spPr>
          <a:xfrm>
            <a:off x="6530153" y="207378"/>
            <a:ext cx="4479717" cy="656451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046" name="矩形 1045">
            <a:extLst>
              <a:ext uri="{FF2B5EF4-FFF2-40B4-BE49-F238E27FC236}">
                <a16:creationId xmlns:a16="http://schemas.microsoft.com/office/drawing/2014/main" id="{8D398288-552F-8611-3651-61EE8EA8F15E}"/>
              </a:ext>
            </a:extLst>
          </p:cNvPr>
          <p:cNvSpPr/>
          <p:nvPr/>
        </p:nvSpPr>
        <p:spPr>
          <a:xfrm>
            <a:off x="49337" y="2760837"/>
            <a:ext cx="6450141" cy="4011059"/>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0" name="矩形 989">
            <a:extLst>
              <a:ext uri="{FF2B5EF4-FFF2-40B4-BE49-F238E27FC236}">
                <a16:creationId xmlns:a16="http://schemas.microsoft.com/office/drawing/2014/main" id="{2F8B22AA-0843-EC66-4381-6AD531FEC7EE}"/>
              </a:ext>
            </a:extLst>
          </p:cNvPr>
          <p:cNvSpPr/>
          <p:nvPr/>
        </p:nvSpPr>
        <p:spPr>
          <a:xfrm>
            <a:off x="49337" y="207378"/>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540F43F-CFE5-CFD6-1BB7-944E5082BB84}"/>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7DCA26A4-2231-A527-CDF6-708FAC22FB5A}"/>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333C935-8CE1-2663-F663-1008D620E8DF}"/>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6AABC637-D775-D515-8595-C5F937C2C6B7}"/>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FACD941E-4F84-17E0-B15A-4FD09EB664E0}"/>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BC98FA67-5157-5720-AB8A-6041B5CD9D28}"/>
              </a:ext>
            </a:extLst>
          </p:cNvPr>
          <p:cNvSpPr txBox="1"/>
          <p:nvPr/>
        </p:nvSpPr>
        <p:spPr>
          <a:xfrm>
            <a:off x="2558884" y="577140"/>
            <a:ext cx="530915"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a:t>
            </a:r>
          </a:p>
          <a:p>
            <a:r>
              <a:rPr lang="en-US" altLang="zh-CN" sz="1200" dirty="0">
                <a:latin typeface="Times New Roman" panose="02020603050405020304" pitchFamily="18" charset="0"/>
                <a:cs typeface="Times New Roman" panose="02020603050405020304" pitchFamily="18" charset="0"/>
              </a:rPr>
              <a:t>score</a:t>
            </a:r>
            <a:endParaRPr lang="zh-CN" altLang="en-US" sz="1200" dirty="0">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B93BF026-498D-A817-70AE-803AD3D8FC55}"/>
              </a:ext>
            </a:extLst>
          </p:cNvPr>
          <p:cNvSpPr txBox="1"/>
          <p:nvPr/>
        </p:nvSpPr>
        <p:spPr>
          <a:xfrm>
            <a:off x="2531719" y="1025126"/>
            <a:ext cx="58426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Top-N</a:t>
            </a:r>
            <a:endParaRPr lang="zh-CN" altLang="en-US" sz="1200" dirty="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B52401BF-7A31-E492-912A-60B8B064EF1F}"/>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680CEFEB-4B22-A1F6-B9C5-E790E206CA0D}"/>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87A13FAA-DC74-FD61-C9BE-A8267791EA2C}"/>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6D5E6467-B0C0-BDD7-F463-A7C0845E6630}"/>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6D1CABBD-447C-5F32-2777-A852C2B34631}"/>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1FFD2D7A-03D5-24A5-B326-06D11BF96E18}"/>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A681C857-F437-6998-C1C5-DFAD5C7EA18C}"/>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DA16D3B7-FFDD-6D71-F7EE-748FF5873D47}"/>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C9BBF10A-BEC5-81E7-FF75-A09E929199DA}"/>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4F8B872B-BA5D-8B19-7246-D0A51807D304}"/>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6D066E06-F2A0-F594-7C36-D928DC29CB43}"/>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ADF4A1B6-2871-3D07-282D-B8F94FEE08EA}"/>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F2D12A62-A968-9A62-3000-E7B1D179CB0C}"/>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FFC7DB72-1110-3933-2540-54B3F4DFC0EE}"/>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9870866-D1AA-688D-39F9-3D172EF6493E}"/>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B69065D6-96D3-EAB2-64E4-5F8A793BF123}"/>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E417964C-3311-70D0-C678-E72873277AAF}"/>
              </a:ext>
            </a:extLst>
          </p:cNvPr>
          <p:cNvSpPr txBox="1"/>
          <p:nvPr/>
        </p:nvSpPr>
        <p:spPr>
          <a:xfrm>
            <a:off x="3984539" y="957120"/>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6146ADA-20B9-6D9E-16AB-4F9AF08E9C96}"/>
              </a:ext>
            </a:extLst>
          </p:cNvPr>
          <p:cNvSpPr txBox="1"/>
          <p:nvPr/>
        </p:nvSpPr>
        <p:spPr>
          <a:xfrm>
            <a:off x="3974112" y="21159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44" name="文本框 843">
                <a:extLst>
                  <a:ext uri="{FF2B5EF4-FFF2-40B4-BE49-F238E27FC236}">
                    <a16:creationId xmlns:a16="http://schemas.microsoft.com/office/drawing/2014/main" id="{CC800B42-A1AB-2D10-A84B-00C281D31CCB}"/>
                  </a:ext>
                </a:extLst>
              </p:cNvPr>
              <p:cNvSpPr txBox="1"/>
              <p:nvPr/>
            </p:nvSpPr>
            <p:spPr>
              <a:xfrm>
                <a:off x="151757" y="1569680"/>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844" name="文本框 843">
                <a:extLst>
                  <a:ext uri="{FF2B5EF4-FFF2-40B4-BE49-F238E27FC236}">
                    <a16:creationId xmlns:a16="http://schemas.microsoft.com/office/drawing/2014/main" id="{CC800B42-A1AB-2D10-A84B-00C281D31CCB}"/>
                  </a:ext>
                </a:extLst>
              </p:cNvPr>
              <p:cNvSpPr txBox="1">
                <a:spLocks noRot="1" noChangeAspect="1" noMove="1" noResize="1" noEditPoints="1" noAdjustHandles="1" noChangeArrowheads="1" noChangeShapeType="1" noTextEdit="1"/>
              </p:cNvSpPr>
              <p:nvPr/>
            </p:nvSpPr>
            <p:spPr>
              <a:xfrm>
                <a:off x="151757" y="1569680"/>
                <a:ext cx="1230145" cy="276999"/>
              </a:xfrm>
              <a:prstGeom prst="rect">
                <a:avLst/>
              </a:prstGeom>
              <a:blipFill>
                <a:blip r:embed="rId3"/>
                <a:stretch>
                  <a:fillRect l="-495" b="-15217"/>
                </a:stretch>
              </a:blipFill>
            </p:spPr>
            <p:txBody>
              <a:bodyPr/>
              <a:lstStyle/>
              <a:p>
                <a:r>
                  <a:rPr lang="zh-CN" altLang="en-US">
                    <a:noFill/>
                  </a:rPr>
                  <a:t> </a:t>
                </a:r>
              </a:p>
            </p:txBody>
          </p:sp>
        </mc:Fallback>
      </mc:AlternateContent>
      <p:sp>
        <p:nvSpPr>
          <p:cNvPr id="848" name="文本框 847">
            <a:extLst>
              <a:ext uri="{FF2B5EF4-FFF2-40B4-BE49-F238E27FC236}">
                <a16:creationId xmlns:a16="http://schemas.microsoft.com/office/drawing/2014/main" id="{48839CD9-3844-8F2A-E17E-71DFEE5D00E9}"/>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Semantic-topological consistent </a:t>
            </a:r>
            <a:r>
              <a:rPr lang="en-US" altLang="zh-CN" sz="1200" b="1" dirty="0">
                <a:solidFill>
                  <a:srgbClr val="FF0000"/>
                </a:solidFill>
                <a:latin typeface="Times New Roman" panose="02020603050405020304" pitchFamily="18" charset="0"/>
                <a:cs typeface="Times New Roman" panose="02020603050405020304" pitchFamily="18" charset="0"/>
              </a:rPr>
              <a:t>hard</a:t>
            </a:r>
            <a:r>
              <a:rPr lang="en-US" altLang="zh-CN" sz="1200" b="1" dirty="0">
                <a:latin typeface="Times New Roman" panose="02020603050405020304" pitchFamily="18" charset="0"/>
                <a:cs typeface="Times New Roman" panose="02020603050405020304" pitchFamily="18" charset="0"/>
              </a:rPr>
              <a:t> region selection</a:t>
            </a:r>
          </a:p>
        </p:txBody>
      </p:sp>
      <p:sp>
        <p:nvSpPr>
          <p:cNvPr id="856" name="文本框 855">
            <a:extLst>
              <a:ext uri="{FF2B5EF4-FFF2-40B4-BE49-F238E27FC236}">
                <a16:creationId xmlns:a16="http://schemas.microsoft.com/office/drawing/2014/main" id="{E7AA4B37-4D6F-8C82-B48B-672961D26308}"/>
              </a:ext>
            </a:extLst>
          </p:cNvPr>
          <p:cNvSpPr txBox="1"/>
          <p:nvPr/>
        </p:nvSpPr>
        <p:spPr>
          <a:xfrm>
            <a:off x="5285912" y="1772880"/>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Hard</a:t>
            </a:r>
            <a:r>
              <a:rPr lang="en-US" altLang="zh-CN" sz="1200" dirty="0">
                <a:latin typeface="Times New Roman" panose="02020603050405020304" pitchFamily="18" charset="0"/>
                <a:cs typeface="Times New Roman" panose="02020603050405020304" pitchFamily="18" charset="0"/>
              </a:rPr>
              <a:t>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5DD23F90-1684-A18E-13DE-29778B032A6E}"/>
              </a:ext>
            </a:extLst>
          </p:cNvPr>
          <p:cNvSpPr txBox="1"/>
          <p:nvPr/>
        </p:nvSpPr>
        <p:spPr>
          <a:xfrm>
            <a:off x="3386760" y="155169"/>
            <a:ext cx="829699"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Semantic </a:t>
            </a:r>
          </a:p>
          <a:p>
            <a:pPr algn="ctr"/>
            <a:r>
              <a:rPr lang="en-US" altLang="zh-CN" sz="1200" b="1" dirty="0">
                <a:latin typeface="Times New Roman" panose="02020603050405020304" pitchFamily="18" charset="0"/>
                <a:cs typeface="Times New Roman" panose="02020603050405020304" pitchFamily="18" charset="0"/>
              </a:rPr>
              <a:t>similarity</a:t>
            </a:r>
            <a:endParaRPr lang="zh-CN" altLang="en-US" sz="1200" b="1"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4E1E0C92-AE9D-D3C8-9ABB-0D0D5523AC11}"/>
              </a:ext>
            </a:extLst>
          </p:cNvPr>
          <p:cNvSpPr txBox="1"/>
          <p:nvPr/>
        </p:nvSpPr>
        <p:spPr>
          <a:xfrm>
            <a:off x="3252537" y="1800051"/>
            <a:ext cx="971968" cy="461665"/>
          </a:xfrm>
          <a:prstGeom prst="rect">
            <a:avLst/>
          </a:prstGeom>
          <a:noFill/>
        </p:spPr>
        <p:txBody>
          <a:bodyPr wrap="square">
            <a:spAutoFit/>
          </a:bodyPr>
          <a:lstStyle/>
          <a:p>
            <a:pPr algn="ctr"/>
            <a:r>
              <a:rPr lang="en-US" altLang="zh-CN" sz="1200" b="1" dirty="0">
                <a:latin typeface="Times New Roman" panose="02020603050405020304" pitchFamily="18" charset="0"/>
                <a:cs typeface="Times New Roman" panose="02020603050405020304" pitchFamily="18" charset="0"/>
              </a:rPr>
              <a:t>Topology consistency</a:t>
            </a:r>
            <a:endParaRPr lang="zh-CN" altLang="en-US" sz="1200" b="1"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F7599757-6C76-1D2D-82D1-D1A67DA02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C849D589-527D-0879-F6D0-8FEB2827554B}"/>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3BE4B6B6-0B99-4A08-1FD7-59DD6779CB5D}"/>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4245EDDE-F6D7-6FB7-5D83-077D362EC7CE}"/>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1D1C8B12-7E39-8094-0B5E-C4A918CA2454}"/>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61974D9-69DB-222D-824D-4DE0D66ACCD2}"/>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8C2B0EC9-8529-6E2E-4F84-A373E5AD03D9}"/>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1DA38A4E-8A65-7BC7-EB0B-98140F4B94BE}"/>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7CFE1138-DF82-E176-D1F1-B650E6D1EE96}"/>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334E27FD-6015-DB52-0B51-272629C5E73F}"/>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3069C84C-18E6-8E09-9612-F08C6C3CEBFA}"/>
              </a:ext>
            </a:extLst>
          </p:cNvPr>
          <p:cNvSpPr/>
          <p:nvPr/>
        </p:nvSpPr>
        <p:spPr>
          <a:xfrm>
            <a:off x="4941013" y="462694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75609C8D-FCF0-68A7-F6B9-2FD5931AAF0F}"/>
              </a:ext>
            </a:extLst>
          </p:cNvPr>
          <p:cNvCxnSpPr>
            <a:cxnSpLocks/>
          </p:cNvCxnSpPr>
          <p:nvPr/>
        </p:nvCxnSpPr>
        <p:spPr>
          <a:xfrm>
            <a:off x="5083444" y="462586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BE587905-F978-7739-10BF-0AFEEA712031}"/>
              </a:ext>
            </a:extLst>
          </p:cNvPr>
          <p:cNvCxnSpPr>
            <a:cxnSpLocks/>
          </p:cNvCxnSpPr>
          <p:nvPr/>
        </p:nvCxnSpPr>
        <p:spPr>
          <a:xfrm>
            <a:off x="5257466" y="462117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2D094ECD-4CFF-BCD3-F261-31475825FA9F}"/>
              </a:ext>
            </a:extLst>
          </p:cNvPr>
          <p:cNvCxnSpPr>
            <a:cxnSpLocks/>
          </p:cNvCxnSpPr>
          <p:nvPr/>
        </p:nvCxnSpPr>
        <p:spPr>
          <a:xfrm>
            <a:off x="5409866" y="462355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78C71E6E-2E3B-69FA-85DC-1630D206DEDB}"/>
              </a:ext>
            </a:extLst>
          </p:cNvPr>
          <p:cNvCxnSpPr>
            <a:cxnSpLocks/>
          </p:cNvCxnSpPr>
          <p:nvPr/>
        </p:nvCxnSpPr>
        <p:spPr>
          <a:xfrm>
            <a:off x="5567031" y="462355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A8DFC3BE-2A88-3F13-0065-410996D813CF}"/>
              </a:ext>
            </a:extLst>
          </p:cNvPr>
          <p:cNvCxnSpPr>
            <a:cxnSpLocks/>
          </p:cNvCxnSpPr>
          <p:nvPr/>
        </p:nvCxnSpPr>
        <p:spPr>
          <a:xfrm>
            <a:off x="5733719" y="462592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23CCE55F-E711-871B-01E8-8B5226170886}"/>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055B511B-8ED5-38FF-A370-373DA868ACD0}"/>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E0213C5F-D364-DA57-11C1-83BF9B20562C}"/>
              </a:ext>
            </a:extLst>
          </p:cNvPr>
          <p:cNvSpPr txBox="1"/>
          <p:nvPr/>
        </p:nvSpPr>
        <p:spPr>
          <a:xfrm>
            <a:off x="4814327" y="4866922"/>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node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905F0D70-A3D4-AF5B-7713-227E2EF12FA3}"/>
              </a:ext>
            </a:extLst>
          </p:cNvPr>
          <p:cNvSpPr txBox="1"/>
          <p:nvPr/>
        </p:nvSpPr>
        <p:spPr>
          <a:xfrm>
            <a:off x="4762920" y="4052695"/>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Subgraph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D623995B-BB97-EE31-B0CE-EC592E6F6462}"/>
              </a:ext>
            </a:extLst>
          </p:cNvPr>
          <p:cNvSpPr txBox="1"/>
          <p:nvPr/>
        </p:nvSpPr>
        <p:spPr>
          <a:xfrm>
            <a:off x="4669961" y="3370788"/>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Original 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4EC8C28D-EBA8-298E-9D14-7814C4AE1680}"/>
              </a:ext>
            </a:extLst>
          </p:cNvPr>
          <p:cNvCxnSpPr>
            <a:cxnSpLocks/>
          </p:cNvCxnSpPr>
          <p:nvPr/>
        </p:nvCxnSpPr>
        <p:spPr>
          <a:xfrm flipV="1">
            <a:off x="5010272" y="361733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FF8748C7-BAA3-0937-9303-B56BB520DD35}"/>
              </a:ext>
            </a:extLst>
          </p:cNvPr>
          <p:cNvCxnSpPr>
            <a:cxnSpLocks/>
          </p:cNvCxnSpPr>
          <p:nvPr/>
        </p:nvCxnSpPr>
        <p:spPr>
          <a:xfrm>
            <a:off x="5178028" y="4308451"/>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3ACEB335-2832-F433-657A-473658EE8350}"/>
              </a:ext>
            </a:extLst>
          </p:cNvPr>
          <p:cNvCxnSpPr>
            <a:cxnSpLocks/>
          </p:cNvCxnSpPr>
          <p:nvPr/>
        </p:nvCxnSpPr>
        <p:spPr>
          <a:xfrm>
            <a:off x="4992757" y="430845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4B2A45A0-8473-1E61-B982-71D587284883}"/>
              </a:ext>
            </a:extLst>
          </p:cNvPr>
          <p:cNvSpPr/>
          <p:nvPr/>
        </p:nvSpPr>
        <p:spPr>
          <a:xfrm>
            <a:off x="4955121" y="3907844"/>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81EDF6CA-64AB-A3AD-8C2F-57E13F6065FD}"/>
              </a:ext>
            </a:extLst>
          </p:cNvPr>
          <p:cNvCxnSpPr>
            <a:cxnSpLocks/>
          </p:cNvCxnSpPr>
          <p:nvPr/>
        </p:nvCxnSpPr>
        <p:spPr>
          <a:xfrm>
            <a:off x="5097552" y="39067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DFCD063A-0E9B-CC40-810D-E1A3041D918C}"/>
              </a:ext>
            </a:extLst>
          </p:cNvPr>
          <p:cNvCxnSpPr>
            <a:cxnSpLocks/>
          </p:cNvCxnSpPr>
          <p:nvPr/>
        </p:nvCxnSpPr>
        <p:spPr>
          <a:xfrm>
            <a:off x="5271574" y="39020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664C074F-6F12-ACDE-E3C1-DE48FD0AFFBA}"/>
              </a:ext>
            </a:extLst>
          </p:cNvPr>
          <p:cNvCxnSpPr>
            <a:cxnSpLocks/>
          </p:cNvCxnSpPr>
          <p:nvPr/>
        </p:nvCxnSpPr>
        <p:spPr>
          <a:xfrm>
            <a:off x="5423974" y="39044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B47AAC03-9D52-6D5F-ED73-EE91A80BD987}"/>
              </a:ext>
            </a:extLst>
          </p:cNvPr>
          <p:cNvCxnSpPr>
            <a:cxnSpLocks/>
          </p:cNvCxnSpPr>
          <p:nvPr/>
        </p:nvCxnSpPr>
        <p:spPr>
          <a:xfrm>
            <a:off x="5581139" y="39044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F8D161B4-23D3-5990-009E-57A8F445B2B7}"/>
              </a:ext>
            </a:extLst>
          </p:cNvPr>
          <p:cNvCxnSpPr>
            <a:cxnSpLocks/>
          </p:cNvCxnSpPr>
          <p:nvPr/>
        </p:nvCxnSpPr>
        <p:spPr>
          <a:xfrm>
            <a:off x="5747827" y="3906833"/>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6B89F17F-4EB7-6691-DCFA-A096097187C2}"/>
              </a:ext>
            </a:extLst>
          </p:cNvPr>
          <p:cNvSpPr/>
          <p:nvPr/>
        </p:nvSpPr>
        <p:spPr>
          <a:xfrm>
            <a:off x="4934947" y="323136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2A919045-0ACF-1531-7FD8-450CFEA9E24D}"/>
              </a:ext>
            </a:extLst>
          </p:cNvPr>
          <p:cNvCxnSpPr>
            <a:cxnSpLocks/>
          </p:cNvCxnSpPr>
          <p:nvPr/>
        </p:nvCxnSpPr>
        <p:spPr>
          <a:xfrm>
            <a:off x="5077378" y="32302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D1C062E2-5C64-E699-B41F-6A8CA0A40258}"/>
              </a:ext>
            </a:extLst>
          </p:cNvPr>
          <p:cNvCxnSpPr>
            <a:cxnSpLocks/>
          </p:cNvCxnSpPr>
          <p:nvPr/>
        </p:nvCxnSpPr>
        <p:spPr>
          <a:xfrm>
            <a:off x="5251400" y="32255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4F53EABB-1901-7F24-8154-3C059AE1E96E}"/>
              </a:ext>
            </a:extLst>
          </p:cNvPr>
          <p:cNvCxnSpPr>
            <a:cxnSpLocks/>
          </p:cNvCxnSpPr>
          <p:nvPr/>
        </p:nvCxnSpPr>
        <p:spPr>
          <a:xfrm>
            <a:off x="5403800" y="32279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DEB918A1-9151-575E-1E2E-5A99C21EDBB2}"/>
              </a:ext>
            </a:extLst>
          </p:cNvPr>
          <p:cNvCxnSpPr>
            <a:cxnSpLocks/>
          </p:cNvCxnSpPr>
          <p:nvPr/>
        </p:nvCxnSpPr>
        <p:spPr>
          <a:xfrm>
            <a:off x="5560965" y="322797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75D70BF3-21DB-A3ED-5F7B-968DEB6CBA5D}"/>
              </a:ext>
            </a:extLst>
          </p:cNvPr>
          <p:cNvCxnSpPr>
            <a:cxnSpLocks/>
          </p:cNvCxnSpPr>
          <p:nvPr/>
        </p:nvCxnSpPr>
        <p:spPr>
          <a:xfrm>
            <a:off x="5727653" y="323035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1FBA6F52-95E8-D6D2-81DD-D5ADC2589442}"/>
              </a:ext>
            </a:extLst>
          </p:cNvPr>
          <p:cNvCxnSpPr>
            <a:cxnSpLocks/>
          </p:cNvCxnSpPr>
          <p:nvPr/>
        </p:nvCxnSpPr>
        <p:spPr>
          <a:xfrm>
            <a:off x="5342942" y="430845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867F7970-FD22-6B28-8920-D705B516E2EF}"/>
              </a:ext>
            </a:extLst>
          </p:cNvPr>
          <p:cNvCxnSpPr>
            <a:cxnSpLocks/>
          </p:cNvCxnSpPr>
          <p:nvPr/>
        </p:nvCxnSpPr>
        <p:spPr>
          <a:xfrm>
            <a:off x="5492353" y="431199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C6E608FF-C9BF-0975-19E9-00042A39AB97}"/>
              </a:ext>
            </a:extLst>
          </p:cNvPr>
          <p:cNvCxnSpPr>
            <a:cxnSpLocks/>
          </p:cNvCxnSpPr>
          <p:nvPr/>
        </p:nvCxnSpPr>
        <p:spPr>
          <a:xfrm>
            <a:off x="5660091" y="430136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FA12329D-5195-D473-A947-FDA75BA61E51}"/>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0E206991-AA8F-DCA7-D2AE-D360E5067752}"/>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D9E1296-0F06-918E-591D-B1EF987856F2}"/>
              </a:ext>
            </a:extLst>
          </p:cNvPr>
          <p:cNvCxnSpPr>
            <a:cxnSpLocks/>
          </p:cNvCxnSpPr>
          <p:nvPr/>
        </p:nvCxnSpPr>
        <p:spPr>
          <a:xfrm flipV="1">
            <a:off x="5162671" y="361379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88B33D0A-58C8-CA61-48B3-C49ADFB797EF}"/>
              </a:ext>
            </a:extLst>
          </p:cNvPr>
          <p:cNvCxnSpPr>
            <a:cxnSpLocks/>
          </p:cNvCxnSpPr>
          <p:nvPr/>
        </p:nvCxnSpPr>
        <p:spPr>
          <a:xfrm flipV="1">
            <a:off x="5339741" y="36067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09AFB9D2-3B11-296D-3A7E-242D4C01D51F}"/>
              </a:ext>
            </a:extLst>
          </p:cNvPr>
          <p:cNvCxnSpPr>
            <a:cxnSpLocks/>
          </p:cNvCxnSpPr>
          <p:nvPr/>
        </p:nvCxnSpPr>
        <p:spPr>
          <a:xfrm flipV="1">
            <a:off x="5492140" y="36102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B6B60D23-677A-5697-B235-AE7A8304C20B}"/>
              </a:ext>
            </a:extLst>
          </p:cNvPr>
          <p:cNvCxnSpPr>
            <a:cxnSpLocks/>
          </p:cNvCxnSpPr>
          <p:nvPr/>
        </p:nvCxnSpPr>
        <p:spPr>
          <a:xfrm flipV="1">
            <a:off x="5658686" y="36137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EACDACEA-3783-4A2C-BC4D-60509C5AE72B}"/>
              </a:ext>
            </a:extLst>
          </p:cNvPr>
          <p:cNvCxnSpPr>
            <a:cxnSpLocks/>
          </p:cNvCxnSpPr>
          <p:nvPr/>
        </p:nvCxnSpPr>
        <p:spPr>
          <a:xfrm flipV="1">
            <a:off x="5812187" y="362796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94B482C2-4027-11C5-E47B-5C846FDA17BB}"/>
              </a:ext>
            </a:extLst>
          </p:cNvPr>
          <p:cNvCxnSpPr>
            <a:cxnSpLocks/>
            <a:stCxn id="978" idx="0"/>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1D42C2F5-BA3C-A0C3-68F1-65DB4D43C7CD}"/>
              </a:ext>
            </a:extLst>
          </p:cNvPr>
          <p:cNvCxnSpPr>
            <a:cxnSpLocks/>
            <a:stCxn id="962" idx="2"/>
            <a:endCxn id="1021" idx="2"/>
          </p:cNvCxnSpPr>
          <p:nvPr/>
        </p:nvCxnSpPr>
        <p:spPr>
          <a:xfrm rot="5400000" flipH="1">
            <a:off x="3099749" y="2676584"/>
            <a:ext cx="138500" cy="4796175"/>
          </a:xfrm>
          <a:prstGeom prst="bentConnector3">
            <a:avLst>
              <a:gd name="adj1" fmla="val -56593"/>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EE60C138-95B1-F80D-C9CB-F50C8DA1ACA7}"/>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AE6E301-7885-3F0B-28B6-EDED690DDE28}"/>
              </a:ext>
            </a:extLst>
          </p:cNvPr>
          <p:cNvCxnSpPr>
            <a:cxnSpLocks/>
          </p:cNvCxnSpPr>
          <p:nvPr/>
        </p:nvCxnSpPr>
        <p:spPr>
          <a:xfrm>
            <a:off x="1974071" y="5143921"/>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A5B897E8-65F1-D20E-F263-808055A685B9}"/>
              </a:ext>
            </a:extLst>
          </p:cNvPr>
          <p:cNvSpPr/>
          <p:nvPr/>
        </p:nvSpPr>
        <p:spPr>
          <a:xfrm>
            <a:off x="1326093" y="54917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9B024F1E-E44E-DD3F-CF4F-DC39F183E6E6}"/>
              </a:ext>
            </a:extLst>
          </p:cNvPr>
          <p:cNvSpPr/>
          <p:nvPr/>
        </p:nvSpPr>
        <p:spPr>
          <a:xfrm>
            <a:off x="1630893" y="58649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6FDCC262-67A4-3E69-9996-9721E8945434}"/>
              </a:ext>
            </a:extLst>
          </p:cNvPr>
          <p:cNvSpPr/>
          <p:nvPr/>
        </p:nvSpPr>
        <p:spPr>
          <a:xfrm>
            <a:off x="1684807" y="630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AB43BAFB-18C2-4E38-A4D8-0F5BF207EE32}"/>
              </a:ext>
            </a:extLst>
          </p:cNvPr>
          <p:cNvCxnSpPr>
            <a:cxnSpLocks/>
            <a:stCxn id="1082" idx="3"/>
          </p:cNvCxnSpPr>
          <p:nvPr/>
        </p:nvCxnSpPr>
        <p:spPr>
          <a:xfrm flipH="1">
            <a:off x="1103446" y="560757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94EE9F2B-30DB-C22E-2D1B-98034CE4A650}"/>
              </a:ext>
            </a:extLst>
          </p:cNvPr>
          <p:cNvCxnSpPr>
            <a:cxnSpLocks/>
            <a:stCxn id="1082" idx="5"/>
            <a:endCxn id="1083" idx="1"/>
          </p:cNvCxnSpPr>
          <p:nvPr/>
        </p:nvCxnSpPr>
        <p:spPr>
          <a:xfrm>
            <a:off x="1435850" y="560757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EC35B949-386A-161A-437C-DD1A67ABF569}"/>
              </a:ext>
            </a:extLst>
          </p:cNvPr>
          <p:cNvCxnSpPr>
            <a:cxnSpLocks/>
          </p:cNvCxnSpPr>
          <p:nvPr/>
        </p:nvCxnSpPr>
        <p:spPr>
          <a:xfrm>
            <a:off x="1148909" y="596096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89035677-5054-4120-0CB5-8D2A0D91C6AE}"/>
              </a:ext>
            </a:extLst>
          </p:cNvPr>
          <p:cNvCxnSpPr>
            <a:cxnSpLocks/>
            <a:stCxn id="1083" idx="3"/>
          </p:cNvCxnSpPr>
          <p:nvPr/>
        </p:nvCxnSpPr>
        <p:spPr>
          <a:xfrm flipH="1">
            <a:off x="1371556" y="598084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CC996655-AE0C-AA8E-3887-67E33B6EAE77}"/>
              </a:ext>
            </a:extLst>
          </p:cNvPr>
          <p:cNvCxnSpPr>
            <a:cxnSpLocks/>
            <a:stCxn id="1098" idx="2"/>
            <a:endCxn id="1083" idx="7"/>
          </p:cNvCxnSpPr>
          <p:nvPr/>
        </p:nvCxnSpPr>
        <p:spPr>
          <a:xfrm flipH="1">
            <a:off x="1740650" y="585530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080238B-39B3-A794-DA50-7486942FE18F}"/>
              </a:ext>
            </a:extLst>
          </p:cNvPr>
          <p:cNvCxnSpPr>
            <a:cxnSpLocks/>
            <a:stCxn id="1084" idx="0"/>
            <a:endCxn id="1083" idx="4"/>
          </p:cNvCxnSpPr>
          <p:nvPr/>
        </p:nvCxnSpPr>
        <p:spPr>
          <a:xfrm flipH="1" flipV="1">
            <a:off x="1695187" y="600071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B21F954C-9106-3121-7B1E-97AB11FDC3F0}"/>
              </a:ext>
            </a:extLst>
          </p:cNvPr>
          <p:cNvCxnSpPr>
            <a:cxnSpLocks/>
            <a:stCxn id="1097" idx="1"/>
            <a:endCxn id="1083" idx="5"/>
          </p:cNvCxnSpPr>
          <p:nvPr/>
        </p:nvCxnSpPr>
        <p:spPr>
          <a:xfrm flipH="1" flipV="1">
            <a:off x="1740650" y="598084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FA9120EF-7278-C81B-210C-89AAB33C3C5E}"/>
              </a:ext>
            </a:extLst>
          </p:cNvPr>
          <p:cNvCxnSpPr>
            <a:cxnSpLocks/>
            <a:stCxn id="1098" idx="5"/>
            <a:endCxn id="1097" idx="0"/>
          </p:cNvCxnSpPr>
          <p:nvPr/>
        </p:nvCxnSpPr>
        <p:spPr>
          <a:xfrm>
            <a:off x="2097978" y="590329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D2D0CF8E-1C1A-FD4F-3997-AFF9DEBD9A8D}"/>
              </a:ext>
            </a:extLst>
          </p:cNvPr>
          <p:cNvCxnSpPr>
            <a:cxnSpLocks/>
            <a:stCxn id="1082" idx="4"/>
          </p:cNvCxnSpPr>
          <p:nvPr/>
        </p:nvCxnSpPr>
        <p:spPr>
          <a:xfrm flipH="1">
            <a:off x="1326093" y="562745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234D2F81-4D94-30FE-31BB-62B5BA2EB79E}"/>
              </a:ext>
            </a:extLst>
          </p:cNvPr>
          <p:cNvCxnSpPr>
            <a:cxnSpLocks/>
            <a:endCxn id="1084" idx="2"/>
          </p:cNvCxnSpPr>
          <p:nvPr/>
        </p:nvCxnSpPr>
        <p:spPr>
          <a:xfrm>
            <a:off x="1369837" y="634939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BBD0126E-8254-D8A8-AA02-529CBDA175F0}"/>
              </a:ext>
            </a:extLst>
          </p:cNvPr>
          <p:cNvSpPr/>
          <p:nvPr/>
        </p:nvSpPr>
        <p:spPr>
          <a:xfrm>
            <a:off x="1256555" y="62371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6ECE08E1-71B1-767B-0221-52657785ABFE}"/>
              </a:ext>
            </a:extLst>
          </p:cNvPr>
          <p:cNvSpPr/>
          <p:nvPr/>
        </p:nvSpPr>
        <p:spPr>
          <a:xfrm>
            <a:off x="1066991" y="58281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58508539-62B8-A7FD-C183-ABFFD1F4A0D8}"/>
              </a:ext>
            </a:extLst>
          </p:cNvPr>
          <p:cNvSpPr/>
          <p:nvPr/>
        </p:nvSpPr>
        <p:spPr>
          <a:xfrm>
            <a:off x="2063028" y="61055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EA06C714-19A7-A3ED-C69A-D292E5F56F73}"/>
              </a:ext>
            </a:extLst>
          </p:cNvPr>
          <p:cNvSpPr/>
          <p:nvPr/>
        </p:nvSpPr>
        <p:spPr>
          <a:xfrm>
            <a:off x="1988221" y="578744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04AB0C56-D0C3-A969-2C92-D705F2D5F093}"/>
              </a:ext>
            </a:extLst>
          </p:cNvPr>
          <p:cNvSpPr txBox="1"/>
          <p:nvPr/>
        </p:nvSpPr>
        <p:spPr>
          <a:xfrm>
            <a:off x="1259297" y="53911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3C19F001-AD09-D45D-843E-32807D0202F9}"/>
              </a:ext>
            </a:extLst>
          </p:cNvPr>
          <p:cNvSpPr txBox="1"/>
          <p:nvPr/>
        </p:nvSpPr>
        <p:spPr>
          <a:xfrm>
            <a:off x="1551256" y="577991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E2C202C1-EB97-1DD5-9311-3DBF929F41DE}"/>
              </a:ext>
            </a:extLst>
          </p:cNvPr>
          <p:cNvCxnSpPr>
            <a:cxnSpLocks/>
          </p:cNvCxnSpPr>
          <p:nvPr/>
        </p:nvCxnSpPr>
        <p:spPr>
          <a:xfrm flipH="1">
            <a:off x="1705922" y="556235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AB99322A-67F6-C355-404B-CDA84A24E051}"/>
              </a:ext>
            </a:extLst>
          </p:cNvPr>
          <p:cNvSpPr/>
          <p:nvPr/>
        </p:nvSpPr>
        <p:spPr>
          <a:xfrm>
            <a:off x="1683063" y="54739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8D28BCBA-C99A-F8B8-B1EE-CECCFC54D8CD}"/>
              </a:ext>
            </a:extLst>
          </p:cNvPr>
          <p:cNvSpPr txBox="1"/>
          <p:nvPr/>
        </p:nvSpPr>
        <p:spPr>
          <a:xfrm>
            <a:off x="988605" y="572657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25FCD936-1DC9-B43A-1EAF-4635C42C77E0}"/>
              </a:ext>
            </a:extLst>
          </p:cNvPr>
          <p:cNvSpPr txBox="1"/>
          <p:nvPr/>
        </p:nvSpPr>
        <p:spPr>
          <a:xfrm>
            <a:off x="1910356" y="570712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0264720A-243C-B0A5-B319-4932BE334131}"/>
              </a:ext>
            </a:extLst>
          </p:cNvPr>
          <p:cNvCxnSpPr>
            <a:cxnSpLocks/>
            <a:stCxn id="1109" idx="2"/>
            <a:endCxn id="1106" idx="6"/>
          </p:cNvCxnSpPr>
          <p:nvPr/>
        </p:nvCxnSpPr>
        <p:spPr>
          <a:xfrm flipH="1">
            <a:off x="2284846" y="5929735"/>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7CE684F3-D252-AD27-9A2B-687DAE1793FD}"/>
              </a:ext>
            </a:extLst>
          </p:cNvPr>
          <p:cNvSpPr/>
          <p:nvPr/>
        </p:nvSpPr>
        <p:spPr>
          <a:xfrm>
            <a:off x="2206874" y="589800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2FD83106-3D0A-BBD5-A2F0-0040F8FCB554}"/>
              </a:ext>
            </a:extLst>
          </p:cNvPr>
          <p:cNvCxnSpPr>
            <a:cxnSpLocks/>
            <a:stCxn id="1109" idx="0"/>
            <a:endCxn id="1108" idx="5"/>
          </p:cNvCxnSpPr>
          <p:nvPr/>
        </p:nvCxnSpPr>
        <p:spPr>
          <a:xfrm flipH="1" flipV="1">
            <a:off x="2323773" y="5826442"/>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2BDF95EF-F860-60E0-5D82-8B0E910A423C}"/>
              </a:ext>
            </a:extLst>
          </p:cNvPr>
          <p:cNvSpPr/>
          <p:nvPr/>
        </p:nvSpPr>
        <p:spPr>
          <a:xfrm>
            <a:off x="2257220" y="575988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7FC59C94-FCE2-0242-1DEF-8D6A753EE052}"/>
              </a:ext>
            </a:extLst>
          </p:cNvPr>
          <p:cNvSpPr/>
          <p:nvPr/>
        </p:nvSpPr>
        <p:spPr>
          <a:xfrm>
            <a:off x="2372290" y="589074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242AD1EF-6828-B197-F2C5-EF41A049947F}"/>
              </a:ext>
            </a:extLst>
          </p:cNvPr>
          <p:cNvCxnSpPr>
            <a:cxnSpLocks/>
            <a:stCxn id="1106" idx="4"/>
            <a:endCxn id="1097" idx="7"/>
          </p:cNvCxnSpPr>
          <p:nvPr/>
        </p:nvCxnSpPr>
        <p:spPr>
          <a:xfrm flipH="1">
            <a:off x="2172785" y="5975978"/>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33B3CA5D-F72E-D5C3-2114-DC2D87C9BC66}"/>
              </a:ext>
            </a:extLst>
          </p:cNvPr>
          <p:cNvCxnSpPr>
            <a:cxnSpLocks/>
            <a:stCxn id="1108" idx="2"/>
            <a:endCxn id="1098" idx="7"/>
          </p:cNvCxnSpPr>
          <p:nvPr/>
        </p:nvCxnSpPr>
        <p:spPr>
          <a:xfrm flipH="1">
            <a:off x="2097978" y="5798875"/>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3ABE7A1-BEF9-DB29-6AEC-63D255BC6ED5}"/>
              </a:ext>
            </a:extLst>
          </p:cNvPr>
          <p:cNvSpPr/>
          <p:nvPr/>
        </p:nvSpPr>
        <p:spPr>
          <a:xfrm>
            <a:off x="2340023" y="61012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3589F098-55A9-36DE-7B3E-A164B9BBCEB8}"/>
              </a:ext>
            </a:extLst>
          </p:cNvPr>
          <p:cNvCxnSpPr>
            <a:cxnSpLocks/>
            <a:stCxn id="1109" idx="4"/>
            <a:endCxn id="1112" idx="0"/>
          </p:cNvCxnSpPr>
          <p:nvPr/>
        </p:nvCxnSpPr>
        <p:spPr>
          <a:xfrm flipH="1">
            <a:off x="2404317" y="5968721"/>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7D6A3206-E64D-CAE1-557A-8636AC28F5DF}"/>
              </a:ext>
            </a:extLst>
          </p:cNvPr>
          <p:cNvSpPr txBox="1"/>
          <p:nvPr/>
        </p:nvSpPr>
        <p:spPr>
          <a:xfrm>
            <a:off x="2003209" y="60501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0DB2DE42-1E0C-E4E3-B094-2303F5E7585F}"/>
              </a:ext>
            </a:extLst>
          </p:cNvPr>
          <p:cNvCxnSpPr>
            <a:cxnSpLocks/>
            <a:stCxn id="1112" idx="2"/>
            <a:endCxn id="1097" idx="5"/>
          </p:cNvCxnSpPr>
          <p:nvPr/>
        </p:nvCxnSpPr>
        <p:spPr>
          <a:xfrm flipH="1">
            <a:off x="2172785" y="6169128"/>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5B4D397A-4A73-BF37-7429-4158B8C80568}"/>
              </a:ext>
            </a:extLst>
          </p:cNvPr>
          <p:cNvSpPr txBox="1"/>
          <p:nvPr/>
        </p:nvSpPr>
        <p:spPr>
          <a:xfrm>
            <a:off x="1855842" y="6152534"/>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2DF67765-FBAA-AF8E-A890-19F6F86A042E}"/>
              </a:ext>
            </a:extLst>
          </p:cNvPr>
          <p:cNvSpPr/>
          <p:nvPr/>
        </p:nvSpPr>
        <p:spPr>
          <a:xfrm>
            <a:off x="1804849" y="5673364"/>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90EE4783-0BA0-8FD2-8860-FAC16703F183}"/>
              </a:ext>
            </a:extLst>
          </p:cNvPr>
          <p:cNvSpPr txBox="1"/>
          <p:nvPr/>
        </p:nvSpPr>
        <p:spPr>
          <a:xfrm>
            <a:off x="1184597" y="613387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05CA59A3-E958-FBFD-6B08-CA4840422503}"/>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F1E79185-CCF7-1B41-3097-A1E327993326}"/>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481081CA-51B6-1C13-DDA1-F946F5CF8791}"/>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62323BC7-0492-4C17-0D3C-C5D8810CF280}"/>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2B0AFC1E-F4E7-AF94-A689-D19A71025DB6}"/>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FBAE2176-99AD-56EF-9AD4-63714A19D9F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1FCFBA9B-B5B3-D83B-D3D7-EC88D797AF59}"/>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2513F72-229D-AF87-D216-3D60DFEF51E2}"/>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FF9427A8-DA85-BDB2-D46D-AFE5725AEA27}"/>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C73E0302-11F5-0981-E8B7-57821A0D779F}"/>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5ECA1CBB-1299-3734-BB60-DEF199C9D95C}"/>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2AC7BD31-B59B-6C8E-F5BB-BA23C692AB25}"/>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FA22FC91-96E4-22B5-30EC-7CD83EDB96BF}"/>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3D28F647-D6B2-FD43-94E7-BBE2E9D6E592}"/>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085891D-8EF7-DD6F-B03C-2FB578C9DE85}"/>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F419C1F1-7AE0-1DFC-6585-1D541F36EFBC}"/>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ED730E37-E1E5-6AB2-CFF4-1F110B57D687}"/>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DCBC054-98F5-1697-F1C5-94BA66283028}"/>
              </a:ext>
            </a:extLst>
          </p:cNvPr>
          <p:cNvSpPr txBox="1"/>
          <p:nvPr/>
        </p:nvSpPr>
        <p:spPr>
          <a:xfrm>
            <a:off x="699143" y="80075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D30C011B-8B69-2866-7A0D-1BB689F28C38}"/>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5CFB4075-9801-00DC-2305-8DFC142CC8F9}"/>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E626044-8595-7A37-29CF-1C7F31338715}"/>
              </a:ext>
            </a:extLst>
          </p:cNvPr>
          <p:cNvSpPr txBox="1"/>
          <p:nvPr/>
        </p:nvSpPr>
        <p:spPr>
          <a:xfrm>
            <a:off x="136492" y="74741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EEC150D4-02A0-FCD6-8D80-2189CE48108B}"/>
              </a:ext>
            </a:extLst>
          </p:cNvPr>
          <p:cNvSpPr txBox="1"/>
          <p:nvPr/>
        </p:nvSpPr>
        <p:spPr>
          <a:xfrm>
            <a:off x="1058243" y="72797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748927E3-9FB8-3BFB-BFBD-96D038978C96}"/>
              </a:ext>
            </a:extLst>
          </p:cNvPr>
          <p:cNvSpPr txBox="1"/>
          <p:nvPr/>
        </p:nvSpPr>
        <p:spPr>
          <a:xfrm>
            <a:off x="332484"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65DC4A7B-3695-5AD0-68A9-1E2B0AC35D0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DE73479D-74D3-4BBF-4574-1697B363ADB9}"/>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12AEBC17-DAE3-F87D-605A-30DA688D8AB3}"/>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415EE74F-BBE7-2FF3-3325-2E1476437535}"/>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D3F7A03-0B58-8E0B-52C4-C3A0DA1EB615}"/>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59939A37-A3F9-6BF5-69F6-03CD21913A8E}"/>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378B44F1-5174-3D85-B07B-09023A02C95D}"/>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86B33645-B2A9-F838-983D-659191CBFE10}"/>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B9632055-C9E9-BE25-2920-2627AB00D947}"/>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517DE8D3-5BF3-741B-1EB4-8A2E092CA823}"/>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1F3AEFF4-5AD0-045B-A7C8-F8857F484E51}"/>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1FBCD72-F5CC-720D-1B5D-79EC9CE09295}"/>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B7DB1BAE-B525-6110-F6B4-6F3D1C638E1F}"/>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8AD21C2-EB76-94F1-7E97-7A8491C8F92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5F810FBE-3134-E597-D0CB-AB7726687897}"/>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685649D2-C7A4-FE81-C410-6A45C2706069}"/>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1B80B352-6C18-CB00-573D-E65EE502F4CB}"/>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892DE874-DFDB-379A-DF22-2F1255CB5C4C}"/>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C1713410-4F68-1738-60AF-0930E1D4B82E}"/>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DB10C548-A2FD-6A3A-D0F4-B04FE4E1C0E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3F7AA46A-D611-F988-AEFD-9BA64AC2202D}"/>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45541342-D456-BCB7-3BA1-E121E5C3C06F}"/>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191C4F1-E9DA-97C2-B513-F50CDC3EB3B0}"/>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B52904F6-8C93-EA8B-6EF5-6139525748C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EB1C6FD1-EFFA-C7CC-421B-AA5DE7A10B32}"/>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8BCC7D9-E41B-5AB8-22AC-5E81BADD95B6}"/>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6" name="文本框 895">
            <a:extLst>
              <a:ext uri="{FF2B5EF4-FFF2-40B4-BE49-F238E27FC236}">
                <a16:creationId xmlns:a16="http://schemas.microsoft.com/office/drawing/2014/main" id="{4939E894-BF17-989C-E05C-7E9879AEC56D}"/>
              </a:ext>
            </a:extLst>
          </p:cNvPr>
          <p:cNvSpPr txBox="1"/>
          <p:nvPr/>
        </p:nvSpPr>
        <p:spPr>
          <a:xfrm>
            <a:off x="6036215" y="106856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897" name="文本框 896">
            <a:extLst>
              <a:ext uri="{FF2B5EF4-FFF2-40B4-BE49-F238E27FC236}">
                <a16:creationId xmlns:a16="http://schemas.microsoft.com/office/drawing/2014/main" id="{C6B5F6CA-DF37-0ABB-9270-75A62D9B6A0C}"/>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B5C47F09-8A47-1FD1-9D0B-5B7718AD577A}"/>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EEE61188-7CAD-57D6-5B24-17BF8C4EB0A4}"/>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1F96E2F0-90C3-E9D3-4052-669F4F2CB974}"/>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9C69917C-01C8-D094-4868-EF58D616BACF}"/>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FC0089F2-8A58-235D-EE9E-568F9980FC59}"/>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4C3B2F34-9C0D-60D4-3444-663A660CD9E1}"/>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D2B54468-9E66-7810-4330-0043ED4577B0}"/>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BD1EF60-8122-CF68-3087-5F040A7E2233}"/>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70EC67CF-6382-25D7-903E-90A006CC7FDB}"/>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99003CB6-AA68-4417-BD9A-AD56F8856229}"/>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9AEB4686-6D6D-274D-37D3-694CA483346D}"/>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FF76811-C710-8C94-37D8-C16396CB64EE}"/>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D8E72197-9E7F-357E-9E7A-FA43A3D9D6FB}"/>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2231CC36-FA16-5BAA-368D-5947C6101CEC}"/>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86E6AE66-E4B6-507D-CF78-95BF2D43A289}"/>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0F6B7041-1729-1517-E002-AD2417DE5FD9}"/>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19E9626C-F469-D8D7-0378-737AB741598C}"/>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A0AA4955-9093-96CA-788B-3D49979DAE35}"/>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C97E047C-A929-8A79-A814-8B3163BC41E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66685963-56F3-9303-2CC2-9327DE4D7976}"/>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41F5916B-553F-0078-2744-DF952B4A71FC}"/>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ABBF7A1F-6F85-77C6-17C3-27F2C99B05F5}"/>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38384449-D044-86E8-8A52-EF98C0E250AA}"/>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8" name="文本框 67">
            <a:extLst>
              <a:ext uri="{FF2B5EF4-FFF2-40B4-BE49-F238E27FC236}">
                <a16:creationId xmlns:a16="http://schemas.microsoft.com/office/drawing/2014/main" id="{AA7F0252-1FBD-7E2F-9002-2FD90FAF24CF}"/>
              </a:ext>
            </a:extLst>
          </p:cNvPr>
          <p:cNvSpPr txBox="1"/>
          <p:nvPr/>
        </p:nvSpPr>
        <p:spPr>
          <a:xfrm>
            <a:off x="2323386" y="324125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69" name="文本框 68">
            <a:extLst>
              <a:ext uri="{FF2B5EF4-FFF2-40B4-BE49-F238E27FC236}">
                <a16:creationId xmlns:a16="http://schemas.microsoft.com/office/drawing/2014/main" id="{C5067AC7-932D-35A8-F7C8-D677CFFEBC08}"/>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7045E838-FC71-E8A2-6F28-9DBF88AD972F}"/>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1F915630-E087-4F9E-FD91-1AF79DCBD6C4}"/>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253FF76-9BA0-2D48-BB78-9F38A7C3B5A7}"/>
                  </a:ext>
                </a:extLst>
              </p:cNvPr>
              <p:cNvSpPr txBox="1"/>
              <p:nvPr/>
            </p:nvSpPr>
            <p:spPr>
              <a:xfrm>
                <a:off x="1431810" y="3938304"/>
                <a:ext cx="123014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 </a:t>
                </a:r>
                <a14:m>
                  <m:oMath xmlns:m="http://schemas.openxmlformats.org/officeDocument/2006/math">
                    <m:r>
                      <a:rPr lang="en-US" altLang="zh-CN" sz="1200" i="1" dirty="0" smtClean="0">
                        <a:latin typeface="Cambria Math" panose="02040503050406030204" pitchFamily="18" charset="0"/>
                        <a:cs typeface="Times New Roman" panose="02020603050405020304" pitchFamily="18" charset="0"/>
                      </a:rPr>
                      <m:t>𝐺</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5" name="文本框 74">
                <a:extLst>
                  <a:ext uri="{FF2B5EF4-FFF2-40B4-BE49-F238E27FC236}">
                    <a16:creationId xmlns:a16="http://schemas.microsoft.com/office/drawing/2014/main" id="{C253FF76-9BA0-2D48-BB78-9F38A7C3B5A7}"/>
                  </a:ext>
                </a:extLst>
              </p:cNvPr>
              <p:cNvSpPr txBox="1">
                <a:spLocks noRot="1" noChangeAspect="1" noMove="1" noResize="1" noEditPoints="1" noAdjustHandles="1" noChangeArrowheads="1" noChangeShapeType="1" noTextEdit="1"/>
              </p:cNvSpPr>
              <p:nvPr/>
            </p:nvSpPr>
            <p:spPr>
              <a:xfrm>
                <a:off x="1431810" y="3938304"/>
                <a:ext cx="1230145" cy="276999"/>
              </a:xfrm>
              <a:prstGeom prst="rect">
                <a:avLst/>
              </a:prstGeom>
              <a:blipFill>
                <a:blip r:embed="rId5"/>
                <a:stretch>
                  <a:fillRect l="-495" b="-17778"/>
                </a:stretch>
              </a:blipFill>
            </p:spPr>
            <p:txBody>
              <a:bodyPr/>
              <a:lstStyle/>
              <a:p>
                <a:r>
                  <a:rPr lang="zh-CN" altLang="en-US">
                    <a:noFill/>
                  </a:rPr>
                  <a:t> </a:t>
                </a:r>
              </a:p>
            </p:txBody>
          </p:sp>
        </mc:Fallback>
      </mc:AlternateContent>
      <p:sp>
        <p:nvSpPr>
          <p:cNvPr id="76" name="矩形 75">
            <a:extLst>
              <a:ext uri="{FF2B5EF4-FFF2-40B4-BE49-F238E27FC236}">
                <a16:creationId xmlns:a16="http://schemas.microsoft.com/office/drawing/2014/main" id="{1BEB3F37-7ECF-CAD7-0654-59C4D9D5F385}"/>
              </a:ext>
            </a:extLst>
          </p:cNvPr>
          <p:cNvSpPr/>
          <p:nvPr/>
        </p:nvSpPr>
        <p:spPr>
          <a:xfrm>
            <a:off x="1008685" y="5435056"/>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ED8A99EA-52D6-3449-88A5-BF072A0616F4}"/>
                  </a:ext>
                </a:extLst>
              </p:cNvPr>
              <p:cNvSpPr txBox="1"/>
              <p:nvPr/>
            </p:nvSpPr>
            <p:spPr>
              <a:xfrm>
                <a:off x="1120873" y="6504666"/>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8" name="文本框 77">
                <a:extLst>
                  <a:ext uri="{FF2B5EF4-FFF2-40B4-BE49-F238E27FC236}">
                    <a16:creationId xmlns:a16="http://schemas.microsoft.com/office/drawing/2014/main" id="{ED8A99EA-52D6-3449-88A5-BF072A0616F4}"/>
                  </a:ext>
                </a:extLst>
              </p:cNvPr>
              <p:cNvSpPr txBox="1">
                <a:spLocks noRot="1" noChangeAspect="1" noMove="1" noResize="1" noEditPoints="1" noAdjustHandles="1" noChangeArrowheads="1" noChangeShapeType="1" noTextEdit="1"/>
              </p:cNvSpPr>
              <p:nvPr/>
            </p:nvSpPr>
            <p:spPr>
              <a:xfrm>
                <a:off x="1120873" y="6504666"/>
                <a:ext cx="1470975" cy="291298"/>
              </a:xfrm>
              <a:prstGeom prst="rect">
                <a:avLst/>
              </a:prstGeom>
              <a:blipFill>
                <a:blip r:embed="rId6"/>
                <a:stretch>
                  <a:fillRect l="-415" b="-10417"/>
                </a:stretch>
              </a:blipFill>
            </p:spPr>
            <p:txBody>
              <a:bodyPr/>
              <a:lstStyle/>
              <a:p>
                <a:r>
                  <a:rPr lang="zh-CN" altLang="en-US">
                    <a:noFill/>
                  </a:rPr>
                  <a:t> </a:t>
                </a:r>
              </a:p>
            </p:txBody>
          </p:sp>
        </mc:Fallback>
      </mc:AlternateContent>
      <p:grpSp>
        <p:nvGrpSpPr>
          <p:cNvPr id="82" name="Google Shape;4303;p42">
            <a:extLst>
              <a:ext uri="{FF2B5EF4-FFF2-40B4-BE49-F238E27FC236}">
                <a16:creationId xmlns:a16="http://schemas.microsoft.com/office/drawing/2014/main" id="{4A9BA382-B8D7-2B64-5D11-4F1B4B40A68B}"/>
              </a:ext>
            </a:extLst>
          </p:cNvPr>
          <p:cNvGrpSpPr/>
          <p:nvPr/>
        </p:nvGrpSpPr>
        <p:grpSpPr>
          <a:xfrm rot="16200000">
            <a:off x="5570372" y="5264942"/>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1077DD4B-E412-46DE-93AE-01FE078878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3DE1048D-1BE4-B888-215F-E9A4968A42B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F86E7E0A-8872-FAC6-B161-8D33FACBFE1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D047B451-EA0B-44C0-BDA6-34ED33F2319D}"/>
              </a:ext>
            </a:extLst>
          </p:cNvPr>
          <p:cNvGrpSpPr/>
          <p:nvPr/>
        </p:nvGrpSpPr>
        <p:grpSpPr>
          <a:xfrm rot="16200000">
            <a:off x="5537719" y="5290981"/>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E9947F7-9C5E-6686-F0DD-4524423E11A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3F70A10-60B5-26B7-965B-0239E1015FE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5C7CF304-B85D-FD1D-EDD9-A013E60325F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C8471577-5E3D-E931-62C8-51A7448C85AD}"/>
              </a:ext>
            </a:extLst>
          </p:cNvPr>
          <p:cNvGrpSpPr/>
          <p:nvPr/>
        </p:nvGrpSpPr>
        <p:grpSpPr>
          <a:xfrm rot="16200000">
            <a:off x="5488743" y="5321528"/>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30F3DE5F-AB62-EFC9-7318-F7C0BE311BF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1F5D44FF-2F69-05D6-EB55-AA6647B996B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64A46EA1-DCC1-FDA7-E97C-FD2E319A316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9E56EB0E-680A-294F-C8A5-79F972A23C6A}"/>
              </a:ext>
            </a:extLst>
          </p:cNvPr>
          <p:cNvGrpSpPr/>
          <p:nvPr/>
        </p:nvGrpSpPr>
        <p:grpSpPr>
          <a:xfrm rot="16200000">
            <a:off x="5456373" y="5354749"/>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543314CA-9080-58EE-FEBE-92FA566992D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545AFC98-083B-AF11-D07B-97E47EC59B7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191DFC0B-999F-6526-CCC2-57372EDB637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AE997B99-DE97-6927-C84F-4874A092FAA6}"/>
              </a:ext>
            </a:extLst>
          </p:cNvPr>
          <p:cNvGrpSpPr/>
          <p:nvPr/>
        </p:nvGrpSpPr>
        <p:grpSpPr>
          <a:xfrm rot="16200000">
            <a:off x="5588070" y="5864489"/>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177B69CB-7017-9CC2-4A76-A94416CC83C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D2568CD0-4CD0-D452-5D86-129896A5C4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3BDCB23C-6678-369C-B544-1FA8A3BD2F2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732016F9-DA75-AD04-25CC-912DDEEC8F78}"/>
              </a:ext>
            </a:extLst>
          </p:cNvPr>
          <p:cNvGrpSpPr/>
          <p:nvPr/>
        </p:nvGrpSpPr>
        <p:grpSpPr>
          <a:xfrm rot="16200000">
            <a:off x="5544528" y="5903005"/>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DB72C018-3C7E-2929-ED0B-7FCD3474BC1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973A3959-A1DC-84A0-20B7-D9C90ECF9E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2D885CDF-FBB1-C270-8C7A-602974AD1B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FB70B75E-008D-946A-61E7-EA9D897D7512}"/>
              </a:ext>
            </a:extLst>
          </p:cNvPr>
          <p:cNvGrpSpPr/>
          <p:nvPr/>
        </p:nvGrpSpPr>
        <p:grpSpPr>
          <a:xfrm rot="16200000">
            <a:off x="5505341" y="5937453"/>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0CE4E20C-D9D2-D274-B5AD-7D893A708D5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8E3107B2-DBC8-6AAB-4098-A96D1D3CD0C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34A80A84-2FA0-DD44-4D37-755A1C8B1974}"/>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ACD343A2-F7AE-5BC8-A90C-CDDC418EB9E8}"/>
              </a:ext>
            </a:extLst>
          </p:cNvPr>
          <p:cNvGrpSpPr/>
          <p:nvPr/>
        </p:nvGrpSpPr>
        <p:grpSpPr>
          <a:xfrm rot="16200000">
            <a:off x="5462477" y="5965381"/>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A35206BA-660B-21F1-A4D1-6D35C0A0750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69B1A672-511E-40BA-3F7F-688D5E0E5C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182D433E-66F2-1AA8-8B39-21AC25370EA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8A9E9BB7-9FA0-7A64-DDC4-A350813C16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9532" y="5411906"/>
            <a:ext cx="1105787" cy="1186479"/>
          </a:xfrm>
          <a:prstGeom prst="rect">
            <a:avLst/>
          </a:prstGeom>
        </p:spPr>
      </p:pic>
      <p:cxnSp>
        <p:nvCxnSpPr>
          <p:cNvPr id="993" name="直接箭头连接符 992">
            <a:extLst>
              <a:ext uri="{FF2B5EF4-FFF2-40B4-BE49-F238E27FC236}">
                <a16:creationId xmlns:a16="http://schemas.microsoft.com/office/drawing/2014/main" id="{42F32C3A-79EC-6DCD-E903-C2EB39DDC750}"/>
              </a:ext>
            </a:extLst>
          </p:cNvPr>
          <p:cNvCxnSpPr>
            <a:cxnSpLocks/>
          </p:cNvCxnSpPr>
          <p:nvPr/>
        </p:nvCxnSpPr>
        <p:spPr>
          <a:xfrm>
            <a:off x="2745132" y="6060022"/>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05D5C6B5-6FFD-7DFD-A5E6-BC76E42A6A0F}"/>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ED9113E4-3BDE-2A6A-D4B6-13EE1B4C588D}"/>
              </a:ext>
            </a:extLst>
          </p:cNvPr>
          <p:cNvSpPr txBox="1"/>
          <p:nvPr/>
        </p:nvSpPr>
        <p:spPr>
          <a:xfrm>
            <a:off x="2790295" y="2784862"/>
            <a:ext cx="2496879"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E54FD68B-2947-AA1B-16EF-F2230BE27C90}"/>
              </a:ext>
            </a:extLst>
          </p:cNvPr>
          <p:cNvSpPr txBox="1"/>
          <p:nvPr/>
        </p:nvSpPr>
        <p:spPr>
          <a:xfrm>
            <a:off x="2702525" y="4976431"/>
            <a:ext cx="2397741" cy="276999"/>
          </a:xfrm>
          <a:prstGeom prst="rect">
            <a:avLst/>
          </a:prstGeom>
          <a:noFill/>
        </p:spPr>
        <p:txBody>
          <a:bodyPr wrap="square">
            <a:spAutoFit/>
          </a:bodyPr>
          <a:lstStyle/>
          <a:p>
            <a:r>
              <a:rPr lang="en-US" altLang="zh-CN" sz="1200" b="1"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b="1" dirty="0">
                <a:solidFill>
                  <a:srgbClr val="2C2C36"/>
                </a:solidFill>
                <a:latin typeface="Times New Roman" panose="02020603050405020304" pitchFamily="18" charset="0"/>
                <a:cs typeface="Times New Roman" panose="02020603050405020304" pitchFamily="18" charset="0"/>
              </a:rPr>
              <a:t> </a:t>
            </a:r>
            <a:r>
              <a:rPr lang="en-US" altLang="zh-CN" sz="1200" b="1"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b="1"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1E89595-77B3-E17B-1D50-C7AD7DBF00C0}"/>
              </a:ext>
            </a:extLst>
          </p:cNvPr>
          <p:cNvSpPr txBox="1"/>
          <p:nvPr/>
        </p:nvSpPr>
        <p:spPr>
          <a:xfrm>
            <a:off x="3076402" y="6469948"/>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524E2F57-AB3B-F700-1046-5F563DBC698E}"/>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A198E5B0-0AAF-D7F7-4AC2-E6AB0B3CD83B}"/>
              </a:ext>
            </a:extLst>
          </p:cNvPr>
          <p:cNvSpPr txBox="1"/>
          <p:nvPr/>
        </p:nvSpPr>
        <p:spPr>
          <a:xfrm>
            <a:off x="5145155" y="5685035"/>
            <a:ext cx="11698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Global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8CA733BF-6772-38D3-11DD-C01BF3A6FCF8}"/>
              </a:ext>
            </a:extLst>
          </p:cNvPr>
          <p:cNvSpPr txBox="1"/>
          <p:nvPr/>
        </p:nvSpPr>
        <p:spPr>
          <a:xfrm>
            <a:off x="5048907" y="6307552"/>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EF71C3DC-E2E3-393F-4A90-25A224B00AA3}"/>
              </a:ext>
            </a:extLst>
          </p:cNvPr>
          <p:cNvSpPr/>
          <p:nvPr/>
        </p:nvSpPr>
        <p:spPr>
          <a:xfrm>
            <a:off x="4992757" y="5362983"/>
            <a:ext cx="1417990" cy="122156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83B9B646-9260-1867-E101-9C1CAA7AE247}"/>
              </a:ext>
            </a:extLst>
          </p:cNvPr>
          <p:cNvCxnSpPr>
            <a:stCxn id="992" idx="3"/>
            <a:endCxn id="95" idx="0"/>
          </p:cNvCxnSpPr>
          <p:nvPr/>
        </p:nvCxnSpPr>
        <p:spPr>
          <a:xfrm flipV="1">
            <a:off x="4305319" y="5615348"/>
            <a:ext cx="986915" cy="389798"/>
          </a:xfrm>
          <a:prstGeom prst="bentConnector3">
            <a:avLst>
              <a:gd name="adj1" fmla="val 1691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AAA06456-37F2-AB06-C8A7-C02728CAF6E4}"/>
              </a:ext>
            </a:extLst>
          </p:cNvPr>
          <p:cNvCxnSpPr>
            <a:cxnSpLocks/>
          </p:cNvCxnSpPr>
          <p:nvPr/>
        </p:nvCxnSpPr>
        <p:spPr>
          <a:xfrm>
            <a:off x="4475364" y="6014252"/>
            <a:ext cx="829505" cy="211728"/>
          </a:xfrm>
          <a:prstGeom prst="bentConnector3">
            <a:avLst>
              <a:gd name="adj1" fmla="val -393"/>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B7AE7898-7D87-AA8C-A2AA-4BA6A012D39A}"/>
              </a:ext>
            </a:extLst>
          </p:cNvPr>
          <p:cNvSpPr txBox="1"/>
          <p:nvPr/>
        </p:nvSpPr>
        <p:spPr>
          <a:xfrm>
            <a:off x="4762920" y="651155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BD4CDA11-07FE-2A38-8D18-F7C58D105831}"/>
              </a:ext>
            </a:extLst>
          </p:cNvPr>
          <p:cNvGraphicFramePr>
            <a:graphicFrameLocks noGrp="1"/>
          </p:cNvGraphicFramePr>
          <p:nvPr>
            <p:extLst>
              <p:ext uri="{D42A27DB-BD31-4B8C-83A1-F6EECF244321}">
                <p14:modId xmlns:p14="http://schemas.microsoft.com/office/powerpoint/2010/main" val="1932791507"/>
              </p:ext>
            </p:extLst>
          </p:nvPr>
        </p:nvGraphicFramePr>
        <p:xfrm>
          <a:off x="4447643" y="5184763"/>
          <a:ext cx="599136" cy="457200"/>
        </p:xfrm>
        <a:graphic>
          <a:graphicData uri="http://schemas.openxmlformats.org/drawingml/2006/table">
            <a:tbl>
              <a:tblPr/>
              <a:tblGrid>
                <a:gridCol w="599136">
                  <a:extLst>
                    <a:ext uri="{9D8B030D-6E8A-4147-A177-3AD203B41FA5}">
                      <a16:colId xmlns:a16="http://schemas.microsoft.com/office/drawing/2014/main" val="2908606597"/>
                    </a:ext>
                  </a:extLst>
                </a:gridCol>
              </a:tblGrid>
              <a:tr h="0">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Global </a:t>
                      </a:r>
                    </a:p>
                    <a:p>
                      <a:pPr algn="ctr"/>
                      <a:r>
                        <a:rPr lang="en-US" sz="1200" b="0" dirty="0">
                          <a:solidFill>
                            <a:srgbClr val="FF0000"/>
                          </a:solidFill>
                          <a:latin typeface="Times New Roman" panose="02020603050405020304" pitchFamily="18" charset="0"/>
                          <a:cs typeface="Times New Roman" panose="02020603050405020304" pitchFamily="18" charset="0"/>
                        </a:rPr>
                        <a:t>guide</a:t>
                      </a: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072D4CD0-0146-B015-617A-9D847C825893}"/>
              </a:ext>
            </a:extLst>
          </p:cNvPr>
          <p:cNvGraphicFramePr>
            <a:graphicFrameLocks noGrp="1"/>
          </p:cNvGraphicFramePr>
          <p:nvPr>
            <p:extLst>
              <p:ext uri="{D42A27DB-BD31-4B8C-83A1-F6EECF244321}">
                <p14:modId xmlns:p14="http://schemas.microsoft.com/office/powerpoint/2010/main" val="2545992513"/>
              </p:ext>
            </p:extLst>
          </p:nvPr>
        </p:nvGraphicFramePr>
        <p:xfrm>
          <a:off x="4461426" y="5816290"/>
          <a:ext cx="602988" cy="457200"/>
        </p:xfrm>
        <a:graphic>
          <a:graphicData uri="http://schemas.openxmlformats.org/drawingml/2006/table">
            <a:tbl>
              <a:tblPr/>
              <a:tblGrid>
                <a:gridCol w="602988">
                  <a:extLst>
                    <a:ext uri="{9D8B030D-6E8A-4147-A177-3AD203B41FA5}">
                      <a16:colId xmlns:a16="http://schemas.microsoft.com/office/drawing/2014/main" val="1729289734"/>
                    </a:ext>
                  </a:extLst>
                </a:gridCol>
              </a:tblGrid>
              <a:tr h="309605">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Hard </a:t>
                      </a:r>
                    </a:p>
                    <a:p>
                      <a:pPr algn="ctr"/>
                      <a:r>
                        <a:rPr lang="en-US" sz="1200" b="0" dirty="0">
                          <a:solidFill>
                            <a:srgbClr val="FF0000"/>
                          </a:solidFill>
                          <a:latin typeface="Times New Roman" panose="02020603050405020304" pitchFamily="18" charset="0"/>
                          <a:cs typeface="Times New Roman" panose="02020603050405020304" pitchFamily="18" charset="0"/>
                        </a:rPr>
                        <a:t>boost</a:t>
                      </a: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32D3E7BE-FAC0-0FC5-1DB8-E9D4C27E6BB5}"/>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Feature-preserving perturbation generation and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prompt learning </a:t>
            </a:r>
          </a:p>
        </p:txBody>
      </p:sp>
      <p:sp>
        <p:nvSpPr>
          <p:cNvPr id="1062" name="文本框 1061">
            <a:extLst>
              <a:ext uri="{FF2B5EF4-FFF2-40B4-BE49-F238E27FC236}">
                <a16:creationId xmlns:a16="http://schemas.microsoft.com/office/drawing/2014/main" id="{12BE7FF7-B711-D44F-0EEE-9A4E582861DE}"/>
              </a:ext>
            </a:extLst>
          </p:cNvPr>
          <p:cNvSpPr txBox="1"/>
          <p:nvPr/>
        </p:nvSpPr>
        <p:spPr>
          <a:xfrm>
            <a:off x="6439167" y="-45442"/>
            <a:ext cx="406407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C0B15DB9-B227-5720-8D79-8E11C2C8A958}"/>
              </a:ext>
            </a:extLst>
          </p:cNvPr>
          <p:cNvSpPr/>
          <p:nvPr/>
        </p:nvSpPr>
        <p:spPr>
          <a:xfrm>
            <a:off x="7113477"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ED082AF2-46DB-82F1-CCB0-0385C6696738}"/>
              </a:ext>
            </a:extLst>
          </p:cNvPr>
          <p:cNvSpPr/>
          <p:nvPr/>
        </p:nvSpPr>
        <p:spPr>
          <a:xfrm>
            <a:off x="7418277"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41BC1AD-9ECF-A5BF-279F-6151A8A165DE}"/>
              </a:ext>
            </a:extLst>
          </p:cNvPr>
          <p:cNvSpPr/>
          <p:nvPr/>
        </p:nvSpPr>
        <p:spPr>
          <a:xfrm>
            <a:off x="7472191"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B040188F-8908-F319-B077-7A8A70CB2087}"/>
              </a:ext>
            </a:extLst>
          </p:cNvPr>
          <p:cNvCxnSpPr>
            <a:cxnSpLocks/>
            <a:stCxn id="1063" idx="3"/>
          </p:cNvCxnSpPr>
          <p:nvPr/>
        </p:nvCxnSpPr>
        <p:spPr>
          <a:xfrm flipH="1">
            <a:off x="6890830"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E481F448-B524-80B1-1B67-7DFC9CC271CD}"/>
              </a:ext>
            </a:extLst>
          </p:cNvPr>
          <p:cNvCxnSpPr>
            <a:cxnSpLocks/>
            <a:stCxn id="1063" idx="5"/>
            <a:endCxn id="1064" idx="1"/>
          </p:cNvCxnSpPr>
          <p:nvPr/>
        </p:nvCxnSpPr>
        <p:spPr>
          <a:xfrm>
            <a:off x="7223234"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8DFC8514-3CBA-5EA8-E883-C68F2C0655D3}"/>
              </a:ext>
            </a:extLst>
          </p:cNvPr>
          <p:cNvCxnSpPr>
            <a:cxnSpLocks/>
          </p:cNvCxnSpPr>
          <p:nvPr/>
        </p:nvCxnSpPr>
        <p:spPr>
          <a:xfrm>
            <a:off x="6936293"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0ED6B00E-D6DC-318A-2A0B-25D6071F9B15}"/>
              </a:ext>
            </a:extLst>
          </p:cNvPr>
          <p:cNvCxnSpPr>
            <a:cxnSpLocks/>
            <a:stCxn id="1064" idx="3"/>
          </p:cNvCxnSpPr>
          <p:nvPr/>
        </p:nvCxnSpPr>
        <p:spPr>
          <a:xfrm flipH="1">
            <a:off x="7158940"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5B67CEBC-B7CF-8CA1-27C4-381983133C8D}"/>
              </a:ext>
            </a:extLst>
          </p:cNvPr>
          <p:cNvCxnSpPr>
            <a:cxnSpLocks/>
            <a:stCxn id="1079" idx="2"/>
            <a:endCxn id="1064" idx="7"/>
          </p:cNvCxnSpPr>
          <p:nvPr/>
        </p:nvCxnSpPr>
        <p:spPr>
          <a:xfrm flipH="1">
            <a:off x="7528034"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A03274CD-7320-9DD9-67AE-5D669D144717}"/>
              </a:ext>
            </a:extLst>
          </p:cNvPr>
          <p:cNvCxnSpPr>
            <a:cxnSpLocks/>
            <a:stCxn id="1065" idx="0"/>
            <a:endCxn id="1064" idx="4"/>
          </p:cNvCxnSpPr>
          <p:nvPr/>
        </p:nvCxnSpPr>
        <p:spPr>
          <a:xfrm flipH="1" flipV="1">
            <a:off x="7482571"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FACC442C-A064-C508-482F-02E0D50207AF}"/>
              </a:ext>
            </a:extLst>
          </p:cNvPr>
          <p:cNvCxnSpPr>
            <a:cxnSpLocks/>
            <a:stCxn id="1078" idx="1"/>
            <a:endCxn id="1064" idx="5"/>
          </p:cNvCxnSpPr>
          <p:nvPr/>
        </p:nvCxnSpPr>
        <p:spPr>
          <a:xfrm flipH="1" flipV="1">
            <a:off x="7528034"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1A70E25C-CC2C-6662-6432-F7EA44B2E6BD}"/>
              </a:ext>
            </a:extLst>
          </p:cNvPr>
          <p:cNvCxnSpPr>
            <a:cxnSpLocks/>
            <a:stCxn id="1079" idx="5"/>
            <a:endCxn id="1078" idx="0"/>
          </p:cNvCxnSpPr>
          <p:nvPr/>
        </p:nvCxnSpPr>
        <p:spPr>
          <a:xfrm>
            <a:off x="7885362"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BFA47F5-219B-9A4A-DD2C-2224B302C336}"/>
              </a:ext>
            </a:extLst>
          </p:cNvPr>
          <p:cNvCxnSpPr>
            <a:cxnSpLocks/>
            <a:stCxn id="1063" idx="4"/>
          </p:cNvCxnSpPr>
          <p:nvPr/>
        </p:nvCxnSpPr>
        <p:spPr>
          <a:xfrm flipH="1">
            <a:off x="7113477"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2B47E2B4-22B6-FDA2-C3D6-B1224A636EEB}"/>
              </a:ext>
            </a:extLst>
          </p:cNvPr>
          <p:cNvCxnSpPr>
            <a:cxnSpLocks/>
            <a:endCxn id="1065" idx="2"/>
          </p:cNvCxnSpPr>
          <p:nvPr/>
        </p:nvCxnSpPr>
        <p:spPr>
          <a:xfrm>
            <a:off x="7157221"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B98D3BEF-1881-08BE-17EC-E8D067200334}"/>
              </a:ext>
            </a:extLst>
          </p:cNvPr>
          <p:cNvSpPr/>
          <p:nvPr/>
        </p:nvSpPr>
        <p:spPr>
          <a:xfrm>
            <a:off x="7043939"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9516C170-2892-11D6-8ED3-35B456021A23}"/>
              </a:ext>
            </a:extLst>
          </p:cNvPr>
          <p:cNvSpPr/>
          <p:nvPr/>
        </p:nvSpPr>
        <p:spPr>
          <a:xfrm>
            <a:off x="6854375"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30FC122D-48DC-47A5-6747-27FF0BE75291}"/>
              </a:ext>
            </a:extLst>
          </p:cNvPr>
          <p:cNvSpPr/>
          <p:nvPr/>
        </p:nvSpPr>
        <p:spPr>
          <a:xfrm>
            <a:off x="7850412"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21B8FBA4-AB2B-353E-765C-2FC65FF1F7C7}"/>
              </a:ext>
            </a:extLst>
          </p:cNvPr>
          <p:cNvSpPr/>
          <p:nvPr/>
        </p:nvSpPr>
        <p:spPr>
          <a:xfrm>
            <a:off x="7775605"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6E7E1294-4010-35D5-ECDF-850AF6C3B14F}"/>
              </a:ext>
            </a:extLst>
          </p:cNvPr>
          <p:cNvSpPr txBox="1"/>
          <p:nvPr/>
        </p:nvSpPr>
        <p:spPr>
          <a:xfrm>
            <a:off x="7046681"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B0923B9E-0E61-D03F-25B9-4A5EEF247F54}"/>
              </a:ext>
            </a:extLst>
          </p:cNvPr>
          <p:cNvSpPr txBox="1"/>
          <p:nvPr/>
        </p:nvSpPr>
        <p:spPr>
          <a:xfrm>
            <a:off x="7338640"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21EE48EA-5184-65B2-423E-D80E4365DFEE}"/>
              </a:ext>
            </a:extLst>
          </p:cNvPr>
          <p:cNvCxnSpPr>
            <a:cxnSpLocks/>
          </p:cNvCxnSpPr>
          <p:nvPr/>
        </p:nvCxnSpPr>
        <p:spPr>
          <a:xfrm flipH="1">
            <a:off x="7493306"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D68B3174-FFBA-D5D4-3B0F-194706C9F267}"/>
              </a:ext>
            </a:extLst>
          </p:cNvPr>
          <p:cNvSpPr/>
          <p:nvPr/>
        </p:nvSpPr>
        <p:spPr>
          <a:xfrm>
            <a:off x="7470447"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A99E8845-5B8E-E54B-D49A-11650B3CFD40}"/>
              </a:ext>
            </a:extLst>
          </p:cNvPr>
          <p:cNvSpPr txBox="1"/>
          <p:nvPr/>
        </p:nvSpPr>
        <p:spPr>
          <a:xfrm>
            <a:off x="6775989"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7F985A44-1D76-A675-A9DA-09F934F6896D}"/>
              </a:ext>
            </a:extLst>
          </p:cNvPr>
          <p:cNvSpPr txBox="1"/>
          <p:nvPr/>
        </p:nvSpPr>
        <p:spPr>
          <a:xfrm>
            <a:off x="7697740"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B430A83E-730A-5458-D85D-4CC39918E19E}"/>
              </a:ext>
            </a:extLst>
          </p:cNvPr>
          <p:cNvCxnSpPr>
            <a:cxnSpLocks/>
            <a:stCxn id="1127" idx="2"/>
            <a:endCxn id="1124" idx="6"/>
          </p:cNvCxnSpPr>
          <p:nvPr/>
        </p:nvCxnSpPr>
        <p:spPr>
          <a:xfrm flipH="1">
            <a:off x="8072230"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C802020C-1648-CF22-101A-3B8BC44759B6}"/>
              </a:ext>
            </a:extLst>
          </p:cNvPr>
          <p:cNvSpPr/>
          <p:nvPr/>
        </p:nvSpPr>
        <p:spPr>
          <a:xfrm>
            <a:off x="7994258"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D33E3C6B-8137-A3D5-212C-BEB2E03DA30D}"/>
              </a:ext>
            </a:extLst>
          </p:cNvPr>
          <p:cNvCxnSpPr>
            <a:cxnSpLocks/>
            <a:stCxn id="1127" idx="0"/>
            <a:endCxn id="1126" idx="5"/>
          </p:cNvCxnSpPr>
          <p:nvPr/>
        </p:nvCxnSpPr>
        <p:spPr>
          <a:xfrm flipH="1" flipV="1">
            <a:off x="8111157"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032A751A-1AF1-DADC-48C2-0AA3F8973EE2}"/>
              </a:ext>
            </a:extLst>
          </p:cNvPr>
          <p:cNvSpPr/>
          <p:nvPr/>
        </p:nvSpPr>
        <p:spPr>
          <a:xfrm>
            <a:off x="8044604"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35058D5E-BBB7-8E29-80D2-2280B8E20887}"/>
              </a:ext>
            </a:extLst>
          </p:cNvPr>
          <p:cNvSpPr/>
          <p:nvPr/>
        </p:nvSpPr>
        <p:spPr>
          <a:xfrm>
            <a:off x="8159674"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A0EF3555-94BD-3DCE-8664-E8B552B7CA05}"/>
              </a:ext>
            </a:extLst>
          </p:cNvPr>
          <p:cNvCxnSpPr>
            <a:cxnSpLocks/>
            <a:stCxn id="1124" idx="4"/>
            <a:endCxn id="1078" idx="7"/>
          </p:cNvCxnSpPr>
          <p:nvPr/>
        </p:nvCxnSpPr>
        <p:spPr>
          <a:xfrm flipH="1">
            <a:off x="7960169"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54D854B5-41B5-DCF5-DC7C-A4C168BD47C5}"/>
              </a:ext>
            </a:extLst>
          </p:cNvPr>
          <p:cNvCxnSpPr>
            <a:cxnSpLocks/>
            <a:stCxn id="1126" idx="2"/>
            <a:endCxn id="1079" idx="7"/>
          </p:cNvCxnSpPr>
          <p:nvPr/>
        </p:nvCxnSpPr>
        <p:spPr>
          <a:xfrm flipH="1">
            <a:off x="7885362"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2C2C57E7-A036-AEE8-D9B6-B79468F2B1B3}"/>
              </a:ext>
            </a:extLst>
          </p:cNvPr>
          <p:cNvSpPr/>
          <p:nvPr/>
        </p:nvSpPr>
        <p:spPr>
          <a:xfrm>
            <a:off x="8127407"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C1E6B972-A5CB-A999-B6C5-70380ADA5B79}"/>
              </a:ext>
            </a:extLst>
          </p:cNvPr>
          <p:cNvCxnSpPr>
            <a:cxnSpLocks/>
            <a:stCxn id="1127" idx="4"/>
            <a:endCxn id="1130" idx="0"/>
          </p:cNvCxnSpPr>
          <p:nvPr/>
        </p:nvCxnSpPr>
        <p:spPr>
          <a:xfrm flipH="1">
            <a:off x="8191701"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0BA4BBA4-78F9-9ED9-6B8F-104B3CCBEC9B}"/>
              </a:ext>
            </a:extLst>
          </p:cNvPr>
          <p:cNvSpPr txBox="1"/>
          <p:nvPr/>
        </p:nvSpPr>
        <p:spPr>
          <a:xfrm>
            <a:off x="7790593"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67C72AD9-878A-33E5-E566-FA189B6BE0D0}"/>
              </a:ext>
            </a:extLst>
          </p:cNvPr>
          <p:cNvCxnSpPr>
            <a:cxnSpLocks/>
            <a:stCxn id="1130" idx="2"/>
            <a:endCxn id="1078" idx="5"/>
          </p:cNvCxnSpPr>
          <p:nvPr/>
        </p:nvCxnSpPr>
        <p:spPr>
          <a:xfrm flipH="1">
            <a:off x="7960169"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230EEB5C-44FF-21E2-1FB4-7613C5820709}"/>
              </a:ext>
            </a:extLst>
          </p:cNvPr>
          <p:cNvSpPr txBox="1"/>
          <p:nvPr/>
        </p:nvSpPr>
        <p:spPr>
          <a:xfrm>
            <a:off x="7643226"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79E3C040-676D-E6D2-6271-58621EA71BA9}"/>
              </a:ext>
            </a:extLst>
          </p:cNvPr>
          <p:cNvSpPr/>
          <p:nvPr/>
        </p:nvSpPr>
        <p:spPr>
          <a:xfrm>
            <a:off x="7592233"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81B10721-107B-3366-72C4-D8E21D36832C}"/>
              </a:ext>
            </a:extLst>
          </p:cNvPr>
          <p:cNvSpPr txBox="1"/>
          <p:nvPr/>
        </p:nvSpPr>
        <p:spPr>
          <a:xfrm>
            <a:off x="6971981"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9E31733D-BDAE-F822-61E6-9A6D1DEE2253}"/>
              </a:ext>
            </a:extLst>
          </p:cNvPr>
          <p:cNvSpPr/>
          <p:nvPr/>
        </p:nvSpPr>
        <p:spPr>
          <a:xfrm>
            <a:off x="6796069"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BD8BD5CF-CAAC-4C65-6684-C28B0FDDAAFF}"/>
                  </a:ext>
                </a:extLst>
              </p:cNvPr>
              <p:cNvSpPr txBox="1"/>
              <p:nvPr/>
            </p:nvSpPr>
            <p:spPr>
              <a:xfrm>
                <a:off x="7027606"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BD8BD5CF-CAAC-4C65-6684-C28B0FDDAAFF}"/>
                  </a:ext>
                </a:extLst>
              </p:cNvPr>
              <p:cNvSpPr txBox="1">
                <a:spLocks noRot="1" noChangeAspect="1" noMove="1" noResize="1" noEditPoints="1" noAdjustHandles="1" noChangeArrowheads="1" noChangeShapeType="1" noTextEdit="1"/>
              </p:cNvSpPr>
              <p:nvPr/>
            </p:nvSpPr>
            <p:spPr>
              <a:xfrm>
                <a:off x="7027606" y="2952414"/>
                <a:ext cx="1470975" cy="291298"/>
              </a:xfrm>
              <a:prstGeom prst="rect">
                <a:avLst/>
              </a:prstGeom>
              <a:blipFill>
                <a:blip r:embed="rId6"/>
                <a:stretch>
                  <a:fillRect l="-415"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0C865B7B-B796-E6D2-948D-61D8551E95B5}"/>
              </a:ext>
            </a:extLst>
          </p:cNvPr>
          <p:cNvSpPr txBox="1"/>
          <p:nvPr/>
        </p:nvSpPr>
        <p:spPr>
          <a:xfrm>
            <a:off x="6606398" y="449800"/>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a:t>
            </a:r>
            <a:r>
              <a:rPr lang="en-US" altLang="zh-CN" sz="1200" i="0" dirty="0">
                <a:solidFill>
                  <a:srgbClr val="2C2C36"/>
                </a:solidFill>
                <a:effectLst/>
                <a:latin typeface="Times New Roman" panose="02020603050405020304" pitchFamily="18" charset="0"/>
                <a:cs typeface="Times New Roman" panose="02020603050405020304" pitchFamily="18" charset="0"/>
              </a:rPr>
              <a:t>wnership verification </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by single-class outputs</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7887FD2B-63F9-E5AC-8EED-884EE67A17DB}"/>
              </a:ext>
            </a:extLst>
          </p:cNvPr>
          <p:cNvCxnSpPr>
            <a:cxnSpLocks/>
          </p:cNvCxnSpPr>
          <p:nvPr/>
        </p:nvCxnSpPr>
        <p:spPr>
          <a:xfrm>
            <a:off x="8240902" y="70394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F9223F9F-F713-1F95-4A20-7F264F07822D}"/>
              </a:ext>
            </a:extLst>
          </p:cNvPr>
          <p:cNvSpPr txBox="1"/>
          <p:nvPr/>
        </p:nvSpPr>
        <p:spPr>
          <a:xfrm>
            <a:off x="8867737" y="480466"/>
            <a:ext cx="1938327" cy="461665"/>
          </a:xfrm>
          <a:prstGeom prst="rect">
            <a:avLst/>
          </a:prstGeom>
          <a:noFill/>
        </p:spPr>
        <p:txBody>
          <a:bodyPr wrap="square">
            <a:spAutoFit/>
          </a:bodyPr>
          <a:lstStyle/>
          <a:p>
            <a:r>
              <a:rPr lang="en-US" altLang="zh-CN" sz="1200" i="0" dirty="0">
                <a:effectLst/>
                <a:latin typeface="Times New Roman" panose="02020603050405020304" pitchFamily="18" charset="0"/>
                <a:cs typeface="Times New Roman" panose="02020603050405020304" pitchFamily="18" charset="0"/>
              </a:rPr>
              <a:t>Both models make the same predictions on hard nodes.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1F217C7D-DF30-83A2-0D21-F6FCA1E7F479}"/>
              </a:ext>
            </a:extLst>
          </p:cNvPr>
          <p:cNvSpPr txBox="1"/>
          <p:nvPr/>
        </p:nvSpPr>
        <p:spPr>
          <a:xfrm>
            <a:off x="6651975" y="1174653"/>
            <a:ext cx="183624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Ownership verification </a:t>
            </a:r>
          </a:p>
          <a:p>
            <a:r>
              <a:rPr lang="en-US" altLang="zh-CN" sz="1200" dirty="0">
                <a:latin typeface="Times New Roman" panose="02020603050405020304" pitchFamily="18" charset="0"/>
                <a:cs typeface="Times New Roman" panose="02020603050405020304" pitchFamily="18" charset="0"/>
              </a:rPr>
              <a:t>by hypothesis testing</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9F0825E0-C6F3-CF03-83D0-34A781F03999}"/>
              </a:ext>
            </a:extLst>
          </p:cNvPr>
          <p:cNvCxnSpPr>
            <a:cxnSpLocks/>
          </p:cNvCxnSpPr>
          <p:nvPr/>
        </p:nvCxnSpPr>
        <p:spPr>
          <a:xfrm>
            <a:off x="8277646" y="143033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6EBDFE29-C142-3C85-9579-8354E2F4D40C}"/>
              </a:ext>
            </a:extLst>
          </p:cNvPr>
          <p:cNvSpPr txBox="1"/>
          <p:nvPr/>
        </p:nvSpPr>
        <p:spPr>
          <a:xfrm>
            <a:off x="8868526" y="1196220"/>
            <a:ext cx="193053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Both models output similar hard-node probabilities</a:t>
            </a:r>
            <a:endParaRPr lang="zh-CN" altLang="en-US" sz="1200" dirty="0">
              <a:latin typeface="Times New Roman" panose="02020603050405020304" pitchFamily="18" charset="0"/>
              <a:cs typeface="Times New Roman" panose="02020603050405020304" pitchFamily="18" charset="0"/>
            </a:endParaRPr>
          </a:p>
        </p:txBody>
      </p:sp>
      <p:sp>
        <p:nvSpPr>
          <p:cNvPr id="1151" name="矩形 1150">
            <a:extLst>
              <a:ext uri="{FF2B5EF4-FFF2-40B4-BE49-F238E27FC236}">
                <a16:creationId xmlns:a16="http://schemas.microsoft.com/office/drawing/2014/main" id="{70B87343-7983-44C2-1B91-F8B1BAA65615}"/>
              </a:ext>
            </a:extLst>
          </p:cNvPr>
          <p:cNvSpPr/>
          <p:nvPr/>
        </p:nvSpPr>
        <p:spPr>
          <a:xfrm>
            <a:off x="6665113" y="445377"/>
            <a:ext cx="4208834"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366F61F7-092B-B0B9-7876-E0D0E6140DFC}"/>
              </a:ext>
            </a:extLst>
          </p:cNvPr>
          <p:cNvSpPr/>
          <p:nvPr/>
        </p:nvSpPr>
        <p:spPr>
          <a:xfrm>
            <a:off x="6684630" y="1191570"/>
            <a:ext cx="4214029"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2" name="文本框 321">
            <a:extLst>
              <a:ext uri="{FF2B5EF4-FFF2-40B4-BE49-F238E27FC236}">
                <a16:creationId xmlns:a16="http://schemas.microsoft.com/office/drawing/2014/main" id="{069D460F-F849-ED49-0270-CD251F1260D2}"/>
              </a:ext>
            </a:extLst>
          </p:cNvPr>
          <p:cNvSpPr txBox="1"/>
          <p:nvPr/>
        </p:nvSpPr>
        <p:spPr>
          <a:xfrm>
            <a:off x="6588071" y="207378"/>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a:t>
            </a:r>
            <a:r>
              <a:rPr lang="en-US" altLang="zh-CN" sz="1200" b="1" i="0" dirty="0">
                <a:solidFill>
                  <a:srgbClr val="FF0000"/>
                </a:solidFill>
                <a:effectLst/>
                <a:latin typeface="Times New Roman" panose="02020603050405020304" pitchFamily="18" charset="0"/>
                <a:cs typeface="Times New Roman" panose="02020603050405020304" pitchFamily="18" charset="0"/>
              </a:rPr>
              <a:t>Behave</a:t>
            </a:r>
            <a:r>
              <a:rPr lang="en-US" altLang="zh-CN" sz="1200" b="1" i="0" dirty="0">
                <a:solidFill>
                  <a:srgbClr val="2C2C36"/>
                </a:solidFill>
                <a:effectLst/>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366D4CF9-E677-0072-0790-E3A0E188D235}"/>
              </a:ext>
            </a:extLst>
          </p:cNvPr>
          <p:cNvSpPr txBox="1"/>
          <p:nvPr/>
        </p:nvSpPr>
        <p:spPr>
          <a:xfrm>
            <a:off x="6588071" y="957120"/>
            <a:ext cx="15361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a:t>
            </a:r>
            <a:r>
              <a:rPr lang="en-US" altLang="zh-CN" sz="1200" b="1" dirty="0">
                <a:solidFill>
                  <a:srgbClr val="FF0000"/>
                </a:solidFill>
                <a:latin typeface="Times New Roman" panose="02020603050405020304" pitchFamily="18" charset="0"/>
                <a:cs typeface="Times New Roman" panose="02020603050405020304" pitchFamily="18" charset="0"/>
              </a:rPr>
              <a:t>Kernel</a:t>
            </a:r>
            <a:r>
              <a:rPr lang="en-US" altLang="zh-CN" sz="1200" b="1" dirty="0">
                <a:latin typeface="Times New Roman" panose="02020603050405020304" pitchFamily="18" charset="0"/>
                <a:cs typeface="Times New Roman" panose="02020603050405020304" pitchFamily="18" charset="0"/>
              </a:rPr>
              <a:t> similarity</a:t>
            </a:r>
            <a:endParaRPr lang="zh-CN" altLang="en-US" sz="1200" b="1"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372AD66-6468-A67E-AC1B-BC9DAD48E7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821" y="3391442"/>
            <a:ext cx="889653" cy="954574"/>
          </a:xfrm>
          <a:prstGeom prst="rect">
            <a:avLst/>
          </a:prstGeom>
        </p:spPr>
      </p:pic>
      <p:pic>
        <p:nvPicPr>
          <p:cNvPr id="329" name="图片 328">
            <a:extLst>
              <a:ext uri="{FF2B5EF4-FFF2-40B4-BE49-F238E27FC236}">
                <a16:creationId xmlns:a16="http://schemas.microsoft.com/office/drawing/2014/main" id="{63CAE14F-BA44-081F-50EF-DE0E5422BE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47919" y="3451071"/>
            <a:ext cx="672098" cy="628130"/>
          </a:xfrm>
          <a:prstGeom prst="rect">
            <a:avLst/>
          </a:prstGeom>
        </p:spPr>
      </p:pic>
      <p:cxnSp>
        <p:nvCxnSpPr>
          <p:cNvPr id="330" name="直接箭头连接符 329">
            <a:extLst>
              <a:ext uri="{FF2B5EF4-FFF2-40B4-BE49-F238E27FC236}">
                <a16:creationId xmlns:a16="http://schemas.microsoft.com/office/drawing/2014/main" id="{F649540B-3A05-1F7C-5F37-219227D5E439}"/>
              </a:ext>
            </a:extLst>
          </p:cNvPr>
          <p:cNvCxnSpPr>
            <a:cxnSpLocks/>
          </p:cNvCxnSpPr>
          <p:nvPr/>
        </p:nvCxnSpPr>
        <p:spPr>
          <a:xfrm>
            <a:off x="7224523"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2" name="直接箭头连接符 331">
            <a:extLst>
              <a:ext uri="{FF2B5EF4-FFF2-40B4-BE49-F238E27FC236}">
                <a16:creationId xmlns:a16="http://schemas.microsoft.com/office/drawing/2014/main" id="{C230A97C-2988-6299-F9CC-73923C1A698E}"/>
              </a:ext>
            </a:extLst>
          </p:cNvPr>
          <p:cNvCxnSpPr>
            <a:cxnSpLocks/>
          </p:cNvCxnSpPr>
          <p:nvPr/>
        </p:nvCxnSpPr>
        <p:spPr>
          <a:xfrm>
            <a:off x="8176405"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33" name="Google Shape;4303;p42">
            <a:extLst>
              <a:ext uri="{FF2B5EF4-FFF2-40B4-BE49-F238E27FC236}">
                <a16:creationId xmlns:a16="http://schemas.microsoft.com/office/drawing/2014/main" id="{10A72219-C17D-3963-EF35-37E240AFFC3E}"/>
              </a:ext>
            </a:extLst>
          </p:cNvPr>
          <p:cNvGrpSpPr/>
          <p:nvPr/>
        </p:nvGrpSpPr>
        <p:grpSpPr>
          <a:xfrm rot="16200000">
            <a:off x="7182183" y="4624881"/>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BE11EAA5-1F4B-DAF8-F291-91777512958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9194B4F1-BB27-3341-9170-86D133543FD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363DD91A-DA9A-6B93-D06B-5EAC688F82B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C2632817-A3A0-D574-A7D9-2894A5EC7D5D}"/>
              </a:ext>
            </a:extLst>
          </p:cNvPr>
          <p:cNvGrpSpPr/>
          <p:nvPr/>
        </p:nvGrpSpPr>
        <p:grpSpPr>
          <a:xfrm rot="16200000">
            <a:off x="7149530" y="4650920"/>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A5401989-AA3A-A7B8-0BD9-0DC8E2C00F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E43BBA18-0C01-DDBC-094D-6B8DBCC4AAD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5919239C-E497-7E0D-5054-0107B60D7FE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4A831924-C494-269C-C6E1-B95683A06A69}"/>
              </a:ext>
            </a:extLst>
          </p:cNvPr>
          <p:cNvGrpSpPr/>
          <p:nvPr/>
        </p:nvGrpSpPr>
        <p:grpSpPr>
          <a:xfrm rot="16200000">
            <a:off x="7100554" y="4681467"/>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37DBD194-46BC-5291-5B51-C91AF4AB66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5C573E32-1C02-6B4F-C8E4-83273DB93DE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5D56D054-3C75-3C7F-B56B-0B3F49C0905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AC80E5C6-1B94-61FA-C379-80AC773A4988}"/>
              </a:ext>
            </a:extLst>
          </p:cNvPr>
          <p:cNvGrpSpPr/>
          <p:nvPr/>
        </p:nvGrpSpPr>
        <p:grpSpPr>
          <a:xfrm rot="16200000">
            <a:off x="7068184" y="4714688"/>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62B1EF8F-21D2-4308-C52D-55825F1C45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62948BD-C0F2-1E22-3433-CAD636FA7C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8C1C8066-55AB-F126-ABE3-3B07A849C4F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111234C2-7C75-08F1-4CB1-12AE76120761}"/>
              </a:ext>
            </a:extLst>
          </p:cNvPr>
          <p:cNvGrpSpPr/>
          <p:nvPr/>
        </p:nvGrpSpPr>
        <p:grpSpPr>
          <a:xfrm rot="16200000">
            <a:off x="8045915" y="4624881"/>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0F527C7E-85F2-BEEE-0B88-98066EBC6BC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F227C862-0176-404E-063F-C220E942C73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5CC0EBC8-1575-EFBB-E1E4-2E7C602F1FE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D412FCB-6B05-AD48-CD86-4165EAC36278}"/>
              </a:ext>
            </a:extLst>
          </p:cNvPr>
          <p:cNvGrpSpPr/>
          <p:nvPr/>
        </p:nvGrpSpPr>
        <p:grpSpPr>
          <a:xfrm rot="16200000">
            <a:off x="8002373" y="4663397"/>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C501BA0C-06C6-F0EB-8873-E35FF71C969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48EFB65B-3B91-CA84-C64B-F94E2EA5554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CC21AD87-4080-91D8-67D0-E165588CEAB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6CC7D3E7-5A92-A6BE-AF1A-4ADAB8B72F1E}"/>
              </a:ext>
            </a:extLst>
          </p:cNvPr>
          <p:cNvGrpSpPr/>
          <p:nvPr/>
        </p:nvGrpSpPr>
        <p:grpSpPr>
          <a:xfrm rot="16200000">
            <a:off x="7963186" y="4697845"/>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597DC3D5-09E8-E43D-47B2-9AD12E1D460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5B8F79C-60E3-04EC-9F20-DFD36685FBA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86F74662-5864-4C05-63AE-D27A5349BED4}"/>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12EC41E0-5EED-A683-9C43-5167743673E9}"/>
              </a:ext>
            </a:extLst>
          </p:cNvPr>
          <p:cNvGrpSpPr/>
          <p:nvPr/>
        </p:nvGrpSpPr>
        <p:grpSpPr>
          <a:xfrm rot="16200000">
            <a:off x="7920322" y="4725773"/>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BB833733-60C1-09E3-31DE-FBD0F65C109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E93C76B1-3FE3-6E04-38C0-DC172E7D562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ED1C66F9-14A8-FAD9-F4CE-1503F1AE627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B8439991-321D-556D-1925-B87B84CEFCA8}"/>
              </a:ext>
            </a:extLst>
          </p:cNvPr>
          <p:cNvSpPr/>
          <p:nvPr/>
        </p:nvSpPr>
        <p:spPr>
          <a:xfrm>
            <a:off x="6767879"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5" name="直接箭头连接符 784">
            <a:extLst>
              <a:ext uri="{FF2B5EF4-FFF2-40B4-BE49-F238E27FC236}">
                <a16:creationId xmlns:a16="http://schemas.microsoft.com/office/drawing/2014/main" id="{39E3EEE6-EDCC-041E-21CD-DDBF99441A93}"/>
              </a:ext>
            </a:extLst>
          </p:cNvPr>
          <p:cNvCxnSpPr>
            <a:cxnSpLocks/>
          </p:cNvCxnSpPr>
          <p:nvPr/>
        </p:nvCxnSpPr>
        <p:spPr>
          <a:xfrm>
            <a:off x="7189660"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7" name="文本框 786">
            <a:extLst>
              <a:ext uri="{FF2B5EF4-FFF2-40B4-BE49-F238E27FC236}">
                <a16:creationId xmlns:a16="http://schemas.microsoft.com/office/drawing/2014/main" id="{DC8CB295-F10E-8E27-A049-3D1901D4794E}"/>
              </a:ext>
            </a:extLst>
          </p:cNvPr>
          <p:cNvSpPr txBox="1"/>
          <p:nvPr/>
        </p:nvSpPr>
        <p:spPr>
          <a:xfrm>
            <a:off x="6729315" y="4207369"/>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8F209ED7-FC57-CBCB-3C52-7EB7E01DC4DA}"/>
              </a:ext>
            </a:extLst>
          </p:cNvPr>
          <p:cNvSpPr txBox="1"/>
          <p:nvPr/>
        </p:nvSpPr>
        <p:spPr>
          <a:xfrm>
            <a:off x="7546060" y="4188834"/>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789" name="直接箭头连接符 788">
            <a:extLst>
              <a:ext uri="{FF2B5EF4-FFF2-40B4-BE49-F238E27FC236}">
                <a16:creationId xmlns:a16="http://schemas.microsoft.com/office/drawing/2014/main" id="{8D12402C-2B54-D5D9-76FE-6AAF6FC957AB}"/>
              </a:ext>
            </a:extLst>
          </p:cNvPr>
          <p:cNvCxnSpPr>
            <a:cxnSpLocks/>
          </p:cNvCxnSpPr>
          <p:nvPr/>
        </p:nvCxnSpPr>
        <p:spPr>
          <a:xfrm>
            <a:off x="8250282"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3" name="文本框 792">
            <a:extLst>
              <a:ext uri="{FF2B5EF4-FFF2-40B4-BE49-F238E27FC236}">
                <a16:creationId xmlns:a16="http://schemas.microsoft.com/office/drawing/2014/main" id="{C28CDAF8-99E6-27F6-FC0E-3E6646010467}"/>
              </a:ext>
            </a:extLst>
          </p:cNvPr>
          <p:cNvSpPr txBox="1"/>
          <p:nvPr/>
        </p:nvSpPr>
        <p:spPr>
          <a:xfrm>
            <a:off x="6701231"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13B5A5A3-377E-01F0-4A96-42B1125D93E2}"/>
                  </a:ext>
                </a:extLst>
              </p:cNvPr>
              <p:cNvSpPr txBox="1"/>
              <p:nvPr/>
            </p:nvSpPr>
            <p:spPr>
              <a:xfrm>
                <a:off x="6901986" y="5548319"/>
                <a:ext cx="778098" cy="646331"/>
              </a:xfrm>
              <a:prstGeom prst="rect">
                <a:avLst/>
              </a:prstGeom>
              <a:noFill/>
            </p:spPr>
            <p:txBody>
              <a:bodyPr wrap="square" rtlCol="0">
                <a:spAutoFit/>
              </a:bodyPr>
              <a:lstStyle/>
              <a:p>
                <a:pPr algn="ctr"/>
                <a:r>
                  <a:rPr lang="en-US" altLang="zh-CN" sz="1200" dirty="0">
                    <a:solidFill>
                      <a:srgbClr val="89AFAA"/>
                    </a:solidFill>
                    <a:latin typeface="Times New Roman" panose="02020603050405020304" pitchFamily="18" charset="0"/>
                    <a:cs typeface="Times New Roman" panose="02020603050405020304" pitchFamily="18" charset="0"/>
                  </a:rPr>
                  <a:t>Predicted </a:t>
                </a:r>
              </a:p>
              <a:p>
                <a:pPr algn="ctr"/>
                <a:r>
                  <a:rPr lang="en-US" altLang="zh-CN" sz="1200" dirty="0">
                    <a:solidFill>
                      <a:srgbClr val="89AFAA"/>
                    </a:solidFill>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a:solidFill>
                                <a:srgbClr val="89AFAA"/>
                              </a:solidFill>
                              <a:latin typeface="Cambria Math" panose="02040503050406030204" pitchFamily="18" charset="0"/>
                              <a:cs typeface="Times New Roman" panose="02020603050405020304" pitchFamily="18" charset="0"/>
                            </a:rPr>
                          </m:ctrlPr>
                        </m:sSubPr>
                        <m:e>
                          <m:r>
                            <a:rPr lang="en-US" altLang="zh-CN" sz="1200" i="1">
                              <a:solidFill>
                                <a:srgbClr val="89AFAA"/>
                              </a:solidFill>
                              <a:latin typeface="Cambria Math" panose="02040503050406030204" pitchFamily="18" charset="0"/>
                              <a:cs typeface="Times New Roman" panose="02020603050405020304" pitchFamily="18" charset="0"/>
                            </a:rPr>
                            <m:t>𝑦</m:t>
                          </m:r>
                        </m:e>
                        <m:sub>
                          <m:r>
                            <a:rPr lang="en-US" altLang="zh-CN" sz="1200" i="1">
                              <a:solidFill>
                                <a:srgbClr val="89AFAA"/>
                              </a:solidFill>
                              <a:latin typeface="Cambria Math" panose="02040503050406030204" pitchFamily="18" charset="0"/>
                              <a:cs typeface="Times New Roman" panose="02020603050405020304" pitchFamily="18" charset="0"/>
                            </a:rPr>
                            <m:t>𝑙</m:t>
                          </m:r>
                        </m:sub>
                      </m:sSub>
                    </m:oMath>
                  </m:oMathPara>
                </a14:m>
                <a:endParaRPr lang="zh-CN" altLang="en-US" sz="1200" dirty="0">
                  <a:solidFill>
                    <a:srgbClr val="89AFAA"/>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13B5A5A3-377E-01F0-4A96-42B1125D93E2}"/>
                  </a:ext>
                </a:extLst>
              </p:cNvPr>
              <p:cNvSpPr txBox="1">
                <a:spLocks noRot="1" noChangeAspect="1" noMove="1" noResize="1" noEditPoints="1" noAdjustHandles="1" noChangeArrowheads="1" noChangeShapeType="1" noTextEdit="1"/>
              </p:cNvSpPr>
              <p:nvPr/>
            </p:nvSpPr>
            <p:spPr>
              <a:xfrm>
                <a:off x="6901986" y="5548319"/>
                <a:ext cx="778098" cy="646331"/>
              </a:xfrm>
              <a:prstGeom prst="rect">
                <a:avLst/>
              </a:prstGeom>
              <a:blipFill>
                <a:blip r:embed="rId10"/>
                <a:stretch>
                  <a:fillRect r="-3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96512A59-5921-ED57-9ECF-66DAA797520C}"/>
                  </a:ext>
                </a:extLst>
              </p:cNvPr>
              <p:cNvSpPr txBox="1"/>
              <p:nvPr/>
            </p:nvSpPr>
            <p:spPr>
              <a:xfrm>
                <a:off x="7740184" y="5521546"/>
                <a:ext cx="77809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Predicted </a:t>
                </a:r>
              </a:p>
              <a:p>
                <a:pPr algn="ctr"/>
                <a:r>
                  <a:rPr lang="en-US" altLang="zh-CN" sz="1200" dirty="0">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96512A59-5921-ED57-9ECF-66DAA797520C}"/>
                  </a:ext>
                </a:extLst>
              </p:cNvPr>
              <p:cNvSpPr txBox="1">
                <a:spLocks noRot="1" noChangeAspect="1" noMove="1" noResize="1" noEditPoints="1" noAdjustHandles="1" noChangeArrowheads="1" noChangeShapeType="1" noTextEdit="1"/>
              </p:cNvSpPr>
              <p:nvPr/>
            </p:nvSpPr>
            <p:spPr>
              <a:xfrm>
                <a:off x="7740184" y="5521546"/>
                <a:ext cx="778098" cy="646331"/>
              </a:xfrm>
              <a:prstGeom prst="rect">
                <a:avLst/>
              </a:prstGeom>
              <a:blipFill>
                <a:blip r:embed="rId11"/>
                <a:stretch>
                  <a:fillRect t="-943" r="-3937"/>
                </a:stretch>
              </a:blipFill>
            </p:spPr>
            <p:txBody>
              <a:bodyPr/>
              <a:lstStyle/>
              <a:p>
                <a:r>
                  <a:rPr lang="zh-CN" altLang="en-US">
                    <a:noFill/>
                  </a:rPr>
                  <a:t> </a:t>
                </a:r>
              </a:p>
            </p:txBody>
          </p:sp>
        </mc:Fallback>
      </mc:AlternateContent>
      <p:sp>
        <p:nvSpPr>
          <p:cNvPr id="817" name="矩形 816">
            <a:extLst>
              <a:ext uri="{FF2B5EF4-FFF2-40B4-BE49-F238E27FC236}">
                <a16:creationId xmlns:a16="http://schemas.microsoft.com/office/drawing/2014/main" id="{7E969BBA-7588-6822-3B40-8CB91C269CD4}"/>
              </a:ext>
            </a:extLst>
          </p:cNvPr>
          <p:cNvSpPr/>
          <p:nvPr/>
        </p:nvSpPr>
        <p:spPr>
          <a:xfrm>
            <a:off x="6857999" y="5555508"/>
            <a:ext cx="1748841"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5" name="直接箭头连接符 824">
            <a:extLst>
              <a:ext uri="{FF2B5EF4-FFF2-40B4-BE49-F238E27FC236}">
                <a16:creationId xmlns:a16="http://schemas.microsoft.com/office/drawing/2014/main" id="{D490DC70-BAA0-81EF-7516-34CD95DE922D}"/>
              </a:ext>
            </a:extLst>
          </p:cNvPr>
          <p:cNvCxnSpPr>
            <a:cxnSpLocks/>
          </p:cNvCxnSpPr>
          <p:nvPr/>
        </p:nvCxnSpPr>
        <p:spPr>
          <a:xfrm>
            <a:off x="7607731"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7" name="左大括号 826">
            <a:extLst>
              <a:ext uri="{FF2B5EF4-FFF2-40B4-BE49-F238E27FC236}">
                <a16:creationId xmlns:a16="http://schemas.microsoft.com/office/drawing/2014/main" id="{9D9CD4E0-D62D-EC1B-11A8-8970F68CCA4E}"/>
              </a:ext>
            </a:extLst>
          </p:cNvPr>
          <p:cNvSpPr/>
          <p:nvPr/>
        </p:nvSpPr>
        <p:spPr>
          <a:xfrm>
            <a:off x="6848365" y="619353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F5C0F7C-11D0-D799-06D9-B759172D1CC1}"/>
                  </a:ext>
                </a:extLst>
              </p:cNvPr>
              <p:cNvSpPr txBox="1"/>
              <p:nvPr/>
            </p:nvSpPr>
            <p:spPr>
              <a:xfrm>
                <a:off x="6884283" y="612391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r>
                      <a:rPr lang="en-US" altLang="zh-CN" sz="1200">
                        <a:latin typeface="Cambria Math" panose="02040503050406030204" pitchFamily="18" charset="0"/>
                        <a:cs typeface="Times New Roman" panose="02020603050405020304" pitchFamily="18" charset="0"/>
                      </a:rPr>
                      <m:t>:</m:t>
                    </m:r>
                    <m:r>
                      <a:rPr lang="en-US" altLang="zh-CN" sz="1200" smtClean="0">
                        <a:latin typeface="Cambria Math" panose="02040503050406030204" pitchFamily="18" charset="0"/>
                        <a:cs typeface="Times New Roman" panose="02020603050405020304" pitchFamily="18" charset="0"/>
                      </a:rPr>
                      <m:t> </m:t>
                    </m:r>
                  </m:oMath>
                </a14:m>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F5C0F7C-11D0-D799-06D9-B759172D1CC1}"/>
                  </a:ext>
                </a:extLst>
              </p:cNvPr>
              <p:cNvSpPr txBox="1">
                <a:spLocks noRot="1" noChangeAspect="1" noMove="1" noResize="1" noEditPoints="1" noAdjustHandles="1" noChangeArrowheads="1" noChangeShapeType="1" noTextEdit="1"/>
              </p:cNvSpPr>
              <p:nvPr/>
            </p:nvSpPr>
            <p:spPr>
              <a:xfrm>
                <a:off x="6884283" y="6123913"/>
                <a:ext cx="1694198" cy="276999"/>
              </a:xfrm>
              <a:prstGeom prst="rect">
                <a:avLst/>
              </a:prstGeom>
              <a:blipFill>
                <a:blip r:embed="rId12"/>
                <a:stretch>
                  <a:fillRect t="-2222" b="-17778"/>
                </a:stretch>
              </a:blipFill>
            </p:spPr>
            <p:txBody>
              <a:bodyPr/>
              <a:lstStyle/>
              <a:p>
                <a:r>
                  <a:rPr lang="zh-CN" altLang="en-US">
                    <a:noFill/>
                  </a:rPr>
                  <a:t> </a:t>
                </a:r>
              </a:p>
            </p:txBody>
          </p:sp>
        </mc:Fallback>
      </mc:AlternateContent>
      <p:sp>
        <p:nvSpPr>
          <p:cNvPr id="830" name="椭圆 829">
            <a:extLst>
              <a:ext uri="{FF2B5EF4-FFF2-40B4-BE49-F238E27FC236}">
                <a16:creationId xmlns:a16="http://schemas.microsoft.com/office/drawing/2014/main" id="{3A469445-37AB-0F9B-BC02-6BCB070EE492}"/>
              </a:ext>
            </a:extLst>
          </p:cNvPr>
          <p:cNvSpPr/>
          <p:nvPr/>
        </p:nvSpPr>
        <p:spPr>
          <a:xfrm>
            <a:off x="9285179"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32" name="椭圆 831">
            <a:extLst>
              <a:ext uri="{FF2B5EF4-FFF2-40B4-BE49-F238E27FC236}">
                <a16:creationId xmlns:a16="http://schemas.microsoft.com/office/drawing/2014/main" id="{FBF4509E-C031-57DF-FAC1-57CDA78E2BFD}"/>
              </a:ext>
            </a:extLst>
          </p:cNvPr>
          <p:cNvSpPr/>
          <p:nvPr/>
        </p:nvSpPr>
        <p:spPr>
          <a:xfrm>
            <a:off x="9589979"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3" name="椭圆 832">
            <a:extLst>
              <a:ext uri="{FF2B5EF4-FFF2-40B4-BE49-F238E27FC236}">
                <a16:creationId xmlns:a16="http://schemas.microsoft.com/office/drawing/2014/main" id="{92932EBE-78D7-6481-F0CA-0A4093F13FF3}"/>
              </a:ext>
            </a:extLst>
          </p:cNvPr>
          <p:cNvSpPr/>
          <p:nvPr/>
        </p:nvSpPr>
        <p:spPr>
          <a:xfrm>
            <a:off x="9643893"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34" name="直接连接符 833">
            <a:extLst>
              <a:ext uri="{FF2B5EF4-FFF2-40B4-BE49-F238E27FC236}">
                <a16:creationId xmlns:a16="http://schemas.microsoft.com/office/drawing/2014/main" id="{E18C6249-8EBC-3139-0ADF-DE5B63D38C9F}"/>
              </a:ext>
            </a:extLst>
          </p:cNvPr>
          <p:cNvCxnSpPr>
            <a:cxnSpLocks/>
            <a:stCxn id="830" idx="3"/>
          </p:cNvCxnSpPr>
          <p:nvPr/>
        </p:nvCxnSpPr>
        <p:spPr>
          <a:xfrm flipH="1">
            <a:off x="9062532"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835" name="直接连接符 834">
            <a:extLst>
              <a:ext uri="{FF2B5EF4-FFF2-40B4-BE49-F238E27FC236}">
                <a16:creationId xmlns:a16="http://schemas.microsoft.com/office/drawing/2014/main" id="{880131B9-8223-D773-A5D0-AA1F8E486D9E}"/>
              </a:ext>
            </a:extLst>
          </p:cNvPr>
          <p:cNvCxnSpPr>
            <a:cxnSpLocks/>
            <a:stCxn id="830" idx="5"/>
            <a:endCxn id="832" idx="1"/>
          </p:cNvCxnSpPr>
          <p:nvPr/>
        </p:nvCxnSpPr>
        <p:spPr>
          <a:xfrm>
            <a:off x="9394936"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836" name="直接连接符 835">
            <a:extLst>
              <a:ext uri="{FF2B5EF4-FFF2-40B4-BE49-F238E27FC236}">
                <a16:creationId xmlns:a16="http://schemas.microsoft.com/office/drawing/2014/main" id="{9061F582-71E9-4945-042B-815AE021EB67}"/>
              </a:ext>
            </a:extLst>
          </p:cNvPr>
          <p:cNvCxnSpPr>
            <a:cxnSpLocks/>
          </p:cNvCxnSpPr>
          <p:nvPr/>
        </p:nvCxnSpPr>
        <p:spPr>
          <a:xfrm>
            <a:off x="9107995"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38" name="直接连接符 837">
            <a:extLst>
              <a:ext uri="{FF2B5EF4-FFF2-40B4-BE49-F238E27FC236}">
                <a16:creationId xmlns:a16="http://schemas.microsoft.com/office/drawing/2014/main" id="{8C052579-37AB-D0FF-B0A2-86432FBB7578}"/>
              </a:ext>
            </a:extLst>
          </p:cNvPr>
          <p:cNvCxnSpPr>
            <a:cxnSpLocks/>
            <a:stCxn id="832" idx="3"/>
          </p:cNvCxnSpPr>
          <p:nvPr/>
        </p:nvCxnSpPr>
        <p:spPr>
          <a:xfrm flipH="1">
            <a:off x="9330642"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839" name="直接连接符 838">
            <a:extLst>
              <a:ext uri="{FF2B5EF4-FFF2-40B4-BE49-F238E27FC236}">
                <a16:creationId xmlns:a16="http://schemas.microsoft.com/office/drawing/2014/main" id="{75F9A500-13D2-7311-E078-663D98432061}"/>
              </a:ext>
            </a:extLst>
          </p:cNvPr>
          <p:cNvCxnSpPr>
            <a:cxnSpLocks/>
            <a:stCxn id="852" idx="2"/>
            <a:endCxn id="832" idx="7"/>
          </p:cNvCxnSpPr>
          <p:nvPr/>
        </p:nvCxnSpPr>
        <p:spPr>
          <a:xfrm flipH="1">
            <a:off x="9699736"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841" name="直接连接符 840">
            <a:extLst>
              <a:ext uri="{FF2B5EF4-FFF2-40B4-BE49-F238E27FC236}">
                <a16:creationId xmlns:a16="http://schemas.microsoft.com/office/drawing/2014/main" id="{E9B99815-1056-F00C-4C67-9D6CFDAE78F5}"/>
              </a:ext>
            </a:extLst>
          </p:cNvPr>
          <p:cNvCxnSpPr>
            <a:cxnSpLocks/>
            <a:stCxn id="833" idx="0"/>
            <a:endCxn id="832" idx="4"/>
          </p:cNvCxnSpPr>
          <p:nvPr/>
        </p:nvCxnSpPr>
        <p:spPr>
          <a:xfrm flipH="1" flipV="1">
            <a:off x="9654273"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842" name="直接连接符 841">
            <a:extLst>
              <a:ext uri="{FF2B5EF4-FFF2-40B4-BE49-F238E27FC236}">
                <a16:creationId xmlns:a16="http://schemas.microsoft.com/office/drawing/2014/main" id="{A3BFECE2-BC1D-D4A9-DF5D-76D8111542C2}"/>
              </a:ext>
            </a:extLst>
          </p:cNvPr>
          <p:cNvCxnSpPr>
            <a:cxnSpLocks/>
            <a:stCxn id="851" idx="1"/>
            <a:endCxn id="832" idx="5"/>
          </p:cNvCxnSpPr>
          <p:nvPr/>
        </p:nvCxnSpPr>
        <p:spPr>
          <a:xfrm flipH="1" flipV="1">
            <a:off x="9699736"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843" name="直接连接符 842">
            <a:extLst>
              <a:ext uri="{FF2B5EF4-FFF2-40B4-BE49-F238E27FC236}">
                <a16:creationId xmlns:a16="http://schemas.microsoft.com/office/drawing/2014/main" id="{D41D99F8-C54E-7CB8-DE9D-FB10E2C87275}"/>
              </a:ext>
            </a:extLst>
          </p:cNvPr>
          <p:cNvCxnSpPr>
            <a:cxnSpLocks/>
            <a:stCxn id="852" idx="5"/>
            <a:endCxn id="851" idx="0"/>
          </p:cNvCxnSpPr>
          <p:nvPr/>
        </p:nvCxnSpPr>
        <p:spPr>
          <a:xfrm>
            <a:off x="10057064"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846" name="直接连接符 845">
            <a:extLst>
              <a:ext uri="{FF2B5EF4-FFF2-40B4-BE49-F238E27FC236}">
                <a16:creationId xmlns:a16="http://schemas.microsoft.com/office/drawing/2014/main" id="{014E5A5C-D7AC-58C5-C178-C1BC72DFF065}"/>
              </a:ext>
            </a:extLst>
          </p:cNvPr>
          <p:cNvCxnSpPr>
            <a:cxnSpLocks/>
            <a:stCxn id="830" idx="4"/>
          </p:cNvCxnSpPr>
          <p:nvPr/>
        </p:nvCxnSpPr>
        <p:spPr>
          <a:xfrm flipH="1">
            <a:off x="9285179"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847" name="直接连接符 846">
            <a:extLst>
              <a:ext uri="{FF2B5EF4-FFF2-40B4-BE49-F238E27FC236}">
                <a16:creationId xmlns:a16="http://schemas.microsoft.com/office/drawing/2014/main" id="{77A07987-8891-B83F-F13E-FE525165E592}"/>
              </a:ext>
            </a:extLst>
          </p:cNvPr>
          <p:cNvCxnSpPr>
            <a:cxnSpLocks/>
            <a:endCxn id="833" idx="2"/>
          </p:cNvCxnSpPr>
          <p:nvPr/>
        </p:nvCxnSpPr>
        <p:spPr>
          <a:xfrm>
            <a:off x="9328923"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849" name="椭圆 848">
            <a:extLst>
              <a:ext uri="{FF2B5EF4-FFF2-40B4-BE49-F238E27FC236}">
                <a16:creationId xmlns:a16="http://schemas.microsoft.com/office/drawing/2014/main" id="{31A0FC53-55A6-DBC6-ED3E-C6BD8306D9DB}"/>
              </a:ext>
            </a:extLst>
          </p:cNvPr>
          <p:cNvSpPr/>
          <p:nvPr/>
        </p:nvSpPr>
        <p:spPr>
          <a:xfrm>
            <a:off x="9215641"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0" name="椭圆 849">
            <a:extLst>
              <a:ext uri="{FF2B5EF4-FFF2-40B4-BE49-F238E27FC236}">
                <a16:creationId xmlns:a16="http://schemas.microsoft.com/office/drawing/2014/main" id="{978A4A73-6487-FBD2-B5B0-879FA31F43AB}"/>
              </a:ext>
            </a:extLst>
          </p:cNvPr>
          <p:cNvSpPr/>
          <p:nvPr/>
        </p:nvSpPr>
        <p:spPr>
          <a:xfrm>
            <a:off x="9026077"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1" name="椭圆 850">
            <a:extLst>
              <a:ext uri="{FF2B5EF4-FFF2-40B4-BE49-F238E27FC236}">
                <a16:creationId xmlns:a16="http://schemas.microsoft.com/office/drawing/2014/main" id="{10F72D60-021E-5371-9362-247F048667ED}"/>
              </a:ext>
            </a:extLst>
          </p:cNvPr>
          <p:cNvSpPr/>
          <p:nvPr/>
        </p:nvSpPr>
        <p:spPr>
          <a:xfrm>
            <a:off x="10022114"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2" name="椭圆 851">
            <a:extLst>
              <a:ext uri="{FF2B5EF4-FFF2-40B4-BE49-F238E27FC236}">
                <a16:creationId xmlns:a16="http://schemas.microsoft.com/office/drawing/2014/main" id="{25C77021-D70E-DD88-4967-F7139375DBC5}"/>
              </a:ext>
            </a:extLst>
          </p:cNvPr>
          <p:cNvSpPr/>
          <p:nvPr/>
        </p:nvSpPr>
        <p:spPr>
          <a:xfrm>
            <a:off x="9947307"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3" name="文本框 852">
            <a:extLst>
              <a:ext uri="{FF2B5EF4-FFF2-40B4-BE49-F238E27FC236}">
                <a16:creationId xmlns:a16="http://schemas.microsoft.com/office/drawing/2014/main" id="{2FE39136-14F5-DC3D-8904-4AE6814E36DD}"/>
              </a:ext>
            </a:extLst>
          </p:cNvPr>
          <p:cNvSpPr txBox="1"/>
          <p:nvPr/>
        </p:nvSpPr>
        <p:spPr>
          <a:xfrm>
            <a:off x="9218383"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54" name="文本框 853">
            <a:extLst>
              <a:ext uri="{FF2B5EF4-FFF2-40B4-BE49-F238E27FC236}">
                <a16:creationId xmlns:a16="http://schemas.microsoft.com/office/drawing/2014/main" id="{2DF3EB11-5403-CDF3-2FED-EC4BEFE01B19}"/>
              </a:ext>
            </a:extLst>
          </p:cNvPr>
          <p:cNvSpPr txBox="1"/>
          <p:nvPr/>
        </p:nvSpPr>
        <p:spPr>
          <a:xfrm>
            <a:off x="9510342"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55" name="直接连接符 854">
            <a:extLst>
              <a:ext uri="{FF2B5EF4-FFF2-40B4-BE49-F238E27FC236}">
                <a16:creationId xmlns:a16="http://schemas.microsoft.com/office/drawing/2014/main" id="{A5F5F180-77B3-4D17-707B-52B141B336DB}"/>
              </a:ext>
            </a:extLst>
          </p:cNvPr>
          <p:cNvCxnSpPr>
            <a:cxnSpLocks/>
          </p:cNvCxnSpPr>
          <p:nvPr/>
        </p:nvCxnSpPr>
        <p:spPr>
          <a:xfrm flipH="1">
            <a:off x="9665008"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857" name="椭圆 856">
            <a:extLst>
              <a:ext uri="{FF2B5EF4-FFF2-40B4-BE49-F238E27FC236}">
                <a16:creationId xmlns:a16="http://schemas.microsoft.com/office/drawing/2014/main" id="{A32305EA-886B-5399-FFAD-63AACAF8330C}"/>
              </a:ext>
            </a:extLst>
          </p:cNvPr>
          <p:cNvSpPr/>
          <p:nvPr/>
        </p:nvSpPr>
        <p:spPr>
          <a:xfrm>
            <a:off x="9642149"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9" name="文本框 858">
            <a:extLst>
              <a:ext uri="{FF2B5EF4-FFF2-40B4-BE49-F238E27FC236}">
                <a16:creationId xmlns:a16="http://schemas.microsoft.com/office/drawing/2014/main" id="{81044E44-625B-CE82-8108-83107DC82C2C}"/>
              </a:ext>
            </a:extLst>
          </p:cNvPr>
          <p:cNvSpPr txBox="1"/>
          <p:nvPr/>
        </p:nvSpPr>
        <p:spPr>
          <a:xfrm>
            <a:off x="8947691"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65" name="文本框 864">
            <a:extLst>
              <a:ext uri="{FF2B5EF4-FFF2-40B4-BE49-F238E27FC236}">
                <a16:creationId xmlns:a16="http://schemas.microsoft.com/office/drawing/2014/main" id="{3FBDDDB4-233A-EB81-4C5C-42E6D1323E16}"/>
              </a:ext>
            </a:extLst>
          </p:cNvPr>
          <p:cNvSpPr txBox="1"/>
          <p:nvPr/>
        </p:nvSpPr>
        <p:spPr>
          <a:xfrm>
            <a:off x="9869442"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66" name="直接连接符 865">
            <a:extLst>
              <a:ext uri="{FF2B5EF4-FFF2-40B4-BE49-F238E27FC236}">
                <a16:creationId xmlns:a16="http://schemas.microsoft.com/office/drawing/2014/main" id="{C4AFED64-46CF-304C-5763-398ECCEB0405}"/>
              </a:ext>
            </a:extLst>
          </p:cNvPr>
          <p:cNvCxnSpPr>
            <a:cxnSpLocks/>
            <a:stCxn id="895" idx="2"/>
            <a:endCxn id="867" idx="6"/>
          </p:cNvCxnSpPr>
          <p:nvPr/>
        </p:nvCxnSpPr>
        <p:spPr>
          <a:xfrm flipH="1">
            <a:off x="10243932"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67" name="椭圆 866">
            <a:extLst>
              <a:ext uri="{FF2B5EF4-FFF2-40B4-BE49-F238E27FC236}">
                <a16:creationId xmlns:a16="http://schemas.microsoft.com/office/drawing/2014/main" id="{C09AC440-1815-89A6-12E4-482A432EFC7F}"/>
              </a:ext>
            </a:extLst>
          </p:cNvPr>
          <p:cNvSpPr/>
          <p:nvPr/>
        </p:nvSpPr>
        <p:spPr>
          <a:xfrm>
            <a:off x="10165960"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8" name="直接连接符 867">
            <a:extLst>
              <a:ext uri="{FF2B5EF4-FFF2-40B4-BE49-F238E27FC236}">
                <a16:creationId xmlns:a16="http://schemas.microsoft.com/office/drawing/2014/main" id="{9C6DC80A-A233-9735-1DCB-0A36797C1402}"/>
              </a:ext>
            </a:extLst>
          </p:cNvPr>
          <p:cNvCxnSpPr>
            <a:cxnSpLocks/>
            <a:stCxn id="895" idx="0"/>
            <a:endCxn id="894" idx="5"/>
          </p:cNvCxnSpPr>
          <p:nvPr/>
        </p:nvCxnSpPr>
        <p:spPr>
          <a:xfrm flipH="1" flipV="1">
            <a:off x="10282859"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94" name="椭圆 893">
            <a:extLst>
              <a:ext uri="{FF2B5EF4-FFF2-40B4-BE49-F238E27FC236}">
                <a16:creationId xmlns:a16="http://schemas.microsoft.com/office/drawing/2014/main" id="{04B20858-350C-A3C4-FE2C-73A96C82C139}"/>
              </a:ext>
            </a:extLst>
          </p:cNvPr>
          <p:cNvSpPr/>
          <p:nvPr/>
        </p:nvSpPr>
        <p:spPr>
          <a:xfrm>
            <a:off x="10216306"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5" name="椭圆 894">
            <a:extLst>
              <a:ext uri="{FF2B5EF4-FFF2-40B4-BE49-F238E27FC236}">
                <a16:creationId xmlns:a16="http://schemas.microsoft.com/office/drawing/2014/main" id="{0D821011-E8A4-5512-A0D4-5F1F7696613B}"/>
              </a:ext>
            </a:extLst>
          </p:cNvPr>
          <p:cNvSpPr/>
          <p:nvPr/>
        </p:nvSpPr>
        <p:spPr>
          <a:xfrm>
            <a:off x="10331376"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2" name="直接连接符 1151">
            <a:extLst>
              <a:ext uri="{FF2B5EF4-FFF2-40B4-BE49-F238E27FC236}">
                <a16:creationId xmlns:a16="http://schemas.microsoft.com/office/drawing/2014/main" id="{DF2FA671-6DB5-FE31-4639-DAA16C3A2343}"/>
              </a:ext>
            </a:extLst>
          </p:cNvPr>
          <p:cNvCxnSpPr>
            <a:cxnSpLocks/>
            <a:stCxn id="867" idx="4"/>
            <a:endCxn id="851" idx="7"/>
          </p:cNvCxnSpPr>
          <p:nvPr/>
        </p:nvCxnSpPr>
        <p:spPr>
          <a:xfrm flipH="1">
            <a:off x="10131871"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53" name="直接连接符 1152">
            <a:extLst>
              <a:ext uri="{FF2B5EF4-FFF2-40B4-BE49-F238E27FC236}">
                <a16:creationId xmlns:a16="http://schemas.microsoft.com/office/drawing/2014/main" id="{8EBA2C02-95F0-1853-A0DD-D79E1495537C}"/>
              </a:ext>
            </a:extLst>
          </p:cNvPr>
          <p:cNvCxnSpPr>
            <a:cxnSpLocks/>
            <a:stCxn id="894" idx="2"/>
            <a:endCxn id="852" idx="7"/>
          </p:cNvCxnSpPr>
          <p:nvPr/>
        </p:nvCxnSpPr>
        <p:spPr>
          <a:xfrm flipH="1">
            <a:off x="10057064"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4" name="椭圆 1153">
            <a:extLst>
              <a:ext uri="{FF2B5EF4-FFF2-40B4-BE49-F238E27FC236}">
                <a16:creationId xmlns:a16="http://schemas.microsoft.com/office/drawing/2014/main" id="{52A46FB1-DB50-5740-A833-63C466756EAE}"/>
              </a:ext>
            </a:extLst>
          </p:cNvPr>
          <p:cNvSpPr/>
          <p:nvPr/>
        </p:nvSpPr>
        <p:spPr>
          <a:xfrm>
            <a:off x="10299109"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55" name="直接连接符 1154">
            <a:extLst>
              <a:ext uri="{FF2B5EF4-FFF2-40B4-BE49-F238E27FC236}">
                <a16:creationId xmlns:a16="http://schemas.microsoft.com/office/drawing/2014/main" id="{5F053378-485F-F49C-34F4-6FEBAECCA1DD}"/>
              </a:ext>
            </a:extLst>
          </p:cNvPr>
          <p:cNvCxnSpPr>
            <a:cxnSpLocks/>
            <a:stCxn id="895" idx="4"/>
            <a:endCxn id="1154" idx="0"/>
          </p:cNvCxnSpPr>
          <p:nvPr/>
        </p:nvCxnSpPr>
        <p:spPr>
          <a:xfrm flipH="1">
            <a:off x="10363403"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6" name="文本框 1155">
            <a:extLst>
              <a:ext uri="{FF2B5EF4-FFF2-40B4-BE49-F238E27FC236}">
                <a16:creationId xmlns:a16="http://schemas.microsoft.com/office/drawing/2014/main" id="{11BD167C-18AB-F73F-2C61-CCAADF1EEFA9}"/>
              </a:ext>
            </a:extLst>
          </p:cNvPr>
          <p:cNvSpPr txBox="1"/>
          <p:nvPr/>
        </p:nvSpPr>
        <p:spPr>
          <a:xfrm>
            <a:off x="9962295"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57" name="直接连接符 1156">
            <a:extLst>
              <a:ext uri="{FF2B5EF4-FFF2-40B4-BE49-F238E27FC236}">
                <a16:creationId xmlns:a16="http://schemas.microsoft.com/office/drawing/2014/main" id="{063A084E-8660-5521-9BE2-FB20B08A2D78}"/>
              </a:ext>
            </a:extLst>
          </p:cNvPr>
          <p:cNvCxnSpPr>
            <a:cxnSpLocks/>
            <a:stCxn id="1154" idx="2"/>
            <a:endCxn id="851" idx="5"/>
          </p:cNvCxnSpPr>
          <p:nvPr/>
        </p:nvCxnSpPr>
        <p:spPr>
          <a:xfrm flipH="1">
            <a:off x="10131871"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58" name="文本框 1157">
            <a:extLst>
              <a:ext uri="{FF2B5EF4-FFF2-40B4-BE49-F238E27FC236}">
                <a16:creationId xmlns:a16="http://schemas.microsoft.com/office/drawing/2014/main" id="{C7161F87-76E3-1461-BD5C-B9F983D18CB8}"/>
              </a:ext>
            </a:extLst>
          </p:cNvPr>
          <p:cNvSpPr txBox="1"/>
          <p:nvPr/>
        </p:nvSpPr>
        <p:spPr>
          <a:xfrm>
            <a:off x="9814928"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59" name="椭圆 1158">
            <a:extLst>
              <a:ext uri="{FF2B5EF4-FFF2-40B4-BE49-F238E27FC236}">
                <a16:creationId xmlns:a16="http://schemas.microsoft.com/office/drawing/2014/main" id="{2E1CFA4E-154B-F8FB-EDFC-CEF284635CEE}"/>
              </a:ext>
            </a:extLst>
          </p:cNvPr>
          <p:cNvSpPr/>
          <p:nvPr/>
        </p:nvSpPr>
        <p:spPr>
          <a:xfrm>
            <a:off x="9763935"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0" name="文本框 1159">
            <a:extLst>
              <a:ext uri="{FF2B5EF4-FFF2-40B4-BE49-F238E27FC236}">
                <a16:creationId xmlns:a16="http://schemas.microsoft.com/office/drawing/2014/main" id="{3EE78B41-B4FC-DD8C-5011-E87F6D196324}"/>
              </a:ext>
            </a:extLst>
          </p:cNvPr>
          <p:cNvSpPr txBox="1"/>
          <p:nvPr/>
        </p:nvSpPr>
        <p:spPr>
          <a:xfrm>
            <a:off x="9143683"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61" name="矩形 1160">
            <a:extLst>
              <a:ext uri="{FF2B5EF4-FFF2-40B4-BE49-F238E27FC236}">
                <a16:creationId xmlns:a16="http://schemas.microsoft.com/office/drawing/2014/main" id="{7A05B0E9-7C50-1685-EB43-AD6AFC3273B8}"/>
              </a:ext>
            </a:extLst>
          </p:cNvPr>
          <p:cNvSpPr/>
          <p:nvPr/>
        </p:nvSpPr>
        <p:spPr>
          <a:xfrm>
            <a:off x="8967771"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2" name="文本框 1161">
                <a:extLst>
                  <a:ext uri="{FF2B5EF4-FFF2-40B4-BE49-F238E27FC236}">
                    <a16:creationId xmlns:a16="http://schemas.microsoft.com/office/drawing/2014/main" id="{638CD399-6BA6-61C8-6A00-FB6654A7808D}"/>
                  </a:ext>
                </a:extLst>
              </p:cNvPr>
              <p:cNvSpPr txBox="1"/>
              <p:nvPr/>
            </p:nvSpPr>
            <p:spPr>
              <a:xfrm>
                <a:off x="9199308"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2" name="文本框 1161">
                <a:extLst>
                  <a:ext uri="{FF2B5EF4-FFF2-40B4-BE49-F238E27FC236}">
                    <a16:creationId xmlns:a16="http://schemas.microsoft.com/office/drawing/2014/main" id="{638CD399-6BA6-61C8-6A00-FB6654A7808D}"/>
                  </a:ext>
                </a:extLst>
              </p:cNvPr>
              <p:cNvSpPr txBox="1">
                <a:spLocks noRot="1" noChangeAspect="1" noMove="1" noResize="1" noEditPoints="1" noAdjustHandles="1" noChangeArrowheads="1" noChangeShapeType="1" noTextEdit="1"/>
              </p:cNvSpPr>
              <p:nvPr/>
            </p:nvSpPr>
            <p:spPr>
              <a:xfrm>
                <a:off x="9199308" y="2952414"/>
                <a:ext cx="1470975" cy="291298"/>
              </a:xfrm>
              <a:prstGeom prst="rect">
                <a:avLst/>
              </a:prstGeom>
              <a:blipFill>
                <a:blip r:embed="rId13"/>
                <a:stretch>
                  <a:fillRect b="-10417"/>
                </a:stretch>
              </a:blipFill>
            </p:spPr>
            <p:txBody>
              <a:bodyPr/>
              <a:lstStyle/>
              <a:p>
                <a:r>
                  <a:rPr lang="zh-CN" altLang="en-US">
                    <a:noFill/>
                  </a:rPr>
                  <a:t> </a:t>
                </a:r>
              </a:p>
            </p:txBody>
          </p:sp>
        </mc:Fallback>
      </mc:AlternateContent>
      <p:pic>
        <p:nvPicPr>
          <p:cNvPr id="1163" name="图片 1162">
            <a:extLst>
              <a:ext uri="{FF2B5EF4-FFF2-40B4-BE49-F238E27FC236}">
                <a16:creationId xmlns:a16="http://schemas.microsoft.com/office/drawing/2014/main" id="{F7C97BF1-E71A-6888-1C58-B94745011A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989" y="3391442"/>
            <a:ext cx="889653" cy="954574"/>
          </a:xfrm>
          <a:prstGeom prst="rect">
            <a:avLst/>
          </a:prstGeom>
        </p:spPr>
      </p:pic>
      <p:pic>
        <p:nvPicPr>
          <p:cNvPr id="1164" name="图片 1163">
            <a:extLst>
              <a:ext uri="{FF2B5EF4-FFF2-40B4-BE49-F238E27FC236}">
                <a16:creationId xmlns:a16="http://schemas.microsoft.com/office/drawing/2014/main" id="{FA1409B2-6CE4-4C40-13F2-912723E0ED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3802" y="3488956"/>
            <a:ext cx="672098" cy="628130"/>
          </a:xfrm>
          <a:prstGeom prst="rect">
            <a:avLst/>
          </a:prstGeom>
        </p:spPr>
      </p:pic>
      <p:cxnSp>
        <p:nvCxnSpPr>
          <p:cNvPr id="1165" name="直接箭头连接符 1164">
            <a:extLst>
              <a:ext uri="{FF2B5EF4-FFF2-40B4-BE49-F238E27FC236}">
                <a16:creationId xmlns:a16="http://schemas.microsoft.com/office/drawing/2014/main" id="{7F319A1D-3203-77FB-E2F1-D9D02B231928}"/>
              </a:ext>
            </a:extLst>
          </p:cNvPr>
          <p:cNvCxnSpPr>
            <a:cxnSpLocks/>
          </p:cNvCxnSpPr>
          <p:nvPr/>
        </p:nvCxnSpPr>
        <p:spPr>
          <a:xfrm>
            <a:off x="9445653" y="3239866"/>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6" name="直接箭头连接符 1165">
            <a:extLst>
              <a:ext uri="{FF2B5EF4-FFF2-40B4-BE49-F238E27FC236}">
                <a16:creationId xmlns:a16="http://schemas.microsoft.com/office/drawing/2014/main" id="{4BFD126E-B54F-37E6-6C96-084B2ACB6D7E}"/>
              </a:ext>
            </a:extLst>
          </p:cNvPr>
          <p:cNvCxnSpPr>
            <a:cxnSpLocks/>
          </p:cNvCxnSpPr>
          <p:nvPr/>
        </p:nvCxnSpPr>
        <p:spPr>
          <a:xfrm>
            <a:off x="10335750" y="3214081"/>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167" name="Google Shape;4303;p42">
            <a:extLst>
              <a:ext uri="{FF2B5EF4-FFF2-40B4-BE49-F238E27FC236}">
                <a16:creationId xmlns:a16="http://schemas.microsoft.com/office/drawing/2014/main" id="{295D5A00-4F52-B5E3-1DE8-94B8053EDE38}"/>
              </a:ext>
            </a:extLst>
          </p:cNvPr>
          <p:cNvGrpSpPr/>
          <p:nvPr/>
        </p:nvGrpSpPr>
        <p:grpSpPr>
          <a:xfrm rot="16200000">
            <a:off x="9353885" y="4624881"/>
            <a:ext cx="192428" cy="520706"/>
            <a:chOff x="6545125" y="610550"/>
            <a:chExt cx="274900" cy="822600"/>
          </a:xfrm>
          <a:solidFill>
            <a:srgbClr val="E3EEFF"/>
          </a:solidFill>
        </p:grpSpPr>
        <p:sp>
          <p:nvSpPr>
            <p:cNvPr id="1168" name="Google Shape;4304;p42">
              <a:extLst>
                <a:ext uri="{FF2B5EF4-FFF2-40B4-BE49-F238E27FC236}">
                  <a16:creationId xmlns:a16="http://schemas.microsoft.com/office/drawing/2014/main" id="{6B3D148B-7A0F-E68E-AB6D-924E6F27F15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4305;p42">
              <a:extLst>
                <a:ext uri="{FF2B5EF4-FFF2-40B4-BE49-F238E27FC236}">
                  <a16:creationId xmlns:a16="http://schemas.microsoft.com/office/drawing/2014/main" id="{71EAD3E1-EC27-118A-0989-BE0E559DCC1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4306;p42">
              <a:extLst>
                <a:ext uri="{FF2B5EF4-FFF2-40B4-BE49-F238E27FC236}">
                  <a16:creationId xmlns:a16="http://schemas.microsoft.com/office/drawing/2014/main" id="{07497A87-43D2-E21D-6F2E-6C8ED35F542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4303;p42">
            <a:extLst>
              <a:ext uri="{FF2B5EF4-FFF2-40B4-BE49-F238E27FC236}">
                <a16:creationId xmlns:a16="http://schemas.microsoft.com/office/drawing/2014/main" id="{74E41CDC-7117-745D-3E65-F8F887F82E13}"/>
              </a:ext>
            </a:extLst>
          </p:cNvPr>
          <p:cNvGrpSpPr/>
          <p:nvPr/>
        </p:nvGrpSpPr>
        <p:grpSpPr>
          <a:xfrm rot="16200000">
            <a:off x="9321232" y="4650920"/>
            <a:ext cx="192428" cy="520706"/>
            <a:chOff x="6545125" y="610550"/>
            <a:chExt cx="274900" cy="822600"/>
          </a:xfrm>
          <a:solidFill>
            <a:srgbClr val="E3EEFF"/>
          </a:solidFill>
        </p:grpSpPr>
        <p:sp>
          <p:nvSpPr>
            <p:cNvPr id="1172" name="Google Shape;4304;p42">
              <a:extLst>
                <a:ext uri="{FF2B5EF4-FFF2-40B4-BE49-F238E27FC236}">
                  <a16:creationId xmlns:a16="http://schemas.microsoft.com/office/drawing/2014/main" id="{52BB9B23-2F06-EFA1-34E6-6BBB517314A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4305;p42">
              <a:extLst>
                <a:ext uri="{FF2B5EF4-FFF2-40B4-BE49-F238E27FC236}">
                  <a16:creationId xmlns:a16="http://schemas.microsoft.com/office/drawing/2014/main" id="{0ECAF5E0-6123-9C2F-D405-F1064A677E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4306;p42">
              <a:extLst>
                <a:ext uri="{FF2B5EF4-FFF2-40B4-BE49-F238E27FC236}">
                  <a16:creationId xmlns:a16="http://schemas.microsoft.com/office/drawing/2014/main" id="{D9DAF8EB-AEB7-3F4D-0508-718EE486EF6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4303;p42">
            <a:extLst>
              <a:ext uri="{FF2B5EF4-FFF2-40B4-BE49-F238E27FC236}">
                <a16:creationId xmlns:a16="http://schemas.microsoft.com/office/drawing/2014/main" id="{4A6BF1B5-10C8-1367-19AD-E77345D7A84B}"/>
              </a:ext>
            </a:extLst>
          </p:cNvPr>
          <p:cNvGrpSpPr/>
          <p:nvPr/>
        </p:nvGrpSpPr>
        <p:grpSpPr>
          <a:xfrm rot="16200000">
            <a:off x="9272256" y="4681467"/>
            <a:ext cx="192428" cy="520706"/>
            <a:chOff x="6545125" y="610550"/>
            <a:chExt cx="274900" cy="822600"/>
          </a:xfrm>
          <a:solidFill>
            <a:srgbClr val="E3EEFF"/>
          </a:solidFill>
        </p:grpSpPr>
        <p:sp>
          <p:nvSpPr>
            <p:cNvPr id="1176" name="Google Shape;4304;p42">
              <a:extLst>
                <a:ext uri="{FF2B5EF4-FFF2-40B4-BE49-F238E27FC236}">
                  <a16:creationId xmlns:a16="http://schemas.microsoft.com/office/drawing/2014/main" id="{4616A233-A727-62DB-4817-55D9BCB82F2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4305;p42">
              <a:extLst>
                <a:ext uri="{FF2B5EF4-FFF2-40B4-BE49-F238E27FC236}">
                  <a16:creationId xmlns:a16="http://schemas.microsoft.com/office/drawing/2014/main" id="{99AE838B-459E-E31F-0697-D7A3C840CD4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4306;p42">
              <a:extLst>
                <a:ext uri="{FF2B5EF4-FFF2-40B4-BE49-F238E27FC236}">
                  <a16:creationId xmlns:a16="http://schemas.microsoft.com/office/drawing/2014/main" id="{6764E60C-E737-99BF-FCB0-1D55AA58D16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4303;p42">
            <a:extLst>
              <a:ext uri="{FF2B5EF4-FFF2-40B4-BE49-F238E27FC236}">
                <a16:creationId xmlns:a16="http://schemas.microsoft.com/office/drawing/2014/main" id="{0EDC1D85-275A-A278-1CBA-0E3028503229}"/>
              </a:ext>
            </a:extLst>
          </p:cNvPr>
          <p:cNvGrpSpPr/>
          <p:nvPr/>
        </p:nvGrpSpPr>
        <p:grpSpPr>
          <a:xfrm rot="16200000">
            <a:off x="9239886" y="4714688"/>
            <a:ext cx="192428" cy="520706"/>
            <a:chOff x="6545125" y="610550"/>
            <a:chExt cx="274900" cy="822600"/>
          </a:xfrm>
          <a:solidFill>
            <a:srgbClr val="E3EEFF"/>
          </a:solidFill>
        </p:grpSpPr>
        <p:sp>
          <p:nvSpPr>
            <p:cNvPr id="1180" name="Google Shape;4304;p42">
              <a:extLst>
                <a:ext uri="{FF2B5EF4-FFF2-40B4-BE49-F238E27FC236}">
                  <a16:creationId xmlns:a16="http://schemas.microsoft.com/office/drawing/2014/main" id="{08A57A8F-2E30-1B30-9AD1-AD1DF332BD7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4305;p42">
              <a:extLst>
                <a:ext uri="{FF2B5EF4-FFF2-40B4-BE49-F238E27FC236}">
                  <a16:creationId xmlns:a16="http://schemas.microsoft.com/office/drawing/2014/main" id="{6D829443-7AD9-7B23-4210-9B942B47668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4306;p42">
              <a:extLst>
                <a:ext uri="{FF2B5EF4-FFF2-40B4-BE49-F238E27FC236}">
                  <a16:creationId xmlns:a16="http://schemas.microsoft.com/office/drawing/2014/main" id="{CE77BD89-8373-25D4-C41F-150019F4846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3" name="Google Shape;4303;p42">
            <a:extLst>
              <a:ext uri="{FF2B5EF4-FFF2-40B4-BE49-F238E27FC236}">
                <a16:creationId xmlns:a16="http://schemas.microsoft.com/office/drawing/2014/main" id="{34C38F93-179C-1238-7999-84BD1DA82ACD}"/>
              </a:ext>
            </a:extLst>
          </p:cNvPr>
          <p:cNvGrpSpPr/>
          <p:nvPr/>
        </p:nvGrpSpPr>
        <p:grpSpPr>
          <a:xfrm rot="16200000">
            <a:off x="10217617" y="4624881"/>
            <a:ext cx="192428" cy="520706"/>
            <a:chOff x="6545125" y="610550"/>
            <a:chExt cx="274900" cy="822600"/>
          </a:xfrm>
          <a:solidFill>
            <a:srgbClr val="FFC000"/>
          </a:solidFill>
        </p:grpSpPr>
        <p:sp>
          <p:nvSpPr>
            <p:cNvPr id="1184" name="Google Shape;4304;p42">
              <a:extLst>
                <a:ext uri="{FF2B5EF4-FFF2-40B4-BE49-F238E27FC236}">
                  <a16:creationId xmlns:a16="http://schemas.microsoft.com/office/drawing/2014/main" id="{46B8051D-23BD-65CC-1AD0-DE4773DC0F4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4305;p42">
              <a:extLst>
                <a:ext uri="{FF2B5EF4-FFF2-40B4-BE49-F238E27FC236}">
                  <a16:creationId xmlns:a16="http://schemas.microsoft.com/office/drawing/2014/main" id="{49C9C340-92DF-ADB2-22E7-825A67888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4306;p42">
              <a:extLst>
                <a:ext uri="{FF2B5EF4-FFF2-40B4-BE49-F238E27FC236}">
                  <a16:creationId xmlns:a16="http://schemas.microsoft.com/office/drawing/2014/main" id="{97D802D4-5B10-C502-0696-C40C8BB67D2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7" name="Google Shape;4303;p42">
            <a:extLst>
              <a:ext uri="{FF2B5EF4-FFF2-40B4-BE49-F238E27FC236}">
                <a16:creationId xmlns:a16="http://schemas.microsoft.com/office/drawing/2014/main" id="{E21E62AD-C8D5-C5F5-3DCA-50E4C909ADD5}"/>
              </a:ext>
            </a:extLst>
          </p:cNvPr>
          <p:cNvGrpSpPr/>
          <p:nvPr/>
        </p:nvGrpSpPr>
        <p:grpSpPr>
          <a:xfrm rot="16200000">
            <a:off x="10174075" y="4663397"/>
            <a:ext cx="192428" cy="520706"/>
            <a:chOff x="6545125" y="610550"/>
            <a:chExt cx="274900" cy="822600"/>
          </a:xfrm>
          <a:solidFill>
            <a:srgbClr val="FFC000"/>
          </a:solidFill>
        </p:grpSpPr>
        <p:sp>
          <p:nvSpPr>
            <p:cNvPr id="1188" name="Google Shape;4304;p42">
              <a:extLst>
                <a:ext uri="{FF2B5EF4-FFF2-40B4-BE49-F238E27FC236}">
                  <a16:creationId xmlns:a16="http://schemas.microsoft.com/office/drawing/2014/main" id="{34835C7A-3315-DA98-DDD1-7B06EF4AC3A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4305;p42">
              <a:extLst>
                <a:ext uri="{FF2B5EF4-FFF2-40B4-BE49-F238E27FC236}">
                  <a16:creationId xmlns:a16="http://schemas.microsoft.com/office/drawing/2014/main" id="{EFBF3FA9-F420-0ADC-EA77-C80E6E283D8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4306;p42">
              <a:extLst>
                <a:ext uri="{FF2B5EF4-FFF2-40B4-BE49-F238E27FC236}">
                  <a16:creationId xmlns:a16="http://schemas.microsoft.com/office/drawing/2014/main" id="{75EB7E27-B7C2-6C7C-C9F8-FDC6183A095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4303;p42">
            <a:extLst>
              <a:ext uri="{FF2B5EF4-FFF2-40B4-BE49-F238E27FC236}">
                <a16:creationId xmlns:a16="http://schemas.microsoft.com/office/drawing/2014/main" id="{2BE85437-E236-E04F-56E7-973E6E5E5DF9}"/>
              </a:ext>
            </a:extLst>
          </p:cNvPr>
          <p:cNvGrpSpPr/>
          <p:nvPr/>
        </p:nvGrpSpPr>
        <p:grpSpPr>
          <a:xfrm rot="16200000">
            <a:off x="10134888" y="4697845"/>
            <a:ext cx="192428" cy="520706"/>
            <a:chOff x="6545125" y="610550"/>
            <a:chExt cx="274901" cy="822600"/>
          </a:xfrm>
          <a:solidFill>
            <a:srgbClr val="FFC000"/>
          </a:solidFill>
        </p:grpSpPr>
        <p:sp>
          <p:nvSpPr>
            <p:cNvPr id="1192" name="Google Shape;4304;p42">
              <a:extLst>
                <a:ext uri="{FF2B5EF4-FFF2-40B4-BE49-F238E27FC236}">
                  <a16:creationId xmlns:a16="http://schemas.microsoft.com/office/drawing/2014/main" id="{5BF77C41-74D7-18AB-37C3-7EB5803C15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4305;p42">
              <a:extLst>
                <a:ext uri="{FF2B5EF4-FFF2-40B4-BE49-F238E27FC236}">
                  <a16:creationId xmlns:a16="http://schemas.microsoft.com/office/drawing/2014/main" id="{ED0863D4-5C01-26E9-64F6-C68CCE3AC61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4306;p42">
              <a:extLst>
                <a:ext uri="{FF2B5EF4-FFF2-40B4-BE49-F238E27FC236}">
                  <a16:creationId xmlns:a16="http://schemas.microsoft.com/office/drawing/2014/main" id="{6124C126-99C4-071F-6162-EDD5D9B1AFC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5" name="Google Shape;4303;p42">
            <a:extLst>
              <a:ext uri="{FF2B5EF4-FFF2-40B4-BE49-F238E27FC236}">
                <a16:creationId xmlns:a16="http://schemas.microsoft.com/office/drawing/2014/main" id="{60A7CDDB-3A4F-DCFA-D011-DEDBD3E55443}"/>
              </a:ext>
            </a:extLst>
          </p:cNvPr>
          <p:cNvGrpSpPr/>
          <p:nvPr/>
        </p:nvGrpSpPr>
        <p:grpSpPr>
          <a:xfrm rot="16200000">
            <a:off x="10092024" y="4725773"/>
            <a:ext cx="192428" cy="520706"/>
            <a:chOff x="6545125" y="610550"/>
            <a:chExt cx="274900" cy="822600"/>
          </a:xfrm>
          <a:solidFill>
            <a:srgbClr val="FFC000"/>
          </a:solidFill>
        </p:grpSpPr>
        <p:sp>
          <p:nvSpPr>
            <p:cNvPr id="1196" name="Google Shape;4304;p42">
              <a:extLst>
                <a:ext uri="{FF2B5EF4-FFF2-40B4-BE49-F238E27FC236}">
                  <a16:creationId xmlns:a16="http://schemas.microsoft.com/office/drawing/2014/main" id="{7EBDFD6A-FA87-75A2-B8B3-9217B371914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4305;p42">
              <a:extLst>
                <a:ext uri="{FF2B5EF4-FFF2-40B4-BE49-F238E27FC236}">
                  <a16:creationId xmlns:a16="http://schemas.microsoft.com/office/drawing/2014/main" id="{04F4ABFF-A565-7BCE-2663-1894ACE6DF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4306;p42">
              <a:extLst>
                <a:ext uri="{FF2B5EF4-FFF2-40B4-BE49-F238E27FC236}">
                  <a16:creationId xmlns:a16="http://schemas.microsoft.com/office/drawing/2014/main" id="{26B12D70-F89E-35A0-771A-33116D059B0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9" name="矩形 1198">
            <a:extLst>
              <a:ext uri="{FF2B5EF4-FFF2-40B4-BE49-F238E27FC236}">
                <a16:creationId xmlns:a16="http://schemas.microsoft.com/office/drawing/2014/main" id="{4E5FB31C-B48A-D7DD-F158-1496D8FE99A6}"/>
              </a:ext>
            </a:extLst>
          </p:cNvPr>
          <p:cNvSpPr/>
          <p:nvPr/>
        </p:nvSpPr>
        <p:spPr>
          <a:xfrm>
            <a:off x="8939581"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0" name="直接箭头连接符 1199">
            <a:extLst>
              <a:ext uri="{FF2B5EF4-FFF2-40B4-BE49-F238E27FC236}">
                <a16:creationId xmlns:a16="http://schemas.microsoft.com/office/drawing/2014/main" id="{40DEEF61-AA9E-E6B8-B3C5-239BB6A15081}"/>
              </a:ext>
            </a:extLst>
          </p:cNvPr>
          <p:cNvCxnSpPr>
            <a:cxnSpLocks/>
          </p:cNvCxnSpPr>
          <p:nvPr/>
        </p:nvCxnSpPr>
        <p:spPr>
          <a:xfrm>
            <a:off x="9361362"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1" name="文本框 1200">
            <a:extLst>
              <a:ext uri="{FF2B5EF4-FFF2-40B4-BE49-F238E27FC236}">
                <a16:creationId xmlns:a16="http://schemas.microsoft.com/office/drawing/2014/main" id="{F738D389-D499-64E8-F765-2D9AA8BDA490}"/>
              </a:ext>
            </a:extLst>
          </p:cNvPr>
          <p:cNvSpPr txBox="1"/>
          <p:nvPr/>
        </p:nvSpPr>
        <p:spPr>
          <a:xfrm>
            <a:off x="8873492" y="4200203"/>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1202" name="文本框 1201">
            <a:extLst>
              <a:ext uri="{FF2B5EF4-FFF2-40B4-BE49-F238E27FC236}">
                <a16:creationId xmlns:a16="http://schemas.microsoft.com/office/drawing/2014/main" id="{56B95398-9A37-56C7-910B-AF1794770C89}"/>
              </a:ext>
            </a:extLst>
          </p:cNvPr>
          <p:cNvSpPr txBox="1"/>
          <p:nvPr/>
        </p:nvSpPr>
        <p:spPr>
          <a:xfrm>
            <a:off x="9681546" y="4194962"/>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1203" name="直接箭头连接符 1202">
            <a:extLst>
              <a:ext uri="{FF2B5EF4-FFF2-40B4-BE49-F238E27FC236}">
                <a16:creationId xmlns:a16="http://schemas.microsoft.com/office/drawing/2014/main" id="{DB85212B-3EB8-C486-3DF5-803C0DA7F05F}"/>
              </a:ext>
            </a:extLst>
          </p:cNvPr>
          <p:cNvCxnSpPr>
            <a:cxnSpLocks/>
          </p:cNvCxnSpPr>
          <p:nvPr/>
        </p:nvCxnSpPr>
        <p:spPr>
          <a:xfrm>
            <a:off x="10421984"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4" name="文本框 1203">
            <a:extLst>
              <a:ext uri="{FF2B5EF4-FFF2-40B4-BE49-F238E27FC236}">
                <a16:creationId xmlns:a16="http://schemas.microsoft.com/office/drawing/2014/main" id="{0EA5B4ED-3B1D-699A-C2D8-3D9D08822638}"/>
              </a:ext>
            </a:extLst>
          </p:cNvPr>
          <p:cNvSpPr txBox="1"/>
          <p:nvPr/>
        </p:nvSpPr>
        <p:spPr>
          <a:xfrm>
            <a:off x="8872933"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D32492BC-8F7B-8A52-EF76-8903A1910B95}"/>
                  </a:ext>
                </a:extLst>
              </p:cNvPr>
              <p:cNvSpPr txBox="1"/>
              <p:nvPr/>
            </p:nvSpPr>
            <p:spPr>
              <a:xfrm>
                <a:off x="8869801" y="5523606"/>
                <a:ext cx="892037" cy="646331"/>
              </a:xfrm>
              <a:prstGeom prst="rect">
                <a:avLst/>
              </a:prstGeom>
              <a:noFill/>
            </p:spPr>
            <p:txBody>
              <a:bodyPr wrap="square" rtlCol="0">
                <a:spAutoFit/>
              </a:bodyPr>
              <a:lstStyle/>
              <a:p>
                <a:pPr algn="ctr"/>
                <a:r>
                  <a:rPr lang="en-US" altLang="zh-CN" sz="1200" dirty="0">
                    <a:solidFill>
                      <a:srgbClr val="89AFAA"/>
                    </a:solidFill>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a:solidFill>
                              <a:srgbClr val="89AFAA"/>
                            </a:solidFill>
                            <a:latin typeface="Cambria Math" panose="02040503050406030204" pitchFamily="18" charset="0"/>
                            <a:cs typeface="Times New Roman" panose="02020603050405020304" pitchFamily="18" charset="0"/>
                          </a:rPr>
                        </m:ctrlPr>
                      </m:sSubPr>
                      <m:e>
                        <m:r>
                          <a:rPr lang="en-US" altLang="zh-CN" sz="1200" b="0" i="1" smtClean="0">
                            <a:solidFill>
                              <a:srgbClr val="89AFAA"/>
                            </a:solidFill>
                            <a:latin typeface="Cambria Math" panose="02040503050406030204" pitchFamily="18" charset="0"/>
                            <a:cs typeface="Times New Roman" panose="02020603050405020304" pitchFamily="18" charset="0"/>
                          </a:rPr>
                          <m:t>𝑝</m:t>
                        </m:r>
                      </m:e>
                      <m:sub>
                        <m:r>
                          <a:rPr lang="en-US" altLang="zh-CN" sz="1200" i="1">
                            <a:solidFill>
                              <a:srgbClr val="89AFAA"/>
                            </a:solidFill>
                            <a:latin typeface="Cambria Math" panose="02040503050406030204" pitchFamily="18" charset="0"/>
                            <a:cs typeface="Times New Roman" panose="02020603050405020304" pitchFamily="18" charset="0"/>
                          </a:rPr>
                          <m:t>𝑙</m:t>
                        </m:r>
                      </m:sub>
                    </m:sSub>
                  </m:oMath>
                </a14:m>
                <a:endParaRPr lang="zh-CN" altLang="en-US" sz="1200" dirty="0">
                  <a:solidFill>
                    <a:srgbClr val="89AFAA"/>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D32492BC-8F7B-8A52-EF76-8903A1910B95}"/>
                  </a:ext>
                </a:extLst>
              </p:cNvPr>
              <p:cNvSpPr txBox="1">
                <a:spLocks noRot="1" noChangeAspect="1" noMove="1" noResize="1" noEditPoints="1" noAdjustHandles="1" noChangeArrowheads="1" noChangeShapeType="1" noTextEdit="1"/>
              </p:cNvSpPr>
              <p:nvPr/>
            </p:nvSpPr>
            <p:spPr>
              <a:xfrm>
                <a:off x="8869801" y="5523606"/>
                <a:ext cx="892037" cy="646331"/>
              </a:xfrm>
              <a:prstGeom prst="rect">
                <a:avLst/>
              </a:prstGeom>
              <a:blipFill>
                <a:blip r:embed="rId14"/>
                <a:stretch>
                  <a:fillRect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6ACC40B0-ED94-25BC-BCD9-68360DE96C32}"/>
                  </a:ext>
                </a:extLst>
              </p:cNvPr>
              <p:cNvSpPr txBox="1"/>
              <p:nvPr/>
            </p:nvSpPr>
            <p:spPr>
              <a:xfrm>
                <a:off x="9850103" y="5527725"/>
                <a:ext cx="9744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6ACC40B0-ED94-25BC-BCD9-68360DE96C32}"/>
                  </a:ext>
                </a:extLst>
              </p:cNvPr>
              <p:cNvSpPr txBox="1">
                <a:spLocks noRot="1" noChangeAspect="1" noMove="1" noResize="1" noEditPoints="1" noAdjustHandles="1" noChangeArrowheads="1" noChangeShapeType="1" noTextEdit="1"/>
              </p:cNvSpPr>
              <p:nvPr/>
            </p:nvSpPr>
            <p:spPr>
              <a:xfrm>
                <a:off x="9850103" y="5527725"/>
                <a:ext cx="974416" cy="646331"/>
              </a:xfrm>
              <a:prstGeom prst="rect">
                <a:avLst/>
              </a:prstGeom>
              <a:blipFill>
                <a:blip r:embed="rId15"/>
                <a:stretch>
                  <a:fillRect t="-943"/>
                </a:stretch>
              </a:blipFill>
            </p:spPr>
            <p:txBody>
              <a:bodyPr/>
              <a:lstStyle/>
              <a:p>
                <a:r>
                  <a:rPr lang="zh-CN" altLang="en-US">
                    <a:noFill/>
                  </a:rPr>
                  <a:t> </a:t>
                </a:r>
              </a:p>
            </p:txBody>
          </p:sp>
        </mc:Fallback>
      </mc:AlternateContent>
      <p:sp>
        <p:nvSpPr>
          <p:cNvPr id="1207" name="矩形 1206">
            <a:extLst>
              <a:ext uri="{FF2B5EF4-FFF2-40B4-BE49-F238E27FC236}">
                <a16:creationId xmlns:a16="http://schemas.microsoft.com/office/drawing/2014/main" id="{24FC8FC7-7CBE-4C71-3F27-2C0D5FC1CE5B}"/>
              </a:ext>
            </a:extLst>
          </p:cNvPr>
          <p:cNvSpPr/>
          <p:nvPr/>
        </p:nvSpPr>
        <p:spPr>
          <a:xfrm>
            <a:off x="8863381" y="5555508"/>
            <a:ext cx="1915162"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8" name="直接箭头连接符 1207">
            <a:extLst>
              <a:ext uri="{FF2B5EF4-FFF2-40B4-BE49-F238E27FC236}">
                <a16:creationId xmlns:a16="http://schemas.microsoft.com/office/drawing/2014/main" id="{13326941-53DB-7F95-6227-3B18A3167CC3}"/>
              </a:ext>
            </a:extLst>
          </p:cNvPr>
          <p:cNvCxnSpPr>
            <a:cxnSpLocks/>
          </p:cNvCxnSpPr>
          <p:nvPr/>
        </p:nvCxnSpPr>
        <p:spPr>
          <a:xfrm>
            <a:off x="9779433"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DA3B4A9-9A61-D091-93E5-372A77997CEF}"/>
                  </a:ext>
                </a:extLst>
              </p:cNvPr>
              <p:cNvSpPr txBox="1"/>
              <p:nvPr/>
            </p:nvSpPr>
            <p:spPr>
              <a:xfrm>
                <a:off x="9127234" y="613009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DA3B4A9-9A61-D091-93E5-372A77997CEF}"/>
                  </a:ext>
                </a:extLst>
              </p:cNvPr>
              <p:cNvSpPr txBox="1">
                <a:spLocks noRot="1" noChangeAspect="1" noMove="1" noResize="1" noEditPoints="1" noAdjustHandles="1" noChangeArrowheads="1" noChangeShapeType="1" noTextEdit="1"/>
              </p:cNvSpPr>
              <p:nvPr/>
            </p:nvSpPr>
            <p:spPr>
              <a:xfrm>
                <a:off x="9127234" y="6130092"/>
                <a:ext cx="331864" cy="276999"/>
              </a:xfrm>
              <a:prstGeom prst="rect">
                <a:avLst/>
              </a:prstGeom>
              <a:blipFill>
                <a:blip r:embed="rId16"/>
                <a:stretch>
                  <a:fillRect/>
                </a:stretch>
              </a:blipFill>
            </p:spPr>
            <p:txBody>
              <a:bodyPr/>
              <a:lstStyle/>
              <a:p>
                <a:r>
                  <a:rPr lang="zh-CN" altLang="en-US">
                    <a:noFill/>
                  </a:rPr>
                  <a:t> </a:t>
                </a:r>
              </a:p>
            </p:txBody>
          </p:sp>
        </mc:Fallback>
      </mc:AlternateContent>
      <p:sp>
        <p:nvSpPr>
          <p:cNvPr id="1212" name="矩形 1211">
            <a:extLst>
              <a:ext uri="{FF2B5EF4-FFF2-40B4-BE49-F238E27FC236}">
                <a16:creationId xmlns:a16="http://schemas.microsoft.com/office/drawing/2014/main" id="{29061C80-2D34-7254-21BE-AA470BDA33BD}"/>
              </a:ext>
            </a:extLst>
          </p:cNvPr>
          <p:cNvSpPr/>
          <p:nvPr/>
        </p:nvSpPr>
        <p:spPr>
          <a:xfrm>
            <a:off x="6695720" y="1846679"/>
            <a:ext cx="2019020" cy="487539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矩形 1213">
            <a:extLst>
              <a:ext uri="{FF2B5EF4-FFF2-40B4-BE49-F238E27FC236}">
                <a16:creationId xmlns:a16="http://schemas.microsoft.com/office/drawing/2014/main" id="{4DF8B897-5F8B-E5D5-56F4-AC1607C9BA4D}"/>
              </a:ext>
            </a:extLst>
          </p:cNvPr>
          <p:cNvSpPr/>
          <p:nvPr/>
        </p:nvSpPr>
        <p:spPr>
          <a:xfrm>
            <a:off x="8822270" y="1845842"/>
            <a:ext cx="2088745" cy="485769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6" name="左大括号 1215">
            <a:extLst>
              <a:ext uri="{FF2B5EF4-FFF2-40B4-BE49-F238E27FC236}">
                <a16:creationId xmlns:a16="http://schemas.microsoft.com/office/drawing/2014/main" id="{8CB9D9F7-533A-B20A-E611-DA45E9588E81}"/>
              </a:ext>
            </a:extLst>
          </p:cNvPr>
          <p:cNvSpPr/>
          <p:nvPr/>
        </p:nvSpPr>
        <p:spPr>
          <a:xfrm>
            <a:off x="8946955" y="622236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9D595DAE-01CA-C51A-2352-67EABECA5136}"/>
                  </a:ext>
                </a:extLst>
              </p:cNvPr>
              <p:cNvSpPr txBox="1"/>
              <p:nvPr/>
            </p:nvSpPr>
            <p:spPr>
              <a:xfrm>
                <a:off x="6947294" y="637362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r>
                      <a:rPr lang="en-US" altLang="zh-CN" sz="120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9D595DAE-01CA-C51A-2352-67EABECA5136}"/>
                  </a:ext>
                </a:extLst>
              </p:cNvPr>
              <p:cNvSpPr txBox="1">
                <a:spLocks noRot="1" noChangeAspect="1" noMove="1" noResize="1" noEditPoints="1" noAdjustHandles="1" noChangeArrowheads="1" noChangeShapeType="1" noTextEdit="1"/>
              </p:cNvSpPr>
              <p:nvPr/>
            </p:nvSpPr>
            <p:spPr>
              <a:xfrm>
                <a:off x="6947294" y="6373623"/>
                <a:ext cx="1694198" cy="276999"/>
              </a:xfrm>
              <a:prstGeom prst="rect">
                <a:avLst/>
              </a:prstGeom>
              <a:blipFill>
                <a:blip r:embed="rId17"/>
                <a:stretch>
                  <a:fillRect t="-2222" b="-17778"/>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766B490C-552A-F87D-7FA8-DEF06D6E21E2}"/>
              </a:ext>
            </a:extLst>
          </p:cNvPr>
          <p:cNvSpPr/>
          <p:nvPr/>
        </p:nvSpPr>
        <p:spPr>
          <a:xfrm>
            <a:off x="9069858"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2B8CB595-20E7-DE14-4690-005BAA7CACA1}"/>
              </a:ext>
            </a:extLst>
          </p:cNvPr>
          <p:cNvSpPr txBox="1"/>
          <p:nvPr/>
        </p:nvSpPr>
        <p:spPr>
          <a:xfrm>
            <a:off x="9014253"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2298F2EB-D768-AF13-0586-24070F9BCA8C}"/>
              </a:ext>
            </a:extLst>
          </p:cNvPr>
          <p:cNvSpPr/>
          <p:nvPr/>
        </p:nvSpPr>
        <p:spPr>
          <a:xfrm>
            <a:off x="6954795" y="621552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99717266-60C0-5BFF-1C08-D7AE72059D7A}"/>
              </a:ext>
            </a:extLst>
          </p:cNvPr>
          <p:cNvSpPr txBox="1"/>
          <p:nvPr/>
        </p:nvSpPr>
        <p:spPr>
          <a:xfrm>
            <a:off x="6899190" y="61425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0D0CE7C2-363F-1544-41E9-A07E3B8BEB2B}"/>
              </a:ext>
            </a:extLst>
          </p:cNvPr>
          <p:cNvSpPr/>
          <p:nvPr/>
        </p:nvSpPr>
        <p:spPr>
          <a:xfrm>
            <a:off x="6967151"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FFFBA68B-2F4B-D36B-1147-15DCDF3DA485}"/>
              </a:ext>
            </a:extLst>
          </p:cNvPr>
          <p:cNvSpPr txBox="1"/>
          <p:nvPr/>
        </p:nvSpPr>
        <p:spPr>
          <a:xfrm>
            <a:off x="6911546"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pic>
        <p:nvPicPr>
          <p:cNvPr id="1224" name="图片 1223">
            <a:extLst>
              <a:ext uri="{FF2B5EF4-FFF2-40B4-BE49-F238E27FC236}">
                <a16:creationId xmlns:a16="http://schemas.microsoft.com/office/drawing/2014/main" id="{F30563F2-3E3F-F23A-4E58-281435CB4F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7942" y="6457317"/>
            <a:ext cx="193305" cy="193305"/>
          </a:xfrm>
          <a:prstGeom prst="rect">
            <a:avLst/>
          </a:prstGeom>
        </p:spPr>
      </p:pic>
      <p:pic>
        <p:nvPicPr>
          <p:cNvPr id="1229" name="图片 1228">
            <a:extLst>
              <a:ext uri="{FF2B5EF4-FFF2-40B4-BE49-F238E27FC236}">
                <a16:creationId xmlns:a16="http://schemas.microsoft.com/office/drawing/2014/main" id="{2DB51F56-205F-A2A5-F109-B0079EB3BAE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18300" y="6208109"/>
            <a:ext cx="167978" cy="167978"/>
          </a:xfrm>
          <a:prstGeom prst="rect">
            <a:avLst/>
          </a:prstGeom>
        </p:spPr>
      </p:pic>
      <p:sp>
        <p:nvSpPr>
          <p:cNvPr id="1230" name="椭圆 1229">
            <a:extLst>
              <a:ext uri="{FF2B5EF4-FFF2-40B4-BE49-F238E27FC236}">
                <a16:creationId xmlns:a16="http://schemas.microsoft.com/office/drawing/2014/main" id="{9BCFA606-141E-5770-53CD-7614DDC03236}"/>
              </a:ext>
            </a:extLst>
          </p:cNvPr>
          <p:cNvSpPr/>
          <p:nvPr/>
        </p:nvSpPr>
        <p:spPr>
          <a:xfrm>
            <a:off x="9067799" y="622004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083632DD-A9A0-C143-2D7F-2BFD8CD867AA}"/>
              </a:ext>
            </a:extLst>
          </p:cNvPr>
          <p:cNvSpPr txBox="1"/>
          <p:nvPr/>
        </p:nvSpPr>
        <p:spPr>
          <a:xfrm>
            <a:off x="9012194" y="614711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14DD56EC-E03B-48C4-DAD0-6333821CEA8D}"/>
              </a:ext>
            </a:extLst>
          </p:cNvPr>
          <p:cNvCxnSpPr/>
          <p:nvPr/>
        </p:nvCxnSpPr>
        <p:spPr>
          <a:xfrm>
            <a:off x="9347887" y="631751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78032C6F-A7CC-C601-2210-6C0BADFAAE16}"/>
                  </a:ext>
                </a:extLst>
              </p:cNvPr>
              <p:cNvSpPr txBox="1"/>
              <p:nvPr/>
            </p:nvSpPr>
            <p:spPr>
              <a:xfrm>
                <a:off x="9123899" y="6080801"/>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78032C6F-A7CC-C601-2210-6C0BADFAAE16}"/>
                  </a:ext>
                </a:extLst>
              </p:cNvPr>
              <p:cNvSpPr txBox="1">
                <a:spLocks noRot="1" noChangeAspect="1" noMove="1" noResize="1" noEditPoints="1" noAdjustHandles="1" noChangeArrowheads="1" noChangeShapeType="1" noTextEdit="1"/>
              </p:cNvSpPr>
              <p:nvPr/>
            </p:nvSpPr>
            <p:spPr>
              <a:xfrm>
                <a:off x="9123899" y="6080801"/>
                <a:ext cx="1035505" cy="2769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3C53CE9C-71C6-AFE1-0F35-7CD6ECFD139D}"/>
                  </a:ext>
                </a:extLst>
              </p:cNvPr>
              <p:cNvSpPr txBox="1"/>
              <p:nvPr/>
            </p:nvSpPr>
            <p:spPr>
              <a:xfrm>
                <a:off x="9812254" y="611444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3C53CE9C-71C6-AFE1-0F35-7CD6ECFD139D}"/>
                  </a:ext>
                </a:extLst>
              </p:cNvPr>
              <p:cNvSpPr txBox="1">
                <a:spLocks noRot="1" noChangeAspect="1" noMove="1" noResize="1" noEditPoints="1" noAdjustHandles="1" noChangeArrowheads="1" noChangeShapeType="1" noTextEdit="1"/>
              </p:cNvSpPr>
              <p:nvPr/>
            </p:nvSpPr>
            <p:spPr>
              <a:xfrm>
                <a:off x="9812254" y="6114442"/>
                <a:ext cx="447045" cy="276999"/>
              </a:xfrm>
              <a:prstGeom prst="rect">
                <a:avLst/>
              </a:prstGeom>
              <a:blipFill>
                <a:blip r:embed="rId21"/>
                <a:stretch>
                  <a:fillRect b="-2222"/>
                </a:stretch>
              </a:blipFill>
            </p:spPr>
            <p:txBody>
              <a:bodyPr/>
              <a:lstStyle/>
              <a:p>
                <a:r>
                  <a:rPr lang="zh-CN" altLang="en-US">
                    <a:noFill/>
                  </a:rPr>
                  <a:t> </a:t>
                </a:r>
              </a:p>
            </p:txBody>
          </p:sp>
        </mc:Fallback>
      </mc:AlternateContent>
      <p:sp>
        <p:nvSpPr>
          <p:cNvPr id="1238" name="文本框 1237">
            <a:extLst>
              <a:ext uri="{FF2B5EF4-FFF2-40B4-BE49-F238E27FC236}">
                <a16:creationId xmlns:a16="http://schemas.microsoft.com/office/drawing/2014/main" id="{2DC92FEA-4CD2-A5A1-A175-0BA82A01FF76}"/>
              </a:ext>
            </a:extLst>
          </p:cNvPr>
          <p:cNvSpPr txBox="1"/>
          <p:nvPr/>
        </p:nvSpPr>
        <p:spPr>
          <a:xfrm>
            <a:off x="10078482" y="6126548"/>
            <a:ext cx="887722"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endParaRPr>
          </a:p>
        </p:txBody>
      </p:sp>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79C8854F-AE06-DEA4-4CD7-95644719A91B}"/>
                  </a:ext>
                </a:extLst>
              </p:cNvPr>
              <p:cNvSpPr txBox="1"/>
              <p:nvPr/>
            </p:nvSpPr>
            <p:spPr>
              <a:xfrm>
                <a:off x="9131354" y="637362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79C8854F-AE06-DEA4-4CD7-95644719A91B}"/>
                  </a:ext>
                </a:extLst>
              </p:cNvPr>
              <p:cNvSpPr txBox="1">
                <a:spLocks noRot="1" noChangeAspect="1" noMove="1" noResize="1" noEditPoints="1" noAdjustHandles="1" noChangeArrowheads="1" noChangeShapeType="1" noTextEdit="1"/>
              </p:cNvSpPr>
              <p:nvPr/>
            </p:nvSpPr>
            <p:spPr>
              <a:xfrm>
                <a:off x="9131354" y="6373623"/>
                <a:ext cx="331864" cy="276999"/>
              </a:xfrm>
              <a:prstGeom prst="rect">
                <a:avLst/>
              </a:prstGeom>
              <a:blipFill>
                <a:blip r:embed="rId22"/>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80FAF36F-1A7B-C0AE-DF0B-D80E633BBC57}"/>
              </a:ext>
            </a:extLst>
          </p:cNvPr>
          <p:cNvCxnSpPr>
            <a:cxnSpLocks/>
          </p:cNvCxnSpPr>
          <p:nvPr/>
        </p:nvCxnSpPr>
        <p:spPr>
          <a:xfrm>
            <a:off x="9345829" y="657694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2198460E-48C1-381D-0554-A6B2AA01A0AB}"/>
                  </a:ext>
                </a:extLst>
              </p:cNvPr>
              <p:cNvSpPr txBox="1"/>
              <p:nvPr/>
            </p:nvSpPr>
            <p:spPr>
              <a:xfrm>
                <a:off x="9154790" y="630006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2198460E-48C1-381D-0554-A6B2AA01A0AB}"/>
                  </a:ext>
                </a:extLst>
              </p:cNvPr>
              <p:cNvSpPr txBox="1">
                <a:spLocks noRot="1" noChangeAspect="1" noMove="1" noResize="1" noEditPoints="1" noAdjustHandles="1" noChangeArrowheads="1" noChangeShapeType="1" noTextEdit="1"/>
              </p:cNvSpPr>
              <p:nvPr/>
            </p:nvSpPr>
            <p:spPr>
              <a:xfrm>
                <a:off x="9154790" y="6300067"/>
                <a:ext cx="1035505" cy="27699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4256BB9F-490D-08E6-7D37-83EF7C6F0A23}"/>
                  </a:ext>
                </a:extLst>
              </p:cNvPr>
              <p:cNvSpPr txBox="1"/>
              <p:nvPr/>
            </p:nvSpPr>
            <p:spPr>
              <a:xfrm>
                <a:off x="9853443" y="637362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4256BB9F-490D-08E6-7D37-83EF7C6F0A23}"/>
                  </a:ext>
                </a:extLst>
              </p:cNvPr>
              <p:cNvSpPr txBox="1">
                <a:spLocks noRot="1" noChangeAspect="1" noMove="1" noResize="1" noEditPoints="1" noAdjustHandles="1" noChangeArrowheads="1" noChangeShapeType="1" noTextEdit="1"/>
              </p:cNvSpPr>
              <p:nvPr/>
            </p:nvSpPr>
            <p:spPr>
              <a:xfrm>
                <a:off x="9853443" y="6373623"/>
                <a:ext cx="447045" cy="276999"/>
              </a:xfrm>
              <a:prstGeom prst="rect">
                <a:avLst/>
              </a:prstGeom>
              <a:blipFill>
                <a:blip r:embed="rId24"/>
                <a:stretch>
                  <a:fillRect/>
                </a:stretch>
              </a:blipFill>
            </p:spPr>
            <p:txBody>
              <a:bodyPr/>
              <a:lstStyle/>
              <a:p>
                <a:r>
                  <a:rPr lang="zh-CN" altLang="en-US">
                    <a:noFill/>
                  </a:rPr>
                  <a:t> </a:t>
                </a:r>
              </a:p>
            </p:txBody>
          </p:sp>
        </mc:Fallback>
      </mc:AlternateContent>
      <p:sp>
        <p:nvSpPr>
          <p:cNvPr id="1243" name="文本框 1242">
            <a:extLst>
              <a:ext uri="{FF2B5EF4-FFF2-40B4-BE49-F238E27FC236}">
                <a16:creationId xmlns:a16="http://schemas.microsoft.com/office/drawing/2014/main" id="{2EEB6F0B-9B07-77FC-1578-4256382F794E}"/>
              </a:ext>
            </a:extLst>
          </p:cNvPr>
          <p:cNvSpPr txBox="1"/>
          <p:nvPr/>
        </p:nvSpPr>
        <p:spPr>
          <a:xfrm>
            <a:off x="10088778" y="6392157"/>
            <a:ext cx="88772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endParaRPr>
          </a:p>
        </p:txBody>
      </p:sp>
      <p:pic>
        <p:nvPicPr>
          <p:cNvPr id="1244" name="图片 1243">
            <a:extLst>
              <a:ext uri="{FF2B5EF4-FFF2-40B4-BE49-F238E27FC236}">
                <a16:creationId xmlns:a16="http://schemas.microsoft.com/office/drawing/2014/main" id="{206FC7C0-50DB-2FF3-63E6-AD0B6CF505A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29247" y="6224585"/>
            <a:ext cx="167978" cy="167978"/>
          </a:xfrm>
          <a:prstGeom prst="rect">
            <a:avLst/>
          </a:prstGeom>
        </p:spPr>
      </p:pic>
      <p:pic>
        <p:nvPicPr>
          <p:cNvPr id="1245" name="图片 1244">
            <a:extLst>
              <a:ext uri="{FF2B5EF4-FFF2-40B4-BE49-F238E27FC236}">
                <a16:creationId xmlns:a16="http://schemas.microsoft.com/office/drawing/2014/main" id="{94B2C5A4-D8E4-6FCA-4551-AA54A255D7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25613" y="6488603"/>
            <a:ext cx="193305" cy="193305"/>
          </a:xfrm>
          <a:prstGeom prst="rect">
            <a:avLst/>
          </a:prstGeom>
        </p:spPr>
      </p:pic>
      <p:sp>
        <p:nvSpPr>
          <p:cNvPr id="1254" name="椭圆 1253">
            <a:extLst>
              <a:ext uri="{FF2B5EF4-FFF2-40B4-BE49-F238E27FC236}">
                <a16:creationId xmlns:a16="http://schemas.microsoft.com/office/drawing/2014/main" id="{C67C7F63-F645-BF98-4300-94A7A2C8B729}"/>
              </a:ext>
            </a:extLst>
          </p:cNvPr>
          <p:cNvSpPr/>
          <p:nvPr/>
        </p:nvSpPr>
        <p:spPr>
          <a:xfrm>
            <a:off x="284758" y="1943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5CE93D56-4E26-D23F-5F80-24C2FB482B1F}"/>
              </a:ext>
            </a:extLst>
          </p:cNvPr>
          <p:cNvSpPr txBox="1"/>
          <p:nvPr/>
        </p:nvSpPr>
        <p:spPr>
          <a:xfrm>
            <a:off x="205358" y="18738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3C4F63D4-25C3-805D-0502-E677D1DB881C}"/>
              </a:ext>
            </a:extLst>
          </p:cNvPr>
          <p:cNvSpPr/>
          <p:nvPr/>
        </p:nvSpPr>
        <p:spPr>
          <a:xfrm>
            <a:off x="285407" y="21116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809EC869-6AEA-C873-8EBF-F0FE7C0DD6BF}"/>
              </a:ext>
            </a:extLst>
          </p:cNvPr>
          <p:cNvSpPr txBox="1"/>
          <p:nvPr/>
        </p:nvSpPr>
        <p:spPr>
          <a:xfrm flipH="1">
            <a:off x="215298" y="2018263"/>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58" name="椭圆 1257">
            <a:extLst>
              <a:ext uri="{FF2B5EF4-FFF2-40B4-BE49-F238E27FC236}">
                <a16:creationId xmlns:a16="http://schemas.microsoft.com/office/drawing/2014/main" id="{93B1F0F0-472D-5862-9D75-C945F58B94EA}"/>
              </a:ext>
            </a:extLst>
          </p:cNvPr>
          <p:cNvSpPr/>
          <p:nvPr/>
        </p:nvSpPr>
        <p:spPr>
          <a:xfrm>
            <a:off x="440548" y="229090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9" name="椭圆 1258">
            <a:extLst>
              <a:ext uri="{FF2B5EF4-FFF2-40B4-BE49-F238E27FC236}">
                <a16:creationId xmlns:a16="http://schemas.microsoft.com/office/drawing/2014/main" id="{D0DA732B-FAAF-8C91-7176-5CD1BF50EF76}"/>
              </a:ext>
            </a:extLst>
          </p:cNvPr>
          <p:cNvSpPr/>
          <p:nvPr/>
        </p:nvSpPr>
        <p:spPr>
          <a:xfrm>
            <a:off x="289288" y="228863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60" name="文本框 1259">
            <a:extLst>
              <a:ext uri="{FF2B5EF4-FFF2-40B4-BE49-F238E27FC236}">
                <a16:creationId xmlns:a16="http://schemas.microsoft.com/office/drawing/2014/main" id="{C957A82D-CDDA-A110-2F96-0A9240FD11A6}"/>
              </a:ext>
            </a:extLst>
          </p:cNvPr>
          <p:cNvSpPr txBox="1"/>
          <p:nvPr/>
        </p:nvSpPr>
        <p:spPr>
          <a:xfrm>
            <a:off x="509163" y="2202092"/>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sp>
        <p:nvSpPr>
          <p:cNvPr id="1261" name="文本框 1260">
            <a:extLst>
              <a:ext uri="{FF2B5EF4-FFF2-40B4-BE49-F238E27FC236}">
                <a16:creationId xmlns:a16="http://schemas.microsoft.com/office/drawing/2014/main" id="{B028ED6F-D7AA-5F29-FCB7-4B917B54C701}"/>
              </a:ext>
            </a:extLst>
          </p:cNvPr>
          <p:cNvSpPr txBox="1"/>
          <p:nvPr/>
        </p:nvSpPr>
        <p:spPr>
          <a:xfrm>
            <a:off x="500570" y="1861942"/>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1262" name="文本框 1261">
            <a:extLst>
              <a:ext uri="{FF2B5EF4-FFF2-40B4-BE49-F238E27FC236}">
                <a16:creationId xmlns:a16="http://schemas.microsoft.com/office/drawing/2014/main" id="{0BC7D9B8-120F-C56F-AE36-ED9E411E79C3}"/>
              </a:ext>
            </a:extLst>
          </p:cNvPr>
          <p:cNvSpPr txBox="1"/>
          <p:nvPr/>
        </p:nvSpPr>
        <p:spPr>
          <a:xfrm>
            <a:off x="494489" y="2019081"/>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sp>
        <p:nvSpPr>
          <p:cNvPr id="1263" name="文本框 1262">
            <a:extLst>
              <a:ext uri="{FF2B5EF4-FFF2-40B4-BE49-F238E27FC236}">
                <a16:creationId xmlns:a16="http://schemas.microsoft.com/office/drawing/2014/main" id="{8DCCB5E1-469A-260B-A3D4-AA87F50FF25F}"/>
              </a:ext>
            </a:extLst>
          </p:cNvPr>
          <p:cNvSpPr txBox="1"/>
          <p:nvPr/>
        </p:nvSpPr>
        <p:spPr>
          <a:xfrm>
            <a:off x="5906755" y="876664"/>
            <a:ext cx="49413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p>
        </p:txBody>
      </p:sp>
      <p:sp>
        <p:nvSpPr>
          <p:cNvPr id="24" name="文本框 23">
            <a:extLst>
              <a:ext uri="{FF2B5EF4-FFF2-40B4-BE49-F238E27FC236}">
                <a16:creationId xmlns:a16="http://schemas.microsoft.com/office/drawing/2014/main" id="{250CFB05-4F50-9C04-6408-077E9AE76744}"/>
              </a:ext>
            </a:extLst>
          </p:cNvPr>
          <p:cNvSpPr txBox="1"/>
          <p:nvPr/>
        </p:nvSpPr>
        <p:spPr>
          <a:xfrm>
            <a:off x="6991559" y="1629584"/>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Behave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53DB5E83-DD91-6D68-78C1-849D6C96808B}"/>
              </a:ext>
            </a:extLst>
          </p:cNvPr>
          <p:cNvSpPr txBox="1"/>
          <p:nvPr/>
        </p:nvSpPr>
        <p:spPr>
          <a:xfrm>
            <a:off x="9154343" y="1618858"/>
            <a:ext cx="160580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Kernel similarity</a:t>
            </a:r>
            <a:endParaRPr lang="zh-CN" altLang="en-US" sz="1200" b="1"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DBE106C4-CC6D-53E0-A272-CBEBAC30605E}"/>
              </a:ext>
            </a:extLst>
          </p:cNvPr>
          <p:cNvSpPr/>
          <p:nvPr/>
        </p:nvSpPr>
        <p:spPr>
          <a:xfrm>
            <a:off x="185753" y="1859772"/>
            <a:ext cx="1227010" cy="6325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99FFE205-F3E1-C122-F357-1897389A4E65}"/>
              </a:ext>
            </a:extLst>
          </p:cNvPr>
          <p:cNvSpPr txBox="1"/>
          <p:nvPr/>
        </p:nvSpPr>
        <p:spPr>
          <a:xfrm>
            <a:off x="11034667" y="4713679"/>
            <a:ext cx="1107996" cy="1200329"/>
          </a:xfrm>
          <a:prstGeom prst="rect">
            <a:avLst/>
          </a:prstGeom>
          <a:noFill/>
        </p:spPr>
        <p:txBody>
          <a:bodyPr wrap="none" rtlCol="0">
            <a:spAutoFit/>
          </a:bodyPr>
          <a:lstStyle/>
          <a:p>
            <a:r>
              <a:rPr lang="zh-CN" altLang="en-US" dirty="0"/>
              <a:t>判定</a:t>
            </a:r>
            <a:endParaRPr lang="en-US" altLang="zh-CN" dirty="0"/>
          </a:p>
          <a:p>
            <a:r>
              <a:rPr lang="zh-CN" altLang="en-US" dirty="0"/>
              <a:t>结果</a:t>
            </a:r>
            <a:endParaRPr lang="en-US" altLang="zh-CN" dirty="0"/>
          </a:p>
          <a:p>
            <a:r>
              <a:rPr lang="zh-CN" altLang="en-US" dirty="0"/>
              <a:t>图中表现</a:t>
            </a:r>
            <a:endParaRPr lang="en-US" altLang="zh-CN" dirty="0"/>
          </a:p>
          <a:p>
            <a:r>
              <a:rPr lang="zh-CN" altLang="en-US" dirty="0"/>
              <a:t>表述</a:t>
            </a:r>
          </a:p>
        </p:txBody>
      </p:sp>
      <p:sp>
        <p:nvSpPr>
          <p:cNvPr id="28" name="文本框 27">
            <a:extLst>
              <a:ext uri="{FF2B5EF4-FFF2-40B4-BE49-F238E27FC236}">
                <a16:creationId xmlns:a16="http://schemas.microsoft.com/office/drawing/2014/main" id="{35CDEDA6-B15F-603E-FE95-169E4202457D}"/>
              </a:ext>
            </a:extLst>
          </p:cNvPr>
          <p:cNvSpPr txBox="1"/>
          <p:nvPr/>
        </p:nvSpPr>
        <p:spPr>
          <a:xfrm>
            <a:off x="11084004" y="3567073"/>
            <a:ext cx="1107996" cy="646331"/>
          </a:xfrm>
          <a:prstGeom prst="rect">
            <a:avLst/>
          </a:prstGeom>
          <a:noFill/>
        </p:spPr>
        <p:txBody>
          <a:bodyPr wrap="none" rtlCol="0">
            <a:spAutoFit/>
          </a:bodyPr>
          <a:lstStyle/>
          <a:p>
            <a:r>
              <a:rPr lang="zh-CN" altLang="en-US" dirty="0"/>
              <a:t>威胁模型</a:t>
            </a:r>
            <a:endParaRPr lang="en-US" altLang="zh-CN" dirty="0"/>
          </a:p>
          <a:p>
            <a:r>
              <a:rPr lang="zh-CN" altLang="en-US" dirty="0"/>
              <a:t>图标</a:t>
            </a:r>
          </a:p>
        </p:txBody>
      </p:sp>
      <p:sp>
        <p:nvSpPr>
          <p:cNvPr id="29" name="文本框 28">
            <a:extLst>
              <a:ext uri="{FF2B5EF4-FFF2-40B4-BE49-F238E27FC236}">
                <a16:creationId xmlns:a16="http://schemas.microsoft.com/office/drawing/2014/main" id="{6F8A6FF7-DFA9-46B8-6D7A-29EF55A0725F}"/>
              </a:ext>
            </a:extLst>
          </p:cNvPr>
          <p:cNvSpPr txBox="1"/>
          <p:nvPr/>
        </p:nvSpPr>
        <p:spPr>
          <a:xfrm>
            <a:off x="11034667" y="886407"/>
            <a:ext cx="1107996" cy="923330"/>
          </a:xfrm>
          <a:prstGeom prst="rect">
            <a:avLst/>
          </a:prstGeom>
          <a:noFill/>
        </p:spPr>
        <p:txBody>
          <a:bodyPr wrap="none" rtlCol="0">
            <a:spAutoFit/>
          </a:bodyPr>
          <a:lstStyle/>
          <a:p>
            <a:r>
              <a:rPr lang="zh-CN" altLang="en-US" dirty="0"/>
              <a:t>形容词</a:t>
            </a:r>
            <a:endParaRPr lang="en-US" altLang="zh-CN" dirty="0"/>
          </a:p>
          <a:p>
            <a:r>
              <a:rPr lang="zh-CN" altLang="en-US" dirty="0"/>
              <a:t>名称相似</a:t>
            </a:r>
            <a:endParaRPr lang="en-US" altLang="zh-CN" dirty="0"/>
          </a:p>
          <a:p>
            <a:r>
              <a:rPr lang="zh-CN" altLang="en-US" dirty="0"/>
              <a:t>关联性</a:t>
            </a:r>
          </a:p>
        </p:txBody>
      </p:sp>
    </p:spTree>
    <p:extLst>
      <p:ext uri="{BB962C8B-B14F-4D97-AF65-F5344CB8AC3E}">
        <p14:creationId xmlns:p14="http://schemas.microsoft.com/office/powerpoint/2010/main" val="4019458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E2FED-7520-EE5C-48D8-6798A89D2E63}"/>
            </a:ext>
          </a:extLst>
        </p:cNvPr>
        <p:cNvGrpSpPr/>
        <p:nvPr/>
      </p:nvGrpSpPr>
      <p:grpSpPr>
        <a:xfrm>
          <a:off x="0" y="0"/>
          <a:ext cx="0" cy="0"/>
          <a:chOff x="0" y="0"/>
          <a:chExt cx="0" cy="0"/>
        </a:xfrm>
      </p:grpSpPr>
      <p:sp>
        <p:nvSpPr>
          <p:cNvPr id="1215" name="矩形 1214">
            <a:extLst>
              <a:ext uri="{FF2B5EF4-FFF2-40B4-BE49-F238E27FC236}">
                <a16:creationId xmlns:a16="http://schemas.microsoft.com/office/drawing/2014/main" id="{B732899C-9125-3112-52F4-1F245CEAF9CC}"/>
              </a:ext>
            </a:extLst>
          </p:cNvPr>
          <p:cNvSpPr/>
          <p:nvPr/>
        </p:nvSpPr>
        <p:spPr>
          <a:xfrm>
            <a:off x="6530153" y="207378"/>
            <a:ext cx="4479717" cy="656451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046" name="矩形 1045">
            <a:extLst>
              <a:ext uri="{FF2B5EF4-FFF2-40B4-BE49-F238E27FC236}">
                <a16:creationId xmlns:a16="http://schemas.microsoft.com/office/drawing/2014/main" id="{C3A84C20-1A18-024C-FC6B-721AC422A97C}"/>
              </a:ext>
            </a:extLst>
          </p:cNvPr>
          <p:cNvSpPr/>
          <p:nvPr/>
        </p:nvSpPr>
        <p:spPr>
          <a:xfrm>
            <a:off x="49337" y="2760837"/>
            <a:ext cx="6450141" cy="4011059"/>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0" name="矩形 989">
            <a:extLst>
              <a:ext uri="{FF2B5EF4-FFF2-40B4-BE49-F238E27FC236}">
                <a16:creationId xmlns:a16="http://schemas.microsoft.com/office/drawing/2014/main" id="{68D4C08F-C402-3DA5-D62F-626E403FB8CD}"/>
              </a:ext>
            </a:extLst>
          </p:cNvPr>
          <p:cNvSpPr/>
          <p:nvPr/>
        </p:nvSpPr>
        <p:spPr>
          <a:xfrm>
            <a:off x="49337" y="207378"/>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1CB50F94-6121-A7FC-DE2C-F5FE48250FE0}"/>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DB6FF56D-EB4C-6D41-363C-B5078E078A7A}"/>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99A5E243-4C62-EC72-7292-8A83AD81AE2F}"/>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54BD133E-AA87-8909-77CE-8123AD94FA1C}"/>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74C5C1EB-FD3F-E620-E85F-8EE108185249}"/>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BA7EA1BB-646D-486C-F9D9-8B20889F3F3A}"/>
              </a:ext>
            </a:extLst>
          </p:cNvPr>
          <p:cNvSpPr txBox="1"/>
          <p:nvPr/>
        </p:nvSpPr>
        <p:spPr>
          <a:xfrm>
            <a:off x="2558884" y="577140"/>
            <a:ext cx="530915" cy="461665"/>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a:t>
            </a:r>
          </a:p>
          <a:p>
            <a:r>
              <a:rPr lang="en-US" altLang="zh-CN" sz="1200" dirty="0">
                <a:solidFill>
                  <a:srgbClr val="FF0000"/>
                </a:solidFill>
                <a:latin typeface="Times New Roman" panose="02020603050405020304" pitchFamily="18" charset="0"/>
                <a:cs typeface="Times New Roman" panose="02020603050405020304" pitchFamily="18" charset="0"/>
              </a:rPr>
              <a:t>score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45" name="文本框 344">
            <a:extLst>
              <a:ext uri="{FF2B5EF4-FFF2-40B4-BE49-F238E27FC236}">
                <a16:creationId xmlns:a16="http://schemas.microsoft.com/office/drawing/2014/main" id="{54C063AF-439C-B5F9-BB63-48CA35551650}"/>
              </a:ext>
            </a:extLst>
          </p:cNvPr>
          <p:cNvSpPr txBox="1"/>
          <p:nvPr/>
        </p:nvSpPr>
        <p:spPr>
          <a:xfrm>
            <a:off x="2531719" y="1025126"/>
            <a:ext cx="55060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endParaRPr lang="zh-CN" altLang="en-US" sz="1200" i="1" dirty="0">
              <a:latin typeface="Times New Roman" panose="02020603050405020304" pitchFamily="18" charset="0"/>
              <a:cs typeface="Times New Roman" panose="02020603050405020304" pitchFamily="18" charset="0"/>
            </a:endParaRPr>
          </a:p>
        </p:txBody>
      </p:sp>
      <p:sp>
        <p:nvSpPr>
          <p:cNvPr id="347" name="椭圆 346">
            <a:extLst>
              <a:ext uri="{FF2B5EF4-FFF2-40B4-BE49-F238E27FC236}">
                <a16:creationId xmlns:a16="http://schemas.microsoft.com/office/drawing/2014/main" id="{AE4EFF0F-32D9-0A25-045D-86E37527CF5A}"/>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6A4099E7-E8C3-AD77-5029-51D168B1C946}"/>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F4559A3-9DCE-4B12-1948-DB7CED25BC2E}"/>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6DDC74D5-D962-05F1-451C-31AFCF36A9A6}"/>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97AA0FE1-B1A7-CBA5-648C-2875A24E189B}"/>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8C98251E-54B8-4D0F-0E83-DD79BCC34398}"/>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C46B7E2A-4FB1-EA39-50A6-8C84F96A2D3C}"/>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2B820917-A3F9-C0EA-F6EB-685852F53087}"/>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5E7CF613-F8E3-5B3F-31AE-205F746EF3FE}"/>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81742B8F-CF49-7794-4E15-56D21C533B32}"/>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16380C1D-E125-ED33-B02C-42850B1B0337}"/>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096F6952-A310-A9FC-5DC2-68B65B95939B}"/>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F4DBD1F3-B48A-9DDB-F850-48F91E4EE819}"/>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48E03963-AF7C-80AD-5E35-72E2B26F5E89}"/>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836B38A-0175-7AED-6A78-F64F6924DF0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7B64E6FD-41EE-1354-8301-4842B094C032}"/>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1EC76C6E-1186-6DA8-9BA6-9D94DE693A50}"/>
              </a:ext>
            </a:extLst>
          </p:cNvPr>
          <p:cNvSpPr txBox="1"/>
          <p:nvPr/>
        </p:nvSpPr>
        <p:spPr>
          <a:xfrm>
            <a:off x="3984539" y="957120"/>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71B7663-1B81-5F42-367C-185DF8E0CF4D}"/>
              </a:ext>
            </a:extLst>
          </p:cNvPr>
          <p:cNvSpPr txBox="1"/>
          <p:nvPr/>
        </p:nvSpPr>
        <p:spPr>
          <a:xfrm>
            <a:off x="3974112" y="2115926"/>
            <a:ext cx="87396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Topology calibrator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398B4FC5-713A-E26A-A955-709FD8E3B400}"/>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2C126273-B27A-E5CF-5954-F83A31A22838}"/>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a:t>
            </a:r>
            <a:r>
              <a:rPr lang="en-US" altLang="zh-CN" sz="1200" b="1" dirty="0">
                <a:solidFill>
                  <a:srgbClr val="FF0000"/>
                </a:solidFill>
                <a:latin typeface="Times New Roman" panose="02020603050405020304" pitchFamily="18" charset="0"/>
                <a:cs typeface="Times New Roman" panose="02020603050405020304" pitchFamily="18" charset="0"/>
              </a:rPr>
              <a:t>Semantic-topological</a:t>
            </a:r>
            <a:r>
              <a:rPr lang="en-US" altLang="zh-CN" sz="1200" b="1" dirty="0">
                <a:latin typeface="Times New Roman" panose="02020603050405020304" pitchFamily="18" charset="0"/>
                <a:cs typeface="Times New Roman" panose="02020603050405020304" pitchFamily="18" charset="0"/>
              </a:rPr>
              <a:t> consistent </a:t>
            </a:r>
            <a:r>
              <a:rPr lang="en-US" altLang="zh-CN" sz="1200" b="1" dirty="0">
                <a:solidFill>
                  <a:srgbClr val="FF0000"/>
                </a:solidFill>
                <a:latin typeface="Times New Roman" panose="02020603050405020304" pitchFamily="18" charset="0"/>
                <a:cs typeface="Times New Roman" panose="02020603050405020304" pitchFamily="18" charset="0"/>
              </a:rPr>
              <a:t>hard</a:t>
            </a:r>
            <a:r>
              <a:rPr lang="en-US" altLang="zh-CN" sz="1200" b="1" dirty="0">
                <a:latin typeface="Times New Roman" panose="02020603050405020304" pitchFamily="18" charset="0"/>
                <a:cs typeface="Times New Roman" panose="02020603050405020304" pitchFamily="18" charset="0"/>
              </a:rPr>
              <a:t> region selection</a:t>
            </a:r>
          </a:p>
        </p:txBody>
      </p:sp>
      <p:sp>
        <p:nvSpPr>
          <p:cNvPr id="856" name="文本框 855">
            <a:extLst>
              <a:ext uri="{FF2B5EF4-FFF2-40B4-BE49-F238E27FC236}">
                <a16:creationId xmlns:a16="http://schemas.microsoft.com/office/drawing/2014/main" id="{36C184AC-BE9D-2AF5-7268-FDA64C817482}"/>
              </a:ext>
            </a:extLst>
          </p:cNvPr>
          <p:cNvSpPr txBox="1"/>
          <p:nvPr/>
        </p:nvSpPr>
        <p:spPr>
          <a:xfrm>
            <a:off x="5285912" y="1772880"/>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Hard</a:t>
            </a:r>
            <a:r>
              <a:rPr lang="en-US" altLang="zh-CN" sz="1200" dirty="0">
                <a:latin typeface="Times New Roman" panose="02020603050405020304" pitchFamily="18" charset="0"/>
                <a:cs typeface="Times New Roman" panose="02020603050405020304" pitchFamily="18" charset="0"/>
              </a:rPr>
              <a:t> region </a:t>
            </a:r>
          </a:p>
          <a:p>
            <a:pPr algn="ctr"/>
            <a:r>
              <a:rPr lang="en-US" altLang="zh-CN" sz="1200" dirty="0">
                <a:latin typeface="Times New Roman" panose="02020603050405020304" pitchFamily="18" charset="0"/>
                <a:cs typeface="Times New Roman" panose="02020603050405020304" pitchFamily="18" charset="0"/>
              </a:rPr>
              <a:t>extraction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A818880F-ADB4-8786-3226-6EBF4005A4F2}"/>
              </a:ext>
            </a:extLst>
          </p:cNvPr>
          <p:cNvSpPr txBox="1"/>
          <p:nvPr/>
        </p:nvSpPr>
        <p:spPr>
          <a:xfrm>
            <a:off x="3386760" y="155169"/>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0B44866C-A8D9-EA53-6327-DA0DCC36C870}"/>
              </a:ext>
            </a:extLst>
          </p:cNvPr>
          <p:cNvSpPr txBox="1"/>
          <p:nvPr/>
        </p:nvSpPr>
        <p:spPr>
          <a:xfrm>
            <a:off x="3252537" y="1800051"/>
            <a:ext cx="971968"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Topology consistency</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EF1AC4F9-E0AF-8421-F655-3688B763C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1F35382D-BEC9-22E1-D0C0-C76681ACFF0D}"/>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B7790D9D-D8A3-90E6-C7B1-B837C050952E}"/>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DA306DB4-02E1-03E4-DCB1-1F053AFECF7D}"/>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BBEA710C-9321-7FEB-0376-5F9E2908F2A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620C3143-CE8C-BD95-8999-4970E4FE7CD9}"/>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2FBB71C7-3A81-FBAD-7B90-D839307D3110}"/>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CE2323CE-4A6F-F97D-2614-4279BCFBB86B}"/>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F392850-7EC3-02FA-FD2B-C2E21CEEB0CE}"/>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12FCC049-24B2-8E6A-4171-C1B8152FDC5F}"/>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42" name="矩形 941">
            <a:extLst>
              <a:ext uri="{FF2B5EF4-FFF2-40B4-BE49-F238E27FC236}">
                <a16:creationId xmlns:a16="http://schemas.microsoft.com/office/drawing/2014/main" id="{F0808756-32D5-562C-A861-3D102C059D3C}"/>
              </a:ext>
            </a:extLst>
          </p:cNvPr>
          <p:cNvSpPr/>
          <p:nvPr/>
        </p:nvSpPr>
        <p:spPr>
          <a:xfrm>
            <a:off x="4941013" y="4626940"/>
            <a:ext cx="936637" cy="198815"/>
          </a:xfrm>
          <a:prstGeom prst="rect">
            <a:avLst/>
          </a:prstGeom>
          <a:solidFill>
            <a:srgbClr val="FBE5D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3" name="直接连接符 942">
            <a:extLst>
              <a:ext uri="{FF2B5EF4-FFF2-40B4-BE49-F238E27FC236}">
                <a16:creationId xmlns:a16="http://schemas.microsoft.com/office/drawing/2014/main" id="{16520D94-07BD-C91E-10BA-9EC8DC540129}"/>
              </a:ext>
            </a:extLst>
          </p:cNvPr>
          <p:cNvCxnSpPr>
            <a:cxnSpLocks/>
          </p:cNvCxnSpPr>
          <p:nvPr/>
        </p:nvCxnSpPr>
        <p:spPr>
          <a:xfrm>
            <a:off x="5083444" y="462586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4" name="直接连接符 943">
            <a:extLst>
              <a:ext uri="{FF2B5EF4-FFF2-40B4-BE49-F238E27FC236}">
                <a16:creationId xmlns:a16="http://schemas.microsoft.com/office/drawing/2014/main" id="{4FA46D9F-1DF6-40DA-D331-3C30DAA60090}"/>
              </a:ext>
            </a:extLst>
          </p:cNvPr>
          <p:cNvCxnSpPr>
            <a:cxnSpLocks/>
          </p:cNvCxnSpPr>
          <p:nvPr/>
        </p:nvCxnSpPr>
        <p:spPr>
          <a:xfrm>
            <a:off x="5257466" y="462117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5" name="直接连接符 944">
            <a:extLst>
              <a:ext uri="{FF2B5EF4-FFF2-40B4-BE49-F238E27FC236}">
                <a16:creationId xmlns:a16="http://schemas.microsoft.com/office/drawing/2014/main" id="{E555DB1F-3FA5-9A51-50A3-DDEB890EA851}"/>
              </a:ext>
            </a:extLst>
          </p:cNvPr>
          <p:cNvCxnSpPr>
            <a:cxnSpLocks/>
          </p:cNvCxnSpPr>
          <p:nvPr/>
        </p:nvCxnSpPr>
        <p:spPr>
          <a:xfrm>
            <a:off x="5409866" y="4623554"/>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6" name="直接连接符 945">
            <a:extLst>
              <a:ext uri="{FF2B5EF4-FFF2-40B4-BE49-F238E27FC236}">
                <a16:creationId xmlns:a16="http://schemas.microsoft.com/office/drawing/2014/main" id="{D845C037-2FFC-AC05-C459-0D42815C29AE}"/>
              </a:ext>
            </a:extLst>
          </p:cNvPr>
          <p:cNvCxnSpPr>
            <a:cxnSpLocks/>
          </p:cNvCxnSpPr>
          <p:nvPr/>
        </p:nvCxnSpPr>
        <p:spPr>
          <a:xfrm>
            <a:off x="5567031" y="4623553"/>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47" name="直接连接符 946">
            <a:extLst>
              <a:ext uri="{FF2B5EF4-FFF2-40B4-BE49-F238E27FC236}">
                <a16:creationId xmlns:a16="http://schemas.microsoft.com/office/drawing/2014/main" id="{8A4D26EE-3DF3-7F6C-4562-6E0FBEEB1A14}"/>
              </a:ext>
            </a:extLst>
          </p:cNvPr>
          <p:cNvCxnSpPr>
            <a:cxnSpLocks/>
          </p:cNvCxnSpPr>
          <p:nvPr/>
        </p:nvCxnSpPr>
        <p:spPr>
          <a:xfrm>
            <a:off x="5733719" y="4625929"/>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50" name="流程图: 手动操作 949">
            <a:extLst>
              <a:ext uri="{FF2B5EF4-FFF2-40B4-BE49-F238E27FC236}">
                <a16:creationId xmlns:a16="http://schemas.microsoft.com/office/drawing/2014/main" id="{58B7D707-D1E1-E26F-B7E0-DE70084B32C5}"/>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E2970EB5-4C80-09A9-7BC7-E67B56689DC5}"/>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F49BFDAF-B3D0-0F9D-1A03-24387390C977}"/>
              </a:ext>
            </a:extLst>
          </p:cNvPr>
          <p:cNvSpPr txBox="1"/>
          <p:nvPr/>
        </p:nvSpPr>
        <p:spPr>
          <a:xfrm>
            <a:off x="4814327" y="4866922"/>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 node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DA31C0D-0CB2-D5EF-F64E-30DB7089C8D3}"/>
              </a:ext>
            </a:extLst>
          </p:cNvPr>
          <p:cNvSpPr txBox="1"/>
          <p:nvPr/>
        </p:nvSpPr>
        <p:spPr>
          <a:xfrm>
            <a:off x="4762920" y="4052695"/>
            <a:ext cx="150551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Subgraph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829D75CB-3D25-FA3F-6B58-5FD5E0FA0551}"/>
              </a:ext>
            </a:extLst>
          </p:cNvPr>
          <p:cNvSpPr txBox="1"/>
          <p:nvPr/>
        </p:nvSpPr>
        <p:spPr>
          <a:xfrm>
            <a:off x="4669961" y="3370788"/>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Original graph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8212C51A-5500-1B7E-5714-1AF7E800E03C}"/>
              </a:ext>
            </a:extLst>
          </p:cNvPr>
          <p:cNvCxnSpPr>
            <a:cxnSpLocks/>
          </p:cNvCxnSpPr>
          <p:nvPr/>
        </p:nvCxnSpPr>
        <p:spPr>
          <a:xfrm flipV="1">
            <a:off x="5010272" y="3617338"/>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8E36FB43-D0AD-1649-3D48-0A10634C8772}"/>
              </a:ext>
            </a:extLst>
          </p:cNvPr>
          <p:cNvCxnSpPr>
            <a:cxnSpLocks/>
          </p:cNvCxnSpPr>
          <p:nvPr/>
        </p:nvCxnSpPr>
        <p:spPr>
          <a:xfrm>
            <a:off x="5178028" y="4308451"/>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AB5A16BE-4911-D89B-E466-8498F2BFBC24}"/>
              </a:ext>
            </a:extLst>
          </p:cNvPr>
          <p:cNvCxnSpPr>
            <a:cxnSpLocks/>
          </p:cNvCxnSpPr>
          <p:nvPr/>
        </p:nvCxnSpPr>
        <p:spPr>
          <a:xfrm>
            <a:off x="4992757" y="4308453"/>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2" name="矩形 971">
            <a:extLst>
              <a:ext uri="{FF2B5EF4-FFF2-40B4-BE49-F238E27FC236}">
                <a16:creationId xmlns:a16="http://schemas.microsoft.com/office/drawing/2014/main" id="{30041DF9-A936-B608-9F71-9299EEBE566F}"/>
              </a:ext>
            </a:extLst>
          </p:cNvPr>
          <p:cNvSpPr/>
          <p:nvPr/>
        </p:nvSpPr>
        <p:spPr>
          <a:xfrm>
            <a:off x="4955121" y="3907844"/>
            <a:ext cx="936637" cy="19881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3" name="直接连接符 972">
            <a:extLst>
              <a:ext uri="{FF2B5EF4-FFF2-40B4-BE49-F238E27FC236}">
                <a16:creationId xmlns:a16="http://schemas.microsoft.com/office/drawing/2014/main" id="{D255479D-CD72-8197-95CE-43E95BFE2AB0}"/>
              </a:ext>
            </a:extLst>
          </p:cNvPr>
          <p:cNvCxnSpPr>
            <a:cxnSpLocks/>
          </p:cNvCxnSpPr>
          <p:nvPr/>
        </p:nvCxnSpPr>
        <p:spPr>
          <a:xfrm>
            <a:off x="5097552" y="390676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4" name="直接连接符 973">
            <a:extLst>
              <a:ext uri="{FF2B5EF4-FFF2-40B4-BE49-F238E27FC236}">
                <a16:creationId xmlns:a16="http://schemas.microsoft.com/office/drawing/2014/main" id="{9311BB64-3B36-4C2F-2456-BA81F9147B9F}"/>
              </a:ext>
            </a:extLst>
          </p:cNvPr>
          <p:cNvCxnSpPr>
            <a:cxnSpLocks/>
          </p:cNvCxnSpPr>
          <p:nvPr/>
        </p:nvCxnSpPr>
        <p:spPr>
          <a:xfrm>
            <a:off x="5271574" y="3902079"/>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5" name="直接连接符 974">
            <a:extLst>
              <a:ext uri="{FF2B5EF4-FFF2-40B4-BE49-F238E27FC236}">
                <a16:creationId xmlns:a16="http://schemas.microsoft.com/office/drawing/2014/main" id="{FD18E5D1-7672-C58C-4353-8A015F41203F}"/>
              </a:ext>
            </a:extLst>
          </p:cNvPr>
          <p:cNvCxnSpPr>
            <a:cxnSpLocks/>
          </p:cNvCxnSpPr>
          <p:nvPr/>
        </p:nvCxnSpPr>
        <p:spPr>
          <a:xfrm>
            <a:off x="5423974" y="390445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6" name="直接连接符 975">
            <a:extLst>
              <a:ext uri="{FF2B5EF4-FFF2-40B4-BE49-F238E27FC236}">
                <a16:creationId xmlns:a16="http://schemas.microsoft.com/office/drawing/2014/main" id="{701E08BB-C50E-04E7-6700-3192F3665E7D}"/>
              </a:ext>
            </a:extLst>
          </p:cNvPr>
          <p:cNvCxnSpPr>
            <a:cxnSpLocks/>
          </p:cNvCxnSpPr>
          <p:nvPr/>
        </p:nvCxnSpPr>
        <p:spPr>
          <a:xfrm>
            <a:off x="5581139" y="390445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77" name="直接连接符 976">
            <a:extLst>
              <a:ext uri="{FF2B5EF4-FFF2-40B4-BE49-F238E27FC236}">
                <a16:creationId xmlns:a16="http://schemas.microsoft.com/office/drawing/2014/main" id="{BB6B1EE3-3732-051D-E8B6-C92AB0367A32}"/>
              </a:ext>
            </a:extLst>
          </p:cNvPr>
          <p:cNvCxnSpPr>
            <a:cxnSpLocks/>
          </p:cNvCxnSpPr>
          <p:nvPr/>
        </p:nvCxnSpPr>
        <p:spPr>
          <a:xfrm>
            <a:off x="5747827" y="3906833"/>
            <a:ext cx="0" cy="206962"/>
          </a:xfrm>
          <a:prstGeom prst="line">
            <a:avLst/>
          </a:prstGeom>
          <a:ln/>
        </p:spPr>
        <p:style>
          <a:lnRef idx="2">
            <a:schemeClr val="dk1"/>
          </a:lnRef>
          <a:fillRef idx="0">
            <a:schemeClr val="dk1"/>
          </a:fillRef>
          <a:effectRef idx="1">
            <a:schemeClr val="dk1"/>
          </a:effectRef>
          <a:fontRef idx="minor">
            <a:schemeClr val="tx1"/>
          </a:fontRef>
        </p:style>
      </p:cxnSp>
      <p:sp>
        <p:nvSpPr>
          <p:cNvPr id="978" name="矩形 977">
            <a:extLst>
              <a:ext uri="{FF2B5EF4-FFF2-40B4-BE49-F238E27FC236}">
                <a16:creationId xmlns:a16="http://schemas.microsoft.com/office/drawing/2014/main" id="{D56DA765-F80E-B993-EBFB-5F67590CC008}"/>
              </a:ext>
            </a:extLst>
          </p:cNvPr>
          <p:cNvSpPr/>
          <p:nvPr/>
        </p:nvSpPr>
        <p:spPr>
          <a:xfrm>
            <a:off x="4934947" y="3231363"/>
            <a:ext cx="936637" cy="198815"/>
          </a:xfrm>
          <a:prstGeom prst="rect">
            <a:avLst/>
          </a:prstGeom>
          <a:solidFill>
            <a:srgbClr val="DAE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9" name="直接连接符 978">
            <a:extLst>
              <a:ext uri="{FF2B5EF4-FFF2-40B4-BE49-F238E27FC236}">
                <a16:creationId xmlns:a16="http://schemas.microsoft.com/office/drawing/2014/main" id="{462509E0-C407-2FBD-914F-06DCB4D97829}"/>
              </a:ext>
            </a:extLst>
          </p:cNvPr>
          <p:cNvCxnSpPr>
            <a:cxnSpLocks/>
          </p:cNvCxnSpPr>
          <p:nvPr/>
        </p:nvCxnSpPr>
        <p:spPr>
          <a:xfrm>
            <a:off x="5077378" y="3230285"/>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0" name="直接连接符 979">
            <a:extLst>
              <a:ext uri="{FF2B5EF4-FFF2-40B4-BE49-F238E27FC236}">
                <a16:creationId xmlns:a16="http://schemas.microsoft.com/office/drawing/2014/main" id="{41F5C826-407F-B13F-04D5-F501C32BF73E}"/>
              </a:ext>
            </a:extLst>
          </p:cNvPr>
          <p:cNvCxnSpPr>
            <a:cxnSpLocks/>
          </p:cNvCxnSpPr>
          <p:nvPr/>
        </p:nvCxnSpPr>
        <p:spPr>
          <a:xfrm>
            <a:off x="5251400" y="3225598"/>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1" name="直接连接符 980">
            <a:extLst>
              <a:ext uri="{FF2B5EF4-FFF2-40B4-BE49-F238E27FC236}">
                <a16:creationId xmlns:a16="http://schemas.microsoft.com/office/drawing/2014/main" id="{6BAD3884-E3B1-FDFA-CE75-2F8A1B58C61E}"/>
              </a:ext>
            </a:extLst>
          </p:cNvPr>
          <p:cNvCxnSpPr>
            <a:cxnSpLocks/>
          </p:cNvCxnSpPr>
          <p:nvPr/>
        </p:nvCxnSpPr>
        <p:spPr>
          <a:xfrm>
            <a:off x="5403800" y="3227977"/>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2" name="直接连接符 981">
            <a:extLst>
              <a:ext uri="{FF2B5EF4-FFF2-40B4-BE49-F238E27FC236}">
                <a16:creationId xmlns:a16="http://schemas.microsoft.com/office/drawing/2014/main" id="{7C39ED71-92A0-7F1C-F4FB-5DBF885DDA8E}"/>
              </a:ext>
            </a:extLst>
          </p:cNvPr>
          <p:cNvCxnSpPr>
            <a:cxnSpLocks/>
          </p:cNvCxnSpPr>
          <p:nvPr/>
        </p:nvCxnSpPr>
        <p:spPr>
          <a:xfrm>
            <a:off x="5560965" y="3227976"/>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3" name="直接连接符 982">
            <a:extLst>
              <a:ext uri="{FF2B5EF4-FFF2-40B4-BE49-F238E27FC236}">
                <a16:creationId xmlns:a16="http://schemas.microsoft.com/office/drawing/2014/main" id="{058529C6-5973-4E45-9EF0-90333FFFA8AE}"/>
              </a:ext>
            </a:extLst>
          </p:cNvPr>
          <p:cNvCxnSpPr>
            <a:cxnSpLocks/>
          </p:cNvCxnSpPr>
          <p:nvPr/>
        </p:nvCxnSpPr>
        <p:spPr>
          <a:xfrm>
            <a:off x="5727653" y="3230352"/>
            <a:ext cx="0" cy="206962"/>
          </a:xfrm>
          <a:prstGeom prst="line">
            <a:avLst/>
          </a:prstGeom>
          <a:ln/>
        </p:spPr>
        <p:style>
          <a:lnRef idx="2">
            <a:schemeClr val="dk1"/>
          </a:lnRef>
          <a:fillRef idx="0">
            <a:schemeClr val="dk1"/>
          </a:fillRef>
          <a:effectRef idx="1">
            <a:schemeClr val="dk1"/>
          </a:effectRef>
          <a:fontRef idx="minor">
            <a:schemeClr val="tx1"/>
          </a:fontRef>
        </p:style>
      </p:cxnSp>
      <p:cxnSp>
        <p:nvCxnSpPr>
          <p:cNvPr id="984" name="直接箭头连接符 983">
            <a:extLst>
              <a:ext uri="{FF2B5EF4-FFF2-40B4-BE49-F238E27FC236}">
                <a16:creationId xmlns:a16="http://schemas.microsoft.com/office/drawing/2014/main" id="{89E66C93-B16A-9602-1E26-5D918FAEDA0C}"/>
              </a:ext>
            </a:extLst>
          </p:cNvPr>
          <p:cNvCxnSpPr>
            <a:cxnSpLocks/>
          </p:cNvCxnSpPr>
          <p:nvPr/>
        </p:nvCxnSpPr>
        <p:spPr>
          <a:xfrm>
            <a:off x="5342942" y="430845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1E257868-E0D5-1CC5-1A7B-D18960B6A691}"/>
              </a:ext>
            </a:extLst>
          </p:cNvPr>
          <p:cNvCxnSpPr>
            <a:cxnSpLocks/>
          </p:cNvCxnSpPr>
          <p:nvPr/>
        </p:nvCxnSpPr>
        <p:spPr>
          <a:xfrm>
            <a:off x="5492353" y="4311996"/>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D7405659-0B37-4604-FDD4-889F92C19473}"/>
              </a:ext>
            </a:extLst>
          </p:cNvPr>
          <p:cNvCxnSpPr>
            <a:cxnSpLocks/>
          </p:cNvCxnSpPr>
          <p:nvPr/>
        </p:nvCxnSpPr>
        <p:spPr>
          <a:xfrm>
            <a:off x="5660091" y="430136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14B4F571-21E6-2611-0BB4-0D9CABA0D5A0}"/>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B59A6135-B906-B352-BB5F-799F26B23C4A}"/>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000B640-403E-85A1-741F-441641B2EE34}"/>
              </a:ext>
            </a:extLst>
          </p:cNvPr>
          <p:cNvCxnSpPr>
            <a:cxnSpLocks/>
          </p:cNvCxnSpPr>
          <p:nvPr/>
        </p:nvCxnSpPr>
        <p:spPr>
          <a:xfrm flipV="1">
            <a:off x="5162671" y="3613794"/>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88F67F05-57AD-A31D-DB56-F49E8FE2915C}"/>
              </a:ext>
            </a:extLst>
          </p:cNvPr>
          <p:cNvCxnSpPr>
            <a:cxnSpLocks/>
          </p:cNvCxnSpPr>
          <p:nvPr/>
        </p:nvCxnSpPr>
        <p:spPr>
          <a:xfrm flipV="1">
            <a:off x="5339741" y="36067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D0E7D74D-CD1E-30F5-7F63-B1398575DF1F}"/>
              </a:ext>
            </a:extLst>
          </p:cNvPr>
          <p:cNvCxnSpPr>
            <a:cxnSpLocks/>
          </p:cNvCxnSpPr>
          <p:nvPr/>
        </p:nvCxnSpPr>
        <p:spPr>
          <a:xfrm flipV="1">
            <a:off x="5492140" y="36102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F5FA28F9-3EC5-B968-2EC1-A4DC90715741}"/>
              </a:ext>
            </a:extLst>
          </p:cNvPr>
          <p:cNvCxnSpPr>
            <a:cxnSpLocks/>
          </p:cNvCxnSpPr>
          <p:nvPr/>
        </p:nvCxnSpPr>
        <p:spPr>
          <a:xfrm flipV="1">
            <a:off x="5658686" y="3613793"/>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F4EFD020-DAF0-36AB-8DB1-87E1B00FFAD6}"/>
              </a:ext>
            </a:extLst>
          </p:cNvPr>
          <p:cNvCxnSpPr>
            <a:cxnSpLocks/>
          </p:cNvCxnSpPr>
          <p:nvPr/>
        </p:nvCxnSpPr>
        <p:spPr>
          <a:xfrm flipV="1">
            <a:off x="5812187" y="362796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B3EA745B-4273-6AFA-4A9C-3CA9B9D9EE69}"/>
              </a:ext>
            </a:extLst>
          </p:cNvPr>
          <p:cNvCxnSpPr>
            <a:cxnSpLocks/>
            <a:stCxn id="978" idx="0"/>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D748FE84-0E80-01ED-E5C7-56A622477C1D}"/>
              </a:ext>
            </a:extLst>
          </p:cNvPr>
          <p:cNvCxnSpPr>
            <a:cxnSpLocks/>
            <a:stCxn id="962" idx="2"/>
            <a:endCxn id="1021" idx="2"/>
          </p:cNvCxnSpPr>
          <p:nvPr/>
        </p:nvCxnSpPr>
        <p:spPr>
          <a:xfrm rot="5400000" flipH="1">
            <a:off x="3099749" y="2676584"/>
            <a:ext cx="138500" cy="4796175"/>
          </a:xfrm>
          <a:prstGeom prst="bentConnector3">
            <a:avLst>
              <a:gd name="adj1" fmla="val -56593"/>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074364FB-5E4A-68B7-D83F-A16A8485DE37}"/>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EE1920F-7053-E25C-A43B-11FE67AB1110}"/>
              </a:ext>
            </a:extLst>
          </p:cNvPr>
          <p:cNvCxnSpPr>
            <a:cxnSpLocks/>
          </p:cNvCxnSpPr>
          <p:nvPr/>
        </p:nvCxnSpPr>
        <p:spPr>
          <a:xfrm>
            <a:off x="1974071" y="5143921"/>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9AA61473-8B9E-67DE-05A2-5B81BE38A054}"/>
              </a:ext>
            </a:extLst>
          </p:cNvPr>
          <p:cNvSpPr/>
          <p:nvPr/>
        </p:nvSpPr>
        <p:spPr>
          <a:xfrm>
            <a:off x="1326093" y="549172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80F3F7FA-BF98-1EF8-1207-D5EF74362B4F}"/>
              </a:ext>
            </a:extLst>
          </p:cNvPr>
          <p:cNvSpPr/>
          <p:nvPr/>
        </p:nvSpPr>
        <p:spPr>
          <a:xfrm>
            <a:off x="1630893" y="586498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10940651-8BC1-E395-1694-26D97C9B5DA4}"/>
              </a:ext>
            </a:extLst>
          </p:cNvPr>
          <p:cNvSpPr/>
          <p:nvPr/>
        </p:nvSpPr>
        <p:spPr>
          <a:xfrm>
            <a:off x="1684807" y="630288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9A773CA0-3934-48D6-4B11-86C89552A925}"/>
              </a:ext>
            </a:extLst>
          </p:cNvPr>
          <p:cNvCxnSpPr>
            <a:cxnSpLocks/>
            <a:stCxn id="1082" idx="3"/>
          </p:cNvCxnSpPr>
          <p:nvPr/>
        </p:nvCxnSpPr>
        <p:spPr>
          <a:xfrm flipH="1">
            <a:off x="1103446" y="560757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EBEBABB9-1311-6A57-589C-94B6E06133D0}"/>
              </a:ext>
            </a:extLst>
          </p:cNvPr>
          <p:cNvCxnSpPr>
            <a:cxnSpLocks/>
            <a:stCxn id="1082" idx="5"/>
            <a:endCxn id="1083" idx="1"/>
          </p:cNvCxnSpPr>
          <p:nvPr/>
        </p:nvCxnSpPr>
        <p:spPr>
          <a:xfrm>
            <a:off x="1435850" y="560757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764E319E-A266-B64C-CA3C-85FD2B51D8F3}"/>
              </a:ext>
            </a:extLst>
          </p:cNvPr>
          <p:cNvCxnSpPr>
            <a:cxnSpLocks/>
          </p:cNvCxnSpPr>
          <p:nvPr/>
        </p:nvCxnSpPr>
        <p:spPr>
          <a:xfrm>
            <a:off x="1148909" y="596096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28DD6C70-C1FB-4B6D-5A70-AE286AF98B94}"/>
              </a:ext>
            </a:extLst>
          </p:cNvPr>
          <p:cNvCxnSpPr>
            <a:cxnSpLocks/>
            <a:stCxn id="1083" idx="3"/>
          </p:cNvCxnSpPr>
          <p:nvPr/>
        </p:nvCxnSpPr>
        <p:spPr>
          <a:xfrm flipH="1">
            <a:off x="1371556" y="598084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51C49322-2726-13EE-070B-DFAAACDD2F07}"/>
              </a:ext>
            </a:extLst>
          </p:cNvPr>
          <p:cNvCxnSpPr>
            <a:cxnSpLocks/>
            <a:stCxn id="1098" idx="2"/>
            <a:endCxn id="1083" idx="7"/>
          </p:cNvCxnSpPr>
          <p:nvPr/>
        </p:nvCxnSpPr>
        <p:spPr>
          <a:xfrm flipH="1">
            <a:off x="1740650" y="585530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FCC586E5-A05D-AC69-C933-7F0E003FE2DF}"/>
              </a:ext>
            </a:extLst>
          </p:cNvPr>
          <p:cNvCxnSpPr>
            <a:cxnSpLocks/>
            <a:stCxn id="1084" idx="0"/>
            <a:endCxn id="1083" idx="4"/>
          </p:cNvCxnSpPr>
          <p:nvPr/>
        </p:nvCxnSpPr>
        <p:spPr>
          <a:xfrm flipH="1" flipV="1">
            <a:off x="1695187" y="600071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42AE90EB-CD50-3DA1-95B1-2E13049A8542}"/>
              </a:ext>
            </a:extLst>
          </p:cNvPr>
          <p:cNvCxnSpPr>
            <a:cxnSpLocks/>
            <a:stCxn id="1097" idx="1"/>
            <a:endCxn id="1083" idx="5"/>
          </p:cNvCxnSpPr>
          <p:nvPr/>
        </p:nvCxnSpPr>
        <p:spPr>
          <a:xfrm flipH="1" flipV="1">
            <a:off x="1740650" y="598084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CA14F946-9631-7794-81DD-14CEBFF5E318}"/>
              </a:ext>
            </a:extLst>
          </p:cNvPr>
          <p:cNvCxnSpPr>
            <a:cxnSpLocks/>
            <a:stCxn id="1098" idx="5"/>
            <a:endCxn id="1097" idx="0"/>
          </p:cNvCxnSpPr>
          <p:nvPr/>
        </p:nvCxnSpPr>
        <p:spPr>
          <a:xfrm>
            <a:off x="2097978" y="590329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2C8CAAD5-A394-BE01-D050-45B115C1DB4F}"/>
              </a:ext>
            </a:extLst>
          </p:cNvPr>
          <p:cNvCxnSpPr>
            <a:cxnSpLocks/>
            <a:stCxn id="1082" idx="4"/>
          </p:cNvCxnSpPr>
          <p:nvPr/>
        </p:nvCxnSpPr>
        <p:spPr>
          <a:xfrm flipH="1">
            <a:off x="1326093" y="562745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43F73A5D-852F-9CB6-6F2A-DD4EDFBF4426}"/>
              </a:ext>
            </a:extLst>
          </p:cNvPr>
          <p:cNvCxnSpPr>
            <a:cxnSpLocks/>
            <a:endCxn id="1084" idx="2"/>
          </p:cNvCxnSpPr>
          <p:nvPr/>
        </p:nvCxnSpPr>
        <p:spPr>
          <a:xfrm>
            <a:off x="1369837" y="634939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651CE616-E81A-A693-79C5-14B3DF1C1264}"/>
              </a:ext>
            </a:extLst>
          </p:cNvPr>
          <p:cNvSpPr/>
          <p:nvPr/>
        </p:nvSpPr>
        <p:spPr>
          <a:xfrm>
            <a:off x="1256555" y="623713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CA74B588-0106-4F1B-7798-38CC9BC7126E}"/>
              </a:ext>
            </a:extLst>
          </p:cNvPr>
          <p:cNvSpPr/>
          <p:nvPr/>
        </p:nvSpPr>
        <p:spPr>
          <a:xfrm>
            <a:off x="1066991" y="582812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9E320238-9E3E-F7E0-79E3-078D50DB3DA1}"/>
              </a:ext>
            </a:extLst>
          </p:cNvPr>
          <p:cNvSpPr/>
          <p:nvPr/>
        </p:nvSpPr>
        <p:spPr>
          <a:xfrm>
            <a:off x="2063028" y="610552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834C47D3-C1FC-F286-7C91-7C3192AAB21F}"/>
              </a:ext>
            </a:extLst>
          </p:cNvPr>
          <p:cNvSpPr/>
          <p:nvPr/>
        </p:nvSpPr>
        <p:spPr>
          <a:xfrm>
            <a:off x="1988221" y="578744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B0D7A36C-9BB6-3DC2-E0A5-1DDB56BF3114}"/>
              </a:ext>
            </a:extLst>
          </p:cNvPr>
          <p:cNvSpPr txBox="1"/>
          <p:nvPr/>
        </p:nvSpPr>
        <p:spPr>
          <a:xfrm>
            <a:off x="1259297" y="539112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53927DDA-7C42-651B-B15B-BDF2AC3038FC}"/>
              </a:ext>
            </a:extLst>
          </p:cNvPr>
          <p:cNvSpPr txBox="1"/>
          <p:nvPr/>
        </p:nvSpPr>
        <p:spPr>
          <a:xfrm>
            <a:off x="1551256" y="577991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7CBB0E2D-4C3D-D4B1-9F39-86711E1B2F89}"/>
              </a:ext>
            </a:extLst>
          </p:cNvPr>
          <p:cNvCxnSpPr>
            <a:cxnSpLocks/>
          </p:cNvCxnSpPr>
          <p:nvPr/>
        </p:nvCxnSpPr>
        <p:spPr>
          <a:xfrm flipH="1">
            <a:off x="1705922" y="556235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ACF8941E-E214-0158-9C31-AD0E5E841C88}"/>
              </a:ext>
            </a:extLst>
          </p:cNvPr>
          <p:cNvSpPr/>
          <p:nvPr/>
        </p:nvSpPr>
        <p:spPr>
          <a:xfrm>
            <a:off x="1683063" y="54739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B4F5EDA4-9C7A-18F7-73D6-098F008365E3}"/>
              </a:ext>
            </a:extLst>
          </p:cNvPr>
          <p:cNvSpPr txBox="1"/>
          <p:nvPr/>
        </p:nvSpPr>
        <p:spPr>
          <a:xfrm>
            <a:off x="988605" y="572657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1DD1A12F-A50A-F5FA-E6F4-5EEE0A55B196}"/>
              </a:ext>
            </a:extLst>
          </p:cNvPr>
          <p:cNvSpPr txBox="1"/>
          <p:nvPr/>
        </p:nvSpPr>
        <p:spPr>
          <a:xfrm>
            <a:off x="1910356" y="570712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EC47E5DE-7761-971C-B5A2-EE813B43A7F5}"/>
              </a:ext>
            </a:extLst>
          </p:cNvPr>
          <p:cNvCxnSpPr>
            <a:cxnSpLocks/>
            <a:stCxn id="1109" idx="2"/>
            <a:endCxn id="1106" idx="6"/>
          </p:cNvCxnSpPr>
          <p:nvPr/>
        </p:nvCxnSpPr>
        <p:spPr>
          <a:xfrm flipH="1">
            <a:off x="2284846" y="5929735"/>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3DAC0A1B-DEE6-8E72-1762-F5EC58B3D15E}"/>
              </a:ext>
            </a:extLst>
          </p:cNvPr>
          <p:cNvSpPr/>
          <p:nvPr/>
        </p:nvSpPr>
        <p:spPr>
          <a:xfrm>
            <a:off x="2206874" y="589800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2C2D475E-8937-5C63-C688-080DF99C7E67}"/>
              </a:ext>
            </a:extLst>
          </p:cNvPr>
          <p:cNvCxnSpPr>
            <a:cxnSpLocks/>
            <a:stCxn id="1109" idx="0"/>
            <a:endCxn id="1108" idx="5"/>
          </p:cNvCxnSpPr>
          <p:nvPr/>
        </p:nvCxnSpPr>
        <p:spPr>
          <a:xfrm flipH="1" flipV="1">
            <a:off x="2323773" y="5826442"/>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B05BC0B1-DDC0-A2E7-F9AD-5AF762498302}"/>
              </a:ext>
            </a:extLst>
          </p:cNvPr>
          <p:cNvSpPr/>
          <p:nvPr/>
        </p:nvSpPr>
        <p:spPr>
          <a:xfrm>
            <a:off x="2257220" y="575988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8477EE98-70B7-9683-3F2F-A2A39A7F4B22}"/>
              </a:ext>
            </a:extLst>
          </p:cNvPr>
          <p:cNvSpPr/>
          <p:nvPr/>
        </p:nvSpPr>
        <p:spPr>
          <a:xfrm>
            <a:off x="2372290" y="589074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7B8FE9B5-9B8F-A1AE-CF67-7AA26D2963B6}"/>
              </a:ext>
            </a:extLst>
          </p:cNvPr>
          <p:cNvCxnSpPr>
            <a:cxnSpLocks/>
            <a:stCxn id="1106" idx="4"/>
            <a:endCxn id="1097" idx="7"/>
          </p:cNvCxnSpPr>
          <p:nvPr/>
        </p:nvCxnSpPr>
        <p:spPr>
          <a:xfrm flipH="1">
            <a:off x="2172785" y="5975978"/>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1C32909D-C081-BC70-5128-6BAD2374C699}"/>
              </a:ext>
            </a:extLst>
          </p:cNvPr>
          <p:cNvCxnSpPr>
            <a:cxnSpLocks/>
            <a:stCxn id="1108" idx="2"/>
            <a:endCxn id="1098" idx="7"/>
          </p:cNvCxnSpPr>
          <p:nvPr/>
        </p:nvCxnSpPr>
        <p:spPr>
          <a:xfrm flipH="1">
            <a:off x="2097978" y="5798875"/>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3619E24F-CACE-24C1-C593-D3946727D2F6}"/>
              </a:ext>
            </a:extLst>
          </p:cNvPr>
          <p:cNvSpPr/>
          <p:nvPr/>
        </p:nvSpPr>
        <p:spPr>
          <a:xfrm>
            <a:off x="2340023" y="610126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FBF42958-DC79-81CE-CD16-37996698F699}"/>
              </a:ext>
            </a:extLst>
          </p:cNvPr>
          <p:cNvCxnSpPr>
            <a:cxnSpLocks/>
            <a:stCxn id="1109" idx="4"/>
            <a:endCxn id="1112" idx="0"/>
          </p:cNvCxnSpPr>
          <p:nvPr/>
        </p:nvCxnSpPr>
        <p:spPr>
          <a:xfrm flipH="1">
            <a:off x="2404317" y="5968721"/>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FBA57830-B313-005D-9CB1-CFB49A8AD039}"/>
              </a:ext>
            </a:extLst>
          </p:cNvPr>
          <p:cNvSpPr txBox="1"/>
          <p:nvPr/>
        </p:nvSpPr>
        <p:spPr>
          <a:xfrm>
            <a:off x="2003209" y="6050178"/>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11F09B43-4912-ACC0-8655-D01A24F113C9}"/>
              </a:ext>
            </a:extLst>
          </p:cNvPr>
          <p:cNvCxnSpPr>
            <a:cxnSpLocks/>
            <a:stCxn id="1112" idx="2"/>
            <a:endCxn id="1097" idx="5"/>
          </p:cNvCxnSpPr>
          <p:nvPr/>
        </p:nvCxnSpPr>
        <p:spPr>
          <a:xfrm flipH="1">
            <a:off x="2172785" y="6169128"/>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6" name="文本框 1115">
            <a:extLst>
              <a:ext uri="{FF2B5EF4-FFF2-40B4-BE49-F238E27FC236}">
                <a16:creationId xmlns:a16="http://schemas.microsoft.com/office/drawing/2014/main" id="{97910369-53EA-9160-78D0-12D25922188D}"/>
              </a:ext>
            </a:extLst>
          </p:cNvPr>
          <p:cNvSpPr txBox="1"/>
          <p:nvPr/>
        </p:nvSpPr>
        <p:spPr>
          <a:xfrm>
            <a:off x="1855842" y="6152534"/>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17" name="椭圆 1116">
            <a:extLst>
              <a:ext uri="{FF2B5EF4-FFF2-40B4-BE49-F238E27FC236}">
                <a16:creationId xmlns:a16="http://schemas.microsoft.com/office/drawing/2014/main" id="{A7B631A0-17AC-B6F2-A9A4-837271F58CC4}"/>
              </a:ext>
            </a:extLst>
          </p:cNvPr>
          <p:cNvSpPr/>
          <p:nvPr/>
        </p:nvSpPr>
        <p:spPr>
          <a:xfrm>
            <a:off x="1804849" y="5673364"/>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381D0E20-A084-4CDD-8DCD-FDB885188284}"/>
              </a:ext>
            </a:extLst>
          </p:cNvPr>
          <p:cNvSpPr txBox="1"/>
          <p:nvPr/>
        </p:nvSpPr>
        <p:spPr>
          <a:xfrm>
            <a:off x="1184597" y="613387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CA78E846-59D7-EAFD-02F3-80ACF8BC9041}"/>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D978BE96-23D8-E35D-9E51-DDF88F0BFBFE}"/>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2A9D6F07-E64F-5E15-2074-0294326930BB}"/>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187FA51C-4D50-95B4-8745-ADBC40D8A15C}"/>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F8EF4E15-00C9-AED5-5545-C67DD33B290F}"/>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E738F4F0-FCC8-DE4C-4E9D-0BFB66C5A09B}"/>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C52DE065-A27E-7F27-4D1D-488715669F9E}"/>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FB5BE8E7-54FA-2315-8DAF-548CFA58B594}"/>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221AAE6C-3390-F2B4-B727-BD936743D0D0}"/>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BB493CE5-AB84-0289-712D-A1FB5ACBCA85}"/>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A4290F1A-AA00-A8A8-D196-3CB2F6D93955}"/>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539B2FA2-AABF-28FD-DF3A-56BA8F38704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E9865DFE-D268-E8F4-DF8F-6777E2004911}"/>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C7A46643-D830-296C-E06D-ACC7A22793DB}"/>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686F4198-CBF3-2FCD-A8E3-FCB88AB1F528}"/>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08A6B319-A3EE-31B9-58C4-3897A1E4CC29}"/>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8E5CDFE4-53FD-398F-36E2-A78CE48EA9E1}"/>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12F1191-E47D-3736-6C59-0C492CAD1414}"/>
              </a:ext>
            </a:extLst>
          </p:cNvPr>
          <p:cNvSpPr txBox="1"/>
          <p:nvPr/>
        </p:nvSpPr>
        <p:spPr>
          <a:xfrm>
            <a:off x="699143" y="80075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002596CF-5809-4620-2BCC-C7DE9BBF6204}"/>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18F977C8-8ACD-1B66-8386-84D78B09B1B7}"/>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7F2C24E-7A10-E551-C920-D3C1EBFC8383}"/>
              </a:ext>
            </a:extLst>
          </p:cNvPr>
          <p:cNvSpPr txBox="1"/>
          <p:nvPr/>
        </p:nvSpPr>
        <p:spPr>
          <a:xfrm>
            <a:off x="136492" y="74741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7A692D5B-C457-C197-B877-BEB4C586BE7C}"/>
              </a:ext>
            </a:extLst>
          </p:cNvPr>
          <p:cNvSpPr txBox="1"/>
          <p:nvPr/>
        </p:nvSpPr>
        <p:spPr>
          <a:xfrm>
            <a:off x="1058243" y="72797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18AF7AAB-CD64-2D7E-B139-109B522C8C1E}"/>
              </a:ext>
            </a:extLst>
          </p:cNvPr>
          <p:cNvSpPr txBox="1"/>
          <p:nvPr/>
        </p:nvSpPr>
        <p:spPr>
          <a:xfrm>
            <a:off x="332484"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6640A525-F6A3-44AE-D461-B0FF09242185}"/>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FB74768D-9A34-2EBC-6A93-A212BB895C4B}"/>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C01E9AA2-DB5F-7944-12B7-25E485BDD8C3}"/>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F1FFF972-220E-9611-7F98-9B12430611D2}"/>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9244D791-9F56-2BFC-0791-0C893C40A511}"/>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3EB52A1E-35FC-A8C1-E416-AB57AA997DDD}"/>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F9CD61D2-4993-C99D-9010-B772AD79EDAB}"/>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48D2B0F6-A652-4A89-E1B9-10D3728CECE3}"/>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0D1B1240-C7ED-A41F-3449-28A860824D1D}"/>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25AAC874-B19B-482C-AF3A-8F14A38E414A}"/>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00552E3F-1991-C55F-4B91-1D04D74B06B1}"/>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81AA8F59-88BD-04EB-76DA-5C8E6E1A78E9}"/>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A2182546-C804-822C-9A20-9B2BD3A38D71}"/>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3074669-5719-B614-5DB5-8EE4E534077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4C24433E-40CA-5993-1A95-4DC5F3C8B1A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17BB6F9B-0755-9EB2-24B4-B102360FC3E7}"/>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0A52FAF-051B-CB3A-610B-1624A1493666}"/>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F6C92B48-018D-2360-6A9B-B4385019B3A7}"/>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91015E90-033D-4D21-0913-13F8BA8764CB}"/>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24876B1B-C6A9-2F88-C557-6521B711347E}"/>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93D704B3-FB44-9A0A-9E7C-CFF92ACF6D27}"/>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9F167AC2-B3B9-DBBE-DB80-21DD84BB0A5D}"/>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A6C444C5-348F-D632-1B8C-CA91301810DD}"/>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0DB9C1AB-96B7-A88F-883B-45E0A8CC7FF6}"/>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801728EC-CC03-1EB7-2A0C-715FBD7D983A}"/>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4D2ED01-2FA4-D853-018F-BA000A293C6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6" name="文本框 895">
            <a:extLst>
              <a:ext uri="{FF2B5EF4-FFF2-40B4-BE49-F238E27FC236}">
                <a16:creationId xmlns:a16="http://schemas.microsoft.com/office/drawing/2014/main" id="{9793DE3B-E9DF-42B5-26D6-AB3C96753585}"/>
              </a:ext>
            </a:extLst>
          </p:cNvPr>
          <p:cNvSpPr txBox="1"/>
          <p:nvPr/>
        </p:nvSpPr>
        <p:spPr>
          <a:xfrm>
            <a:off x="6036215" y="1068566"/>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897" name="文本框 896">
            <a:extLst>
              <a:ext uri="{FF2B5EF4-FFF2-40B4-BE49-F238E27FC236}">
                <a16:creationId xmlns:a16="http://schemas.microsoft.com/office/drawing/2014/main" id="{7B38FC75-20E4-7A3F-717E-2EA36E151EA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9C208A8-3B79-51D1-6CCB-79B8AB57123E}"/>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0BD41D2B-D937-BC0E-C89D-D7B41B2349E1}"/>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F21BDDE0-8505-91F6-BDE7-B3073687116B}"/>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9C16FB6F-2FF9-753B-4165-A12A7696EB39}"/>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873718CC-6669-58C6-05E3-64030A8C6F84}"/>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41EA7061-20CE-5E39-0521-4025F337CEB5}"/>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D1006D5F-A0DC-5508-ED3A-28057AC9A440}"/>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B214FA2D-C468-D0AA-7F08-B30398F75757}"/>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D94574CC-E00C-0D79-D24E-1FBBE854C57F}"/>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55FC1F92-3278-6B2F-16D6-8FF681B566BF}"/>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6742EB44-8098-8376-E9C3-8FBBA7C32072}"/>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2ABD821-B0F1-5923-AA73-838FCE9E7344}"/>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C2702A43-7D3D-739C-394E-2DB31C924821}"/>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934BADB8-7520-0002-8668-0AA17D200B1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B3AA503A-F804-42BE-21EC-F2D1533DFF4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6EEBE5B8-8B27-E6B0-81EF-3AB6ED824263}"/>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3382B7EB-8BB2-0DE5-F6A7-2770F001FA1A}"/>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65E27A2D-D6D6-F30C-7766-15920BBCF3C2}"/>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38FE9EA3-764A-9852-8EC7-5785A83599F5}"/>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CFB4DE21-9076-8EDD-5501-53B21EA04382}"/>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B6F7A5EB-1364-7849-9872-75C81DF8D35D}"/>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C12DDC10-5DEA-E4AD-8405-D447224EBB90}"/>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1FE3B7BD-4249-1A9D-546B-AEF203AB69B1}"/>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8" name="文本框 67">
            <a:extLst>
              <a:ext uri="{FF2B5EF4-FFF2-40B4-BE49-F238E27FC236}">
                <a16:creationId xmlns:a16="http://schemas.microsoft.com/office/drawing/2014/main" id="{3BB183C6-A9EC-015D-304C-199811700D78}"/>
              </a:ext>
            </a:extLst>
          </p:cNvPr>
          <p:cNvSpPr txBox="1"/>
          <p:nvPr/>
        </p:nvSpPr>
        <p:spPr>
          <a:xfrm>
            <a:off x="2323386" y="324125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69" name="文本框 68">
            <a:extLst>
              <a:ext uri="{FF2B5EF4-FFF2-40B4-BE49-F238E27FC236}">
                <a16:creationId xmlns:a16="http://schemas.microsoft.com/office/drawing/2014/main" id="{852FB4EF-E2FF-71AA-7342-227F9ACA3B6F}"/>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97A568AE-24C4-3E9C-E89F-4FD408266D9B}"/>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46D82D1-F06C-F863-076A-5872CBB98FD5}"/>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4C4ED3A8-9E86-440E-6E63-34C5200A22E2}"/>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B70F5433-E537-D98D-E2E6-99ABE249AD18}"/>
              </a:ext>
            </a:extLst>
          </p:cNvPr>
          <p:cNvSpPr/>
          <p:nvPr/>
        </p:nvSpPr>
        <p:spPr>
          <a:xfrm>
            <a:off x="1008685" y="5435056"/>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A29AEB9E-E4D4-7864-AA4F-F004F6D3C82C}"/>
              </a:ext>
            </a:extLst>
          </p:cNvPr>
          <p:cNvSpPr txBox="1"/>
          <p:nvPr/>
        </p:nvSpPr>
        <p:spPr>
          <a:xfrm>
            <a:off x="1120873" y="6504666"/>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208F6065-96D1-96D9-9C1D-EC9358D5630B}"/>
              </a:ext>
            </a:extLst>
          </p:cNvPr>
          <p:cNvGrpSpPr/>
          <p:nvPr/>
        </p:nvGrpSpPr>
        <p:grpSpPr>
          <a:xfrm rot="16200000">
            <a:off x="5570372" y="5264942"/>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3C4EE625-691A-9ADF-2C25-D1E1967DBE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0FFE0A59-1A75-5E3D-21A5-0C4FDF4134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E902938D-AACA-0A6D-95BA-F0E12F05372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5DE3DAFF-BE58-2387-4F8E-A184A219C264}"/>
              </a:ext>
            </a:extLst>
          </p:cNvPr>
          <p:cNvGrpSpPr/>
          <p:nvPr/>
        </p:nvGrpSpPr>
        <p:grpSpPr>
          <a:xfrm rot="16200000">
            <a:off x="5537719" y="5290981"/>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B27ED19-F981-98BE-0C11-217D6789A90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17C3FB4-2906-7DA5-FC82-1FF3FE1A830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F6292E12-4929-996A-C621-133F853D478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819CBBF8-C5AE-5BEF-D683-562A76A71D33}"/>
              </a:ext>
            </a:extLst>
          </p:cNvPr>
          <p:cNvGrpSpPr/>
          <p:nvPr/>
        </p:nvGrpSpPr>
        <p:grpSpPr>
          <a:xfrm rot="16200000">
            <a:off x="5488743" y="5321528"/>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BAB46AE8-0E62-EBAB-B55B-90D9A29805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4FA72A3E-DE12-ED93-7A65-616EEA7C0A4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7F491864-BA14-E473-CA98-B9D39A77F18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8735AE73-690B-7BAD-30B1-EDE65A169CF5}"/>
              </a:ext>
            </a:extLst>
          </p:cNvPr>
          <p:cNvGrpSpPr/>
          <p:nvPr/>
        </p:nvGrpSpPr>
        <p:grpSpPr>
          <a:xfrm rot="16200000">
            <a:off x="5456373" y="5354749"/>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C1EEE1E0-585B-B0CA-E9AD-47EE2A04B2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F5C823B7-94DD-C408-F772-E4A5A96AF93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E1404215-5A7A-1708-5AD3-88659EA9519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CBE5AA02-0DBB-00AE-A337-41EE7D5F6883}"/>
              </a:ext>
            </a:extLst>
          </p:cNvPr>
          <p:cNvGrpSpPr/>
          <p:nvPr/>
        </p:nvGrpSpPr>
        <p:grpSpPr>
          <a:xfrm rot="16200000">
            <a:off x="5588070" y="5864489"/>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3E4C5DFC-FF1F-D6DB-1A92-6962AE351D7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194E6252-04F2-28C8-15C1-6FACE0EF4FE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7F6C7964-95A0-38F8-8CA6-DCC66004DA2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B79D70F0-779A-94CA-CF06-D3F48B5C62B4}"/>
              </a:ext>
            </a:extLst>
          </p:cNvPr>
          <p:cNvGrpSpPr/>
          <p:nvPr/>
        </p:nvGrpSpPr>
        <p:grpSpPr>
          <a:xfrm rot="16200000">
            <a:off x="5544528" y="5903005"/>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7C690A85-E48C-8901-8A62-EC839EDC9E2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3CEA83D3-26FE-CA2B-F48A-74B4C853D01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1C351E17-A401-FBCF-D932-9EE7E6E334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D6F8846A-7F44-F9A1-93D3-EEDC42D3EB40}"/>
              </a:ext>
            </a:extLst>
          </p:cNvPr>
          <p:cNvGrpSpPr/>
          <p:nvPr/>
        </p:nvGrpSpPr>
        <p:grpSpPr>
          <a:xfrm rot="16200000">
            <a:off x="5505341" y="5937453"/>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F0A5D730-1968-6D1C-03FD-6FDB53850A1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A83E8D01-BC7F-E329-DFE6-540AF6CD49F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0F6630D1-493A-4B6F-1323-488315CF41B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B676D57B-D0DF-64FB-4FE5-8A76CD2A53B3}"/>
              </a:ext>
            </a:extLst>
          </p:cNvPr>
          <p:cNvGrpSpPr/>
          <p:nvPr/>
        </p:nvGrpSpPr>
        <p:grpSpPr>
          <a:xfrm rot="16200000">
            <a:off x="5462477" y="5965381"/>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2CD82954-C366-6CDD-4CCA-88D023FF575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AD09630F-DFD0-7F10-8A7F-FC6A86F52A0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4849DEC6-12F0-66D7-8020-A267C74A37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28C5807C-5189-F33D-B393-D78F00728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532" y="5411906"/>
            <a:ext cx="1105787" cy="1186479"/>
          </a:xfrm>
          <a:prstGeom prst="rect">
            <a:avLst/>
          </a:prstGeom>
        </p:spPr>
      </p:pic>
      <p:cxnSp>
        <p:nvCxnSpPr>
          <p:cNvPr id="993" name="直接箭头连接符 992">
            <a:extLst>
              <a:ext uri="{FF2B5EF4-FFF2-40B4-BE49-F238E27FC236}">
                <a16:creationId xmlns:a16="http://schemas.microsoft.com/office/drawing/2014/main" id="{CEA48759-CE27-6AB2-8E63-693CA6A7AC9D}"/>
              </a:ext>
            </a:extLst>
          </p:cNvPr>
          <p:cNvCxnSpPr>
            <a:cxnSpLocks/>
          </p:cNvCxnSpPr>
          <p:nvPr/>
        </p:nvCxnSpPr>
        <p:spPr>
          <a:xfrm>
            <a:off x="2745132" y="6060022"/>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7AF989AB-1CC6-B852-927E-76486CD4BB79}"/>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7C0FCFD0-C501-5ABC-5CE7-A45D0884BC79}"/>
              </a:ext>
            </a:extLst>
          </p:cNvPr>
          <p:cNvSpPr txBox="1"/>
          <p:nvPr/>
        </p:nvSpPr>
        <p:spPr>
          <a:xfrm>
            <a:off x="2790295" y="2784862"/>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1C5D5786-86F8-AA1A-96AE-3A88910D5118}"/>
              </a:ext>
            </a:extLst>
          </p:cNvPr>
          <p:cNvSpPr txBox="1"/>
          <p:nvPr/>
        </p:nvSpPr>
        <p:spPr>
          <a:xfrm>
            <a:off x="2702525" y="4976431"/>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C973B24C-BF3B-9589-4845-6D1EB01F3BE6}"/>
              </a:ext>
            </a:extLst>
          </p:cNvPr>
          <p:cNvSpPr txBox="1"/>
          <p:nvPr/>
        </p:nvSpPr>
        <p:spPr>
          <a:xfrm>
            <a:off x="3076402" y="6469948"/>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20AA0326-47C1-5427-CA67-55380D766877}"/>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D314D35C-5D94-001E-77AD-9D0BEBC677D0}"/>
              </a:ext>
            </a:extLst>
          </p:cNvPr>
          <p:cNvSpPr txBox="1"/>
          <p:nvPr/>
        </p:nvSpPr>
        <p:spPr>
          <a:xfrm>
            <a:off x="5145155" y="5685035"/>
            <a:ext cx="11698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Global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4DD03182-57A5-AEBE-1304-E7A8E26C55F5}"/>
              </a:ext>
            </a:extLst>
          </p:cNvPr>
          <p:cNvSpPr txBox="1"/>
          <p:nvPr/>
        </p:nvSpPr>
        <p:spPr>
          <a:xfrm>
            <a:off x="5048907" y="6307552"/>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42658BB0-6276-47AE-CFB9-BAAFBA157BA7}"/>
              </a:ext>
            </a:extLst>
          </p:cNvPr>
          <p:cNvSpPr/>
          <p:nvPr/>
        </p:nvSpPr>
        <p:spPr>
          <a:xfrm>
            <a:off x="4992757" y="5362983"/>
            <a:ext cx="1417990" cy="122156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05E042DE-1CA6-A203-5318-D33FF347F316}"/>
              </a:ext>
            </a:extLst>
          </p:cNvPr>
          <p:cNvCxnSpPr>
            <a:stCxn id="992" idx="3"/>
            <a:endCxn id="95" idx="0"/>
          </p:cNvCxnSpPr>
          <p:nvPr/>
        </p:nvCxnSpPr>
        <p:spPr>
          <a:xfrm flipV="1">
            <a:off x="4305319" y="5615348"/>
            <a:ext cx="986915" cy="389798"/>
          </a:xfrm>
          <a:prstGeom prst="bentConnector3">
            <a:avLst>
              <a:gd name="adj1" fmla="val 1691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F9454F4B-1B7D-2D49-1E00-F76FAEB0725F}"/>
              </a:ext>
            </a:extLst>
          </p:cNvPr>
          <p:cNvCxnSpPr>
            <a:cxnSpLocks/>
          </p:cNvCxnSpPr>
          <p:nvPr/>
        </p:nvCxnSpPr>
        <p:spPr>
          <a:xfrm>
            <a:off x="4475364" y="6014252"/>
            <a:ext cx="829505" cy="211728"/>
          </a:xfrm>
          <a:prstGeom prst="bentConnector3">
            <a:avLst>
              <a:gd name="adj1" fmla="val -393"/>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7FFD8CBC-76EE-CB46-7F25-93AC37AB91F9}"/>
              </a:ext>
            </a:extLst>
          </p:cNvPr>
          <p:cNvSpPr txBox="1"/>
          <p:nvPr/>
        </p:nvSpPr>
        <p:spPr>
          <a:xfrm>
            <a:off x="4762920" y="651155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0B2EB74D-552D-A974-39EE-9EE6E18175A7}"/>
              </a:ext>
            </a:extLst>
          </p:cNvPr>
          <p:cNvGraphicFramePr>
            <a:graphicFrameLocks noGrp="1"/>
          </p:cNvGraphicFramePr>
          <p:nvPr/>
        </p:nvGraphicFramePr>
        <p:xfrm>
          <a:off x="4447643" y="5184763"/>
          <a:ext cx="599136" cy="457200"/>
        </p:xfrm>
        <a:graphic>
          <a:graphicData uri="http://schemas.openxmlformats.org/drawingml/2006/table">
            <a:tbl>
              <a:tblPr/>
              <a:tblGrid>
                <a:gridCol w="599136">
                  <a:extLst>
                    <a:ext uri="{9D8B030D-6E8A-4147-A177-3AD203B41FA5}">
                      <a16:colId xmlns:a16="http://schemas.microsoft.com/office/drawing/2014/main" val="2908606597"/>
                    </a:ext>
                  </a:extLst>
                </a:gridCol>
              </a:tblGrid>
              <a:tr h="0">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Global </a:t>
                      </a:r>
                    </a:p>
                    <a:p>
                      <a:pPr algn="ctr"/>
                      <a:r>
                        <a:rPr lang="en-US" sz="1200" b="0" dirty="0">
                          <a:solidFill>
                            <a:srgbClr val="FF0000"/>
                          </a:solidFill>
                          <a:latin typeface="Times New Roman" panose="02020603050405020304" pitchFamily="18" charset="0"/>
                          <a:cs typeface="Times New Roman" panose="02020603050405020304" pitchFamily="18" charset="0"/>
                        </a:rPr>
                        <a:t>guide</a:t>
                      </a: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6B6F015E-3239-D315-D82B-5F3AAD409E9B}"/>
              </a:ext>
            </a:extLst>
          </p:cNvPr>
          <p:cNvGraphicFramePr>
            <a:graphicFrameLocks noGrp="1"/>
          </p:cNvGraphicFramePr>
          <p:nvPr/>
        </p:nvGraphicFramePr>
        <p:xfrm>
          <a:off x="4461426" y="5816290"/>
          <a:ext cx="602988" cy="457200"/>
        </p:xfrm>
        <a:graphic>
          <a:graphicData uri="http://schemas.openxmlformats.org/drawingml/2006/table">
            <a:tbl>
              <a:tblPr/>
              <a:tblGrid>
                <a:gridCol w="602988">
                  <a:extLst>
                    <a:ext uri="{9D8B030D-6E8A-4147-A177-3AD203B41FA5}">
                      <a16:colId xmlns:a16="http://schemas.microsoft.com/office/drawing/2014/main" val="1729289734"/>
                    </a:ext>
                  </a:extLst>
                </a:gridCol>
              </a:tblGrid>
              <a:tr h="309605">
                <a:tc>
                  <a:txBody>
                    <a:bodyPr/>
                    <a:lstStyle/>
                    <a:p>
                      <a:pPr algn="ctr"/>
                      <a:r>
                        <a:rPr lang="en-US" sz="1200" b="0" dirty="0">
                          <a:solidFill>
                            <a:srgbClr val="FF0000"/>
                          </a:solidFill>
                          <a:latin typeface="Times New Roman" panose="02020603050405020304" pitchFamily="18" charset="0"/>
                          <a:cs typeface="Times New Roman" panose="02020603050405020304" pitchFamily="18" charset="0"/>
                        </a:rPr>
                        <a:t>Hard </a:t>
                      </a:r>
                    </a:p>
                    <a:p>
                      <a:pPr algn="ctr"/>
                      <a:r>
                        <a:rPr lang="en-US" sz="1200" b="0" dirty="0">
                          <a:solidFill>
                            <a:srgbClr val="FF0000"/>
                          </a:solidFill>
                          <a:latin typeface="Times New Roman" panose="02020603050405020304" pitchFamily="18" charset="0"/>
                          <a:cs typeface="Times New Roman" panose="02020603050405020304" pitchFamily="18" charset="0"/>
                        </a:rPr>
                        <a:t>boost</a:t>
                      </a: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52B7E19C-A392-E899-E8A3-37F107CFEF2B}"/>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a:t>
            </a:r>
            <a:r>
              <a:rPr lang="en-US" altLang="zh-CN" sz="1200" b="1" dirty="0">
                <a:solidFill>
                  <a:srgbClr val="FF0000"/>
                </a:solidFill>
                <a:latin typeface="Times New Roman" panose="02020603050405020304" pitchFamily="18" charset="0"/>
                <a:cs typeface="Times New Roman" panose="02020603050405020304" pitchFamily="18" charset="0"/>
              </a:rPr>
              <a:t>Feature-preserving </a:t>
            </a:r>
            <a:r>
              <a:rPr lang="en-US" altLang="zh-CN" sz="1200" b="1" dirty="0">
                <a:latin typeface="Times New Roman" panose="02020603050405020304" pitchFamily="18" charset="0"/>
                <a:cs typeface="Times New Roman" panose="02020603050405020304" pitchFamily="18" charset="0"/>
              </a:rPr>
              <a:t>perturbation generation and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prompt learning </a:t>
            </a:r>
          </a:p>
        </p:txBody>
      </p:sp>
      <p:sp>
        <p:nvSpPr>
          <p:cNvPr id="1062" name="文本框 1061">
            <a:extLst>
              <a:ext uri="{FF2B5EF4-FFF2-40B4-BE49-F238E27FC236}">
                <a16:creationId xmlns:a16="http://schemas.microsoft.com/office/drawing/2014/main" id="{5AAAA37C-BE01-1A9A-9C36-6CEF923C4406}"/>
              </a:ext>
            </a:extLst>
          </p:cNvPr>
          <p:cNvSpPr txBox="1"/>
          <p:nvPr/>
        </p:nvSpPr>
        <p:spPr>
          <a:xfrm>
            <a:off x="6439167" y="-45442"/>
            <a:ext cx="4064075"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a:t>
            </a:r>
            <a:r>
              <a:rPr lang="en-US" altLang="zh-CN" sz="1200" b="1" dirty="0">
                <a:solidFill>
                  <a:srgbClr val="FF0000"/>
                </a:solidFill>
                <a:latin typeface="Times New Roman" panose="02020603050405020304" pitchFamily="18" charset="0"/>
                <a:cs typeface="Times New Roman" panose="02020603050405020304" pitchFamily="18" charset="0"/>
              </a:rPr>
              <a:t>dual</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AB1B6884-F46F-3F5A-0330-3584A843E9A6}"/>
              </a:ext>
            </a:extLst>
          </p:cNvPr>
          <p:cNvSpPr/>
          <p:nvPr/>
        </p:nvSpPr>
        <p:spPr>
          <a:xfrm>
            <a:off x="7113477"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3A7C8980-86CE-E782-437B-0833CFF29761}"/>
              </a:ext>
            </a:extLst>
          </p:cNvPr>
          <p:cNvSpPr/>
          <p:nvPr/>
        </p:nvSpPr>
        <p:spPr>
          <a:xfrm>
            <a:off x="7418277"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0DF43774-1EB5-6FF9-EE78-07B70427FBBC}"/>
              </a:ext>
            </a:extLst>
          </p:cNvPr>
          <p:cNvSpPr/>
          <p:nvPr/>
        </p:nvSpPr>
        <p:spPr>
          <a:xfrm>
            <a:off x="7472191"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4DABB099-F7EC-0BAC-3600-0BA7E4BACEE0}"/>
              </a:ext>
            </a:extLst>
          </p:cNvPr>
          <p:cNvCxnSpPr>
            <a:cxnSpLocks/>
            <a:stCxn id="1063" idx="3"/>
          </p:cNvCxnSpPr>
          <p:nvPr/>
        </p:nvCxnSpPr>
        <p:spPr>
          <a:xfrm flipH="1">
            <a:off x="6890830"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0164F19C-FA24-3892-C65E-94F64EE3CD08}"/>
              </a:ext>
            </a:extLst>
          </p:cNvPr>
          <p:cNvCxnSpPr>
            <a:cxnSpLocks/>
            <a:stCxn id="1063" idx="5"/>
            <a:endCxn id="1064" idx="1"/>
          </p:cNvCxnSpPr>
          <p:nvPr/>
        </p:nvCxnSpPr>
        <p:spPr>
          <a:xfrm>
            <a:off x="7223234"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E2D73A73-8AF8-65B2-4B01-1965DD2C84B2}"/>
              </a:ext>
            </a:extLst>
          </p:cNvPr>
          <p:cNvCxnSpPr>
            <a:cxnSpLocks/>
          </p:cNvCxnSpPr>
          <p:nvPr/>
        </p:nvCxnSpPr>
        <p:spPr>
          <a:xfrm>
            <a:off x="6936293"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7CBAB82A-1742-8CAA-836B-F9911E9C9E84}"/>
              </a:ext>
            </a:extLst>
          </p:cNvPr>
          <p:cNvCxnSpPr>
            <a:cxnSpLocks/>
            <a:stCxn id="1064" idx="3"/>
          </p:cNvCxnSpPr>
          <p:nvPr/>
        </p:nvCxnSpPr>
        <p:spPr>
          <a:xfrm flipH="1">
            <a:off x="7158940"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4F1E31B0-6E19-4FD5-C6A5-D56040CB64AA}"/>
              </a:ext>
            </a:extLst>
          </p:cNvPr>
          <p:cNvCxnSpPr>
            <a:cxnSpLocks/>
            <a:stCxn id="1079" idx="2"/>
            <a:endCxn id="1064" idx="7"/>
          </p:cNvCxnSpPr>
          <p:nvPr/>
        </p:nvCxnSpPr>
        <p:spPr>
          <a:xfrm flipH="1">
            <a:off x="7528034"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A307385A-6A4D-98E1-A4EC-EA66E4E437FB}"/>
              </a:ext>
            </a:extLst>
          </p:cNvPr>
          <p:cNvCxnSpPr>
            <a:cxnSpLocks/>
            <a:stCxn id="1065" idx="0"/>
            <a:endCxn id="1064" idx="4"/>
          </p:cNvCxnSpPr>
          <p:nvPr/>
        </p:nvCxnSpPr>
        <p:spPr>
          <a:xfrm flipH="1" flipV="1">
            <a:off x="7482571"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2DA232F9-7B83-C70B-55FB-F0B9DDA41B19}"/>
              </a:ext>
            </a:extLst>
          </p:cNvPr>
          <p:cNvCxnSpPr>
            <a:cxnSpLocks/>
            <a:stCxn id="1078" idx="1"/>
            <a:endCxn id="1064" idx="5"/>
          </p:cNvCxnSpPr>
          <p:nvPr/>
        </p:nvCxnSpPr>
        <p:spPr>
          <a:xfrm flipH="1" flipV="1">
            <a:off x="7528034"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43EC75A0-C20E-D2E5-86BF-C54F1CEF5C97}"/>
              </a:ext>
            </a:extLst>
          </p:cNvPr>
          <p:cNvCxnSpPr>
            <a:cxnSpLocks/>
            <a:stCxn id="1079" idx="5"/>
            <a:endCxn id="1078" idx="0"/>
          </p:cNvCxnSpPr>
          <p:nvPr/>
        </p:nvCxnSpPr>
        <p:spPr>
          <a:xfrm>
            <a:off x="7885362"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0DCE72AE-7015-5F0F-309D-8EE1D107C7A7}"/>
              </a:ext>
            </a:extLst>
          </p:cNvPr>
          <p:cNvCxnSpPr>
            <a:cxnSpLocks/>
            <a:stCxn id="1063" idx="4"/>
          </p:cNvCxnSpPr>
          <p:nvPr/>
        </p:nvCxnSpPr>
        <p:spPr>
          <a:xfrm flipH="1">
            <a:off x="7113477"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8A13960B-55D6-9B47-50D2-2BE366D54899}"/>
              </a:ext>
            </a:extLst>
          </p:cNvPr>
          <p:cNvCxnSpPr>
            <a:cxnSpLocks/>
            <a:endCxn id="1065" idx="2"/>
          </p:cNvCxnSpPr>
          <p:nvPr/>
        </p:nvCxnSpPr>
        <p:spPr>
          <a:xfrm>
            <a:off x="7157221"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83E894CD-56F4-F0C3-9D15-2F2C99DEF4E5}"/>
              </a:ext>
            </a:extLst>
          </p:cNvPr>
          <p:cNvSpPr/>
          <p:nvPr/>
        </p:nvSpPr>
        <p:spPr>
          <a:xfrm>
            <a:off x="7043939"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17D0B103-B1F0-B496-3F5B-7A260A803BDD}"/>
              </a:ext>
            </a:extLst>
          </p:cNvPr>
          <p:cNvSpPr/>
          <p:nvPr/>
        </p:nvSpPr>
        <p:spPr>
          <a:xfrm>
            <a:off x="6854375"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F3E107C7-39E0-D85F-C366-33E889B594C2}"/>
              </a:ext>
            </a:extLst>
          </p:cNvPr>
          <p:cNvSpPr/>
          <p:nvPr/>
        </p:nvSpPr>
        <p:spPr>
          <a:xfrm>
            <a:off x="7850412"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301D1AB3-5E05-4EAB-2A4F-CF34CE8AFA73}"/>
              </a:ext>
            </a:extLst>
          </p:cNvPr>
          <p:cNvSpPr/>
          <p:nvPr/>
        </p:nvSpPr>
        <p:spPr>
          <a:xfrm>
            <a:off x="7775605"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7558B6E8-872D-338A-509C-08B964FC581B}"/>
              </a:ext>
            </a:extLst>
          </p:cNvPr>
          <p:cNvSpPr txBox="1"/>
          <p:nvPr/>
        </p:nvSpPr>
        <p:spPr>
          <a:xfrm>
            <a:off x="7046681"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1244696-F6FC-F570-60D0-32AAC8509809}"/>
              </a:ext>
            </a:extLst>
          </p:cNvPr>
          <p:cNvSpPr txBox="1"/>
          <p:nvPr/>
        </p:nvSpPr>
        <p:spPr>
          <a:xfrm>
            <a:off x="7338640"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76DF19A9-4A8C-3811-DD23-9DF4DF90BDFB}"/>
              </a:ext>
            </a:extLst>
          </p:cNvPr>
          <p:cNvCxnSpPr>
            <a:cxnSpLocks/>
          </p:cNvCxnSpPr>
          <p:nvPr/>
        </p:nvCxnSpPr>
        <p:spPr>
          <a:xfrm flipH="1">
            <a:off x="7493306"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EC744B1D-270A-3FAF-969D-DF80FB94FB4B}"/>
              </a:ext>
            </a:extLst>
          </p:cNvPr>
          <p:cNvSpPr/>
          <p:nvPr/>
        </p:nvSpPr>
        <p:spPr>
          <a:xfrm>
            <a:off x="7470447"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45376807-D998-01F4-3F9A-3E622C214BE7}"/>
              </a:ext>
            </a:extLst>
          </p:cNvPr>
          <p:cNvSpPr txBox="1"/>
          <p:nvPr/>
        </p:nvSpPr>
        <p:spPr>
          <a:xfrm>
            <a:off x="6775989"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C7D1AF1D-8C8E-90B6-6217-B2C4E06D1792}"/>
              </a:ext>
            </a:extLst>
          </p:cNvPr>
          <p:cNvSpPr txBox="1"/>
          <p:nvPr/>
        </p:nvSpPr>
        <p:spPr>
          <a:xfrm>
            <a:off x="7697740"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8772FCF8-8420-B59D-5E7B-B4408B89DF06}"/>
              </a:ext>
            </a:extLst>
          </p:cNvPr>
          <p:cNvCxnSpPr>
            <a:cxnSpLocks/>
            <a:stCxn id="1127" idx="2"/>
            <a:endCxn id="1124" idx="6"/>
          </p:cNvCxnSpPr>
          <p:nvPr/>
        </p:nvCxnSpPr>
        <p:spPr>
          <a:xfrm flipH="1">
            <a:off x="8072230"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2BB72F75-D5CD-6325-BDCE-4061CA03EDCF}"/>
              </a:ext>
            </a:extLst>
          </p:cNvPr>
          <p:cNvSpPr/>
          <p:nvPr/>
        </p:nvSpPr>
        <p:spPr>
          <a:xfrm>
            <a:off x="7994258"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16004038-F018-D489-3C93-D1F1E96AB0BB}"/>
              </a:ext>
            </a:extLst>
          </p:cNvPr>
          <p:cNvCxnSpPr>
            <a:cxnSpLocks/>
            <a:stCxn id="1127" idx="0"/>
            <a:endCxn id="1126" idx="5"/>
          </p:cNvCxnSpPr>
          <p:nvPr/>
        </p:nvCxnSpPr>
        <p:spPr>
          <a:xfrm flipH="1" flipV="1">
            <a:off x="8111157"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732AF103-F329-462E-69C9-BBBB78A44FC6}"/>
              </a:ext>
            </a:extLst>
          </p:cNvPr>
          <p:cNvSpPr/>
          <p:nvPr/>
        </p:nvSpPr>
        <p:spPr>
          <a:xfrm>
            <a:off x="8044604"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9761E1DF-C7B9-E520-70B9-4A42547BA7AE}"/>
              </a:ext>
            </a:extLst>
          </p:cNvPr>
          <p:cNvSpPr/>
          <p:nvPr/>
        </p:nvSpPr>
        <p:spPr>
          <a:xfrm>
            <a:off x="8159674"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DF58DFBA-8FC1-B53C-D010-CEFE12C38CC9}"/>
              </a:ext>
            </a:extLst>
          </p:cNvPr>
          <p:cNvCxnSpPr>
            <a:cxnSpLocks/>
            <a:stCxn id="1124" idx="4"/>
            <a:endCxn id="1078" idx="7"/>
          </p:cNvCxnSpPr>
          <p:nvPr/>
        </p:nvCxnSpPr>
        <p:spPr>
          <a:xfrm flipH="1">
            <a:off x="7960169"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C687031A-2440-4A5D-C8C6-BBE034C3118D}"/>
              </a:ext>
            </a:extLst>
          </p:cNvPr>
          <p:cNvCxnSpPr>
            <a:cxnSpLocks/>
            <a:stCxn id="1126" idx="2"/>
            <a:endCxn id="1079" idx="7"/>
          </p:cNvCxnSpPr>
          <p:nvPr/>
        </p:nvCxnSpPr>
        <p:spPr>
          <a:xfrm flipH="1">
            <a:off x="7885362"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544C4D1E-2D65-5777-0EFA-DEFBEAF8971D}"/>
              </a:ext>
            </a:extLst>
          </p:cNvPr>
          <p:cNvSpPr/>
          <p:nvPr/>
        </p:nvSpPr>
        <p:spPr>
          <a:xfrm>
            <a:off x="8127407"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7F948B1B-4450-21A9-F197-4549B93619BF}"/>
              </a:ext>
            </a:extLst>
          </p:cNvPr>
          <p:cNvCxnSpPr>
            <a:cxnSpLocks/>
            <a:stCxn id="1127" idx="4"/>
            <a:endCxn id="1130" idx="0"/>
          </p:cNvCxnSpPr>
          <p:nvPr/>
        </p:nvCxnSpPr>
        <p:spPr>
          <a:xfrm flipH="1">
            <a:off x="8191701"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B780F0DF-3C1C-91BC-C22E-96BD08DC0946}"/>
              </a:ext>
            </a:extLst>
          </p:cNvPr>
          <p:cNvSpPr txBox="1"/>
          <p:nvPr/>
        </p:nvSpPr>
        <p:spPr>
          <a:xfrm>
            <a:off x="7790593"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60EB38D-3D2B-F6B2-BD3F-20D443E5C987}"/>
              </a:ext>
            </a:extLst>
          </p:cNvPr>
          <p:cNvCxnSpPr>
            <a:cxnSpLocks/>
            <a:stCxn id="1130" idx="2"/>
            <a:endCxn id="1078" idx="5"/>
          </p:cNvCxnSpPr>
          <p:nvPr/>
        </p:nvCxnSpPr>
        <p:spPr>
          <a:xfrm flipH="1">
            <a:off x="7960169"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4C615E64-488E-FE9A-6E93-CA3AAF41BBE8}"/>
              </a:ext>
            </a:extLst>
          </p:cNvPr>
          <p:cNvSpPr txBox="1"/>
          <p:nvPr/>
        </p:nvSpPr>
        <p:spPr>
          <a:xfrm>
            <a:off x="7643226"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A6B9953B-DFA5-1D17-FF2E-E7AC273D4C00}"/>
              </a:ext>
            </a:extLst>
          </p:cNvPr>
          <p:cNvSpPr/>
          <p:nvPr/>
        </p:nvSpPr>
        <p:spPr>
          <a:xfrm>
            <a:off x="7592233"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CA468306-6655-61CD-A0F2-0BC02061BD07}"/>
              </a:ext>
            </a:extLst>
          </p:cNvPr>
          <p:cNvSpPr txBox="1"/>
          <p:nvPr/>
        </p:nvSpPr>
        <p:spPr>
          <a:xfrm>
            <a:off x="6971981"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05B17071-4899-67EB-FA1B-5AB283CEB9AC}"/>
              </a:ext>
            </a:extLst>
          </p:cNvPr>
          <p:cNvSpPr/>
          <p:nvPr/>
        </p:nvSpPr>
        <p:spPr>
          <a:xfrm>
            <a:off x="6796069"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DEEC1252-B509-4C9F-1BD3-0DB546E9414A}"/>
                  </a:ext>
                </a:extLst>
              </p:cNvPr>
              <p:cNvSpPr txBox="1"/>
              <p:nvPr/>
            </p:nvSpPr>
            <p:spPr>
              <a:xfrm>
                <a:off x="7027606"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DEEC1252-B509-4C9F-1BD3-0DB546E9414A}"/>
                  </a:ext>
                </a:extLst>
              </p:cNvPr>
              <p:cNvSpPr txBox="1">
                <a:spLocks noRot="1" noChangeAspect="1" noMove="1" noResize="1" noEditPoints="1" noAdjustHandles="1" noChangeArrowheads="1" noChangeShapeType="1" noTextEdit="1"/>
              </p:cNvSpPr>
              <p:nvPr/>
            </p:nvSpPr>
            <p:spPr>
              <a:xfrm>
                <a:off x="7027606" y="2952414"/>
                <a:ext cx="1470975" cy="291298"/>
              </a:xfrm>
              <a:prstGeom prst="rect">
                <a:avLst/>
              </a:prstGeom>
              <a:blipFill>
                <a:blip r:embed="rId5"/>
                <a:stretch>
                  <a:fillRect l="-415"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14ED144B-A48A-4703-8392-4057E799CC03}"/>
              </a:ext>
            </a:extLst>
          </p:cNvPr>
          <p:cNvSpPr txBox="1"/>
          <p:nvPr/>
        </p:nvSpPr>
        <p:spPr>
          <a:xfrm>
            <a:off x="6606398" y="449800"/>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a:t>
            </a:r>
            <a:r>
              <a:rPr lang="en-US" altLang="zh-CN" sz="1200" i="0" dirty="0">
                <a:solidFill>
                  <a:srgbClr val="2C2C36"/>
                </a:solidFill>
                <a:effectLst/>
                <a:latin typeface="Times New Roman" panose="02020603050405020304" pitchFamily="18" charset="0"/>
                <a:cs typeface="Times New Roman" panose="02020603050405020304" pitchFamily="18" charset="0"/>
              </a:rPr>
              <a:t>wnership verification </a:t>
            </a:r>
          </a:p>
          <a:p>
            <a:pPr algn="ctr"/>
            <a:r>
              <a:rPr lang="en-US" altLang="zh-CN" sz="1200" i="0" dirty="0">
                <a:solidFill>
                  <a:srgbClr val="FF0000"/>
                </a:solidFill>
                <a:effectLst/>
                <a:latin typeface="Times New Roman" panose="02020603050405020304" pitchFamily="18" charset="0"/>
                <a:cs typeface="Times New Roman" panose="02020603050405020304" pitchFamily="18" charset="0"/>
              </a:rPr>
              <a:t>by single-class outputs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8FCD4A34-B8A7-36C9-C7AF-BE9593D4B67A}"/>
              </a:ext>
            </a:extLst>
          </p:cNvPr>
          <p:cNvCxnSpPr>
            <a:cxnSpLocks/>
          </p:cNvCxnSpPr>
          <p:nvPr/>
        </p:nvCxnSpPr>
        <p:spPr>
          <a:xfrm>
            <a:off x="8240902" y="70394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E5ED762-9319-FF9D-3DE8-BA5D8F9E3CE3}"/>
              </a:ext>
            </a:extLst>
          </p:cNvPr>
          <p:cNvSpPr txBox="1"/>
          <p:nvPr/>
        </p:nvSpPr>
        <p:spPr>
          <a:xfrm>
            <a:off x="8867737" y="480466"/>
            <a:ext cx="1938327" cy="461665"/>
          </a:xfrm>
          <a:prstGeom prst="rect">
            <a:avLst/>
          </a:prstGeom>
          <a:noFill/>
        </p:spPr>
        <p:txBody>
          <a:bodyPr wrap="square">
            <a:spAutoFit/>
          </a:bodyPr>
          <a:lstStyle/>
          <a:p>
            <a:r>
              <a:rPr lang="en-US" altLang="zh-CN" sz="1200" i="0" dirty="0">
                <a:effectLst/>
                <a:latin typeface="Times New Roman" panose="02020603050405020304" pitchFamily="18" charset="0"/>
                <a:cs typeface="Times New Roman" panose="02020603050405020304" pitchFamily="18" charset="0"/>
              </a:rPr>
              <a:t>Both models make the same </a:t>
            </a:r>
            <a:r>
              <a:rPr lang="en-US" altLang="zh-CN" sz="1200" i="0" dirty="0">
                <a:solidFill>
                  <a:srgbClr val="FF0000"/>
                </a:solidFill>
                <a:effectLst/>
                <a:latin typeface="Times New Roman" panose="02020603050405020304" pitchFamily="18" charset="0"/>
                <a:cs typeface="Times New Roman" panose="02020603050405020304" pitchFamily="18" charset="0"/>
              </a:rPr>
              <a:t>predictions</a:t>
            </a:r>
            <a:r>
              <a:rPr lang="en-US" altLang="zh-CN" sz="1200" i="0" dirty="0">
                <a:effectLst/>
                <a:latin typeface="Times New Roman" panose="02020603050405020304" pitchFamily="18" charset="0"/>
                <a:cs typeface="Times New Roman" panose="02020603050405020304" pitchFamily="18" charset="0"/>
              </a:rPr>
              <a:t> on hard nodes.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D72734F1-05AF-76A3-9A00-714305AD72E9}"/>
              </a:ext>
            </a:extLst>
          </p:cNvPr>
          <p:cNvSpPr txBox="1"/>
          <p:nvPr/>
        </p:nvSpPr>
        <p:spPr>
          <a:xfrm>
            <a:off x="6651975" y="1174653"/>
            <a:ext cx="1836249"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Ownership verification </a:t>
            </a:r>
          </a:p>
          <a:p>
            <a:r>
              <a:rPr lang="en-US" altLang="zh-CN" sz="1200" dirty="0">
                <a:solidFill>
                  <a:srgbClr val="FF0000"/>
                </a:solidFill>
                <a:latin typeface="Times New Roman" panose="02020603050405020304" pitchFamily="18" charset="0"/>
                <a:cs typeface="Times New Roman" panose="02020603050405020304" pitchFamily="18" charset="0"/>
              </a:rPr>
              <a:t>by hypothesis testing</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0ADBD7C8-5963-AD24-0956-233F7AA00A87}"/>
              </a:ext>
            </a:extLst>
          </p:cNvPr>
          <p:cNvCxnSpPr>
            <a:cxnSpLocks/>
          </p:cNvCxnSpPr>
          <p:nvPr/>
        </p:nvCxnSpPr>
        <p:spPr>
          <a:xfrm>
            <a:off x="8277646" y="143033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5551F442-ABBE-0134-9C2D-2E2EB4761FC3}"/>
              </a:ext>
            </a:extLst>
          </p:cNvPr>
          <p:cNvSpPr txBox="1"/>
          <p:nvPr/>
        </p:nvSpPr>
        <p:spPr>
          <a:xfrm>
            <a:off x="8868526" y="1196220"/>
            <a:ext cx="1930532"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Both models output similar hard-node </a:t>
            </a:r>
            <a:r>
              <a:rPr lang="en-US" altLang="zh-CN" sz="1200" dirty="0">
                <a:solidFill>
                  <a:srgbClr val="FF0000"/>
                </a:solidFill>
                <a:latin typeface="Times New Roman" panose="02020603050405020304" pitchFamily="18" charset="0"/>
                <a:cs typeface="Times New Roman" panose="02020603050405020304" pitchFamily="18" charset="0"/>
              </a:rPr>
              <a:t>probabilities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151" name="矩形 1150">
            <a:extLst>
              <a:ext uri="{FF2B5EF4-FFF2-40B4-BE49-F238E27FC236}">
                <a16:creationId xmlns:a16="http://schemas.microsoft.com/office/drawing/2014/main" id="{E604C55B-D5EE-882B-9763-D77599472641}"/>
              </a:ext>
            </a:extLst>
          </p:cNvPr>
          <p:cNvSpPr/>
          <p:nvPr/>
        </p:nvSpPr>
        <p:spPr>
          <a:xfrm>
            <a:off x="6665113" y="445377"/>
            <a:ext cx="4208834"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矩形 319">
            <a:extLst>
              <a:ext uri="{FF2B5EF4-FFF2-40B4-BE49-F238E27FC236}">
                <a16:creationId xmlns:a16="http://schemas.microsoft.com/office/drawing/2014/main" id="{569224C7-3458-C1D2-139D-11DC55EBFA27}"/>
              </a:ext>
            </a:extLst>
          </p:cNvPr>
          <p:cNvSpPr/>
          <p:nvPr/>
        </p:nvSpPr>
        <p:spPr>
          <a:xfrm>
            <a:off x="6684630" y="1191570"/>
            <a:ext cx="4214029" cy="51174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2" name="文本框 321">
            <a:extLst>
              <a:ext uri="{FF2B5EF4-FFF2-40B4-BE49-F238E27FC236}">
                <a16:creationId xmlns:a16="http://schemas.microsoft.com/office/drawing/2014/main" id="{68692DAC-15A0-692B-2464-99BEBD161C2B}"/>
              </a:ext>
            </a:extLst>
          </p:cNvPr>
          <p:cNvSpPr txBox="1"/>
          <p:nvPr/>
        </p:nvSpPr>
        <p:spPr>
          <a:xfrm>
            <a:off x="6588071" y="207378"/>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a:t>
            </a:r>
            <a:r>
              <a:rPr lang="en-US" altLang="zh-CN" sz="1200" b="1" i="0" dirty="0">
                <a:solidFill>
                  <a:srgbClr val="FF0000"/>
                </a:solidFill>
                <a:effectLst/>
                <a:latin typeface="Times New Roman" panose="02020603050405020304" pitchFamily="18" charset="0"/>
                <a:cs typeface="Times New Roman" panose="02020603050405020304" pitchFamily="18" charset="0"/>
              </a:rPr>
              <a:t>Behave</a:t>
            </a:r>
            <a:r>
              <a:rPr lang="en-US" altLang="zh-CN" sz="1200" b="1" i="0" dirty="0">
                <a:solidFill>
                  <a:srgbClr val="2C2C36"/>
                </a:solidFill>
                <a:effectLst/>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176117AF-7C61-38D8-8F9A-CC461A4331C4}"/>
              </a:ext>
            </a:extLst>
          </p:cNvPr>
          <p:cNvSpPr txBox="1"/>
          <p:nvPr/>
        </p:nvSpPr>
        <p:spPr>
          <a:xfrm>
            <a:off x="6588071" y="957120"/>
            <a:ext cx="15361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a:t>
            </a:r>
            <a:r>
              <a:rPr lang="en-US" altLang="zh-CN" sz="1200" b="1" dirty="0">
                <a:solidFill>
                  <a:srgbClr val="FF0000"/>
                </a:solidFill>
                <a:latin typeface="Times New Roman" panose="02020603050405020304" pitchFamily="18" charset="0"/>
                <a:cs typeface="Times New Roman" panose="02020603050405020304" pitchFamily="18" charset="0"/>
              </a:rPr>
              <a:t>Kernel</a:t>
            </a:r>
            <a:r>
              <a:rPr lang="en-US" altLang="zh-CN" sz="1200" b="1" dirty="0">
                <a:latin typeface="Times New Roman" panose="02020603050405020304" pitchFamily="18" charset="0"/>
                <a:cs typeface="Times New Roman" panose="02020603050405020304" pitchFamily="18" charset="0"/>
              </a:rPr>
              <a:t> similarity</a:t>
            </a:r>
            <a:endParaRPr lang="zh-CN" altLang="en-US" sz="1200" b="1"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61F7A96-8C20-2A38-1762-E886A1DCCE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1821" y="3391442"/>
            <a:ext cx="889653" cy="954574"/>
          </a:xfrm>
          <a:prstGeom prst="rect">
            <a:avLst/>
          </a:prstGeom>
        </p:spPr>
      </p:pic>
      <p:pic>
        <p:nvPicPr>
          <p:cNvPr id="329" name="图片 328">
            <a:extLst>
              <a:ext uri="{FF2B5EF4-FFF2-40B4-BE49-F238E27FC236}">
                <a16:creationId xmlns:a16="http://schemas.microsoft.com/office/drawing/2014/main" id="{868E59EF-62AF-DA00-E20E-DB993295F1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7919" y="3451071"/>
            <a:ext cx="672098" cy="628130"/>
          </a:xfrm>
          <a:prstGeom prst="rect">
            <a:avLst/>
          </a:prstGeom>
        </p:spPr>
      </p:pic>
      <p:cxnSp>
        <p:nvCxnSpPr>
          <p:cNvPr id="330" name="直接箭头连接符 329">
            <a:extLst>
              <a:ext uri="{FF2B5EF4-FFF2-40B4-BE49-F238E27FC236}">
                <a16:creationId xmlns:a16="http://schemas.microsoft.com/office/drawing/2014/main" id="{F281AF3C-7E59-519E-A273-A5464D0A8249}"/>
              </a:ext>
            </a:extLst>
          </p:cNvPr>
          <p:cNvCxnSpPr>
            <a:cxnSpLocks/>
          </p:cNvCxnSpPr>
          <p:nvPr/>
        </p:nvCxnSpPr>
        <p:spPr>
          <a:xfrm>
            <a:off x="7224523"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2" name="直接箭头连接符 331">
            <a:extLst>
              <a:ext uri="{FF2B5EF4-FFF2-40B4-BE49-F238E27FC236}">
                <a16:creationId xmlns:a16="http://schemas.microsoft.com/office/drawing/2014/main" id="{277F599F-64A8-1850-40AD-E337BA1F485A}"/>
              </a:ext>
            </a:extLst>
          </p:cNvPr>
          <p:cNvCxnSpPr>
            <a:cxnSpLocks/>
          </p:cNvCxnSpPr>
          <p:nvPr/>
        </p:nvCxnSpPr>
        <p:spPr>
          <a:xfrm>
            <a:off x="8176405" y="321737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33" name="Google Shape;4303;p42">
            <a:extLst>
              <a:ext uri="{FF2B5EF4-FFF2-40B4-BE49-F238E27FC236}">
                <a16:creationId xmlns:a16="http://schemas.microsoft.com/office/drawing/2014/main" id="{F4775590-F1DC-6A70-CB5E-B37734265FAD}"/>
              </a:ext>
            </a:extLst>
          </p:cNvPr>
          <p:cNvGrpSpPr/>
          <p:nvPr/>
        </p:nvGrpSpPr>
        <p:grpSpPr>
          <a:xfrm rot="16200000">
            <a:off x="7182183" y="4624881"/>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3A4877CB-2CDA-5838-5658-56D90885AA3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DD168B9E-DB17-29F3-7BC1-8A1093A2BA4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0F26BA88-D588-523C-7CED-ED707CC75FF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25506B61-4933-ED53-51E1-BA291C6ADE33}"/>
              </a:ext>
            </a:extLst>
          </p:cNvPr>
          <p:cNvGrpSpPr/>
          <p:nvPr/>
        </p:nvGrpSpPr>
        <p:grpSpPr>
          <a:xfrm rot="16200000">
            <a:off x="7149530" y="4650920"/>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BC15BAE-0030-C35A-A9A6-337396A1D73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77282470-FE86-64A0-8A74-2EC37877284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C982B5A1-818E-678D-DE92-68FD7FD442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F1B79C03-BB6B-DB33-671C-58DD26A579E1}"/>
              </a:ext>
            </a:extLst>
          </p:cNvPr>
          <p:cNvGrpSpPr/>
          <p:nvPr/>
        </p:nvGrpSpPr>
        <p:grpSpPr>
          <a:xfrm rot="16200000">
            <a:off x="7100554" y="4681467"/>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2E606379-F750-BEAB-DA34-E0A164AB2F6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F40AF66A-A662-DD00-8876-3C10007C38A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FEC01EAF-AF39-4530-9F44-A05E59F864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4C80542B-D3C8-C487-3D3F-B9F1D91AA31B}"/>
              </a:ext>
            </a:extLst>
          </p:cNvPr>
          <p:cNvGrpSpPr/>
          <p:nvPr/>
        </p:nvGrpSpPr>
        <p:grpSpPr>
          <a:xfrm rot="16200000">
            <a:off x="7068184" y="4714688"/>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ABB0F9DC-5FC1-91D5-D962-852C360B0E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7164256D-D6F4-F618-ED06-35CBA8E4F1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081E3C29-7C5E-9E05-1A5B-E73E790F0D1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B515092C-5CFD-3504-304A-155F7A4965C7}"/>
              </a:ext>
            </a:extLst>
          </p:cNvPr>
          <p:cNvGrpSpPr/>
          <p:nvPr/>
        </p:nvGrpSpPr>
        <p:grpSpPr>
          <a:xfrm rot="16200000">
            <a:off x="8045915" y="4624881"/>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A3305F73-6FA8-872B-9F0C-7233AEA10FC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0A2428DD-8612-A2D0-B417-8E82D98E059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46D08174-E9AE-7546-FACE-85BF0AA501A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C9E3ED4-CE99-F328-F9CD-D3C826AFF15E}"/>
              </a:ext>
            </a:extLst>
          </p:cNvPr>
          <p:cNvGrpSpPr/>
          <p:nvPr/>
        </p:nvGrpSpPr>
        <p:grpSpPr>
          <a:xfrm rot="16200000">
            <a:off x="8002373" y="4663397"/>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F574A444-1AE6-DB2F-7E37-AEE111D1F82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FCC1FC75-D244-32A8-5607-A265842E14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DE0BB0CA-C7F6-5784-57EA-AE83384741B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2381D9B1-56F0-541D-C234-3F325D891C96}"/>
              </a:ext>
            </a:extLst>
          </p:cNvPr>
          <p:cNvGrpSpPr/>
          <p:nvPr/>
        </p:nvGrpSpPr>
        <p:grpSpPr>
          <a:xfrm rot="16200000">
            <a:off x="7963186" y="4697845"/>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DD943C78-E735-497E-41DC-B01C2C250D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7CB62407-E62F-3155-B389-C691AA0E2F4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994F75CC-DBEE-C722-D3B0-6535C9C8700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C2721065-24D9-6824-839E-5E4A9D04A8A7}"/>
              </a:ext>
            </a:extLst>
          </p:cNvPr>
          <p:cNvGrpSpPr/>
          <p:nvPr/>
        </p:nvGrpSpPr>
        <p:grpSpPr>
          <a:xfrm rot="16200000">
            <a:off x="7920322" y="4725773"/>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21ECCCDE-E668-37DC-F6D8-881FC957966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77F4AD6B-17E1-832C-68C8-CCBFC0CFF8F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F7FE6A9A-4EA6-EB3C-A03E-8CB29E4A77E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E6987C39-29DB-EFC2-1F3E-A72DF454112E}"/>
              </a:ext>
            </a:extLst>
          </p:cNvPr>
          <p:cNvSpPr/>
          <p:nvPr/>
        </p:nvSpPr>
        <p:spPr>
          <a:xfrm>
            <a:off x="6767879"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5" name="直接箭头连接符 784">
            <a:extLst>
              <a:ext uri="{FF2B5EF4-FFF2-40B4-BE49-F238E27FC236}">
                <a16:creationId xmlns:a16="http://schemas.microsoft.com/office/drawing/2014/main" id="{86F1CDE8-D974-DCD0-CA09-8A8AA159B185}"/>
              </a:ext>
            </a:extLst>
          </p:cNvPr>
          <p:cNvCxnSpPr>
            <a:cxnSpLocks/>
          </p:cNvCxnSpPr>
          <p:nvPr/>
        </p:nvCxnSpPr>
        <p:spPr>
          <a:xfrm>
            <a:off x="7189660"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87" name="文本框 786">
            <a:extLst>
              <a:ext uri="{FF2B5EF4-FFF2-40B4-BE49-F238E27FC236}">
                <a16:creationId xmlns:a16="http://schemas.microsoft.com/office/drawing/2014/main" id="{56530E13-2BAD-1C02-CF79-F9C5BF41FF21}"/>
              </a:ext>
            </a:extLst>
          </p:cNvPr>
          <p:cNvSpPr txBox="1"/>
          <p:nvPr/>
        </p:nvSpPr>
        <p:spPr>
          <a:xfrm>
            <a:off x="6729315" y="4207369"/>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C0AA1D89-F110-5DCA-DE8A-AA4C32C8FD53}"/>
              </a:ext>
            </a:extLst>
          </p:cNvPr>
          <p:cNvSpPr txBox="1"/>
          <p:nvPr/>
        </p:nvSpPr>
        <p:spPr>
          <a:xfrm>
            <a:off x="7546060" y="4188834"/>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789" name="直接箭头连接符 788">
            <a:extLst>
              <a:ext uri="{FF2B5EF4-FFF2-40B4-BE49-F238E27FC236}">
                <a16:creationId xmlns:a16="http://schemas.microsoft.com/office/drawing/2014/main" id="{B3A947BA-4D7D-52FA-6BB7-3D7302352F5F}"/>
              </a:ext>
            </a:extLst>
          </p:cNvPr>
          <p:cNvCxnSpPr>
            <a:cxnSpLocks/>
          </p:cNvCxnSpPr>
          <p:nvPr/>
        </p:nvCxnSpPr>
        <p:spPr>
          <a:xfrm>
            <a:off x="8250282"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3" name="文本框 792">
            <a:extLst>
              <a:ext uri="{FF2B5EF4-FFF2-40B4-BE49-F238E27FC236}">
                <a16:creationId xmlns:a16="http://schemas.microsoft.com/office/drawing/2014/main" id="{188C36B4-8A23-2ED9-D77E-DC169CA03970}"/>
              </a:ext>
            </a:extLst>
          </p:cNvPr>
          <p:cNvSpPr txBox="1"/>
          <p:nvPr/>
        </p:nvSpPr>
        <p:spPr>
          <a:xfrm>
            <a:off x="6701231"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1413F70C-2D88-6420-C12E-68482B5FE60D}"/>
                  </a:ext>
                </a:extLst>
              </p:cNvPr>
              <p:cNvSpPr txBox="1"/>
              <p:nvPr/>
            </p:nvSpPr>
            <p:spPr>
              <a:xfrm>
                <a:off x="6901986" y="5548319"/>
                <a:ext cx="778098" cy="646331"/>
              </a:xfrm>
              <a:prstGeom prst="rect">
                <a:avLst/>
              </a:prstGeom>
              <a:noFill/>
            </p:spPr>
            <p:txBody>
              <a:bodyPr wrap="squar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Predicted </a:t>
                </a:r>
              </a:p>
              <a:p>
                <a:pPr algn="ctr"/>
                <a:r>
                  <a:rPr lang="en-US" altLang="zh-CN" sz="1200" dirty="0">
                    <a:solidFill>
                      <a:srgbClr val="FF0000"/>
                    </a:solidFill>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a:solidFill>
                                <a:srgbClr val="FF0000"/>
                              </a:solidFill>
                              <a:latin typeface="Cambria Math" panose="02040503050406030204" pitchFamily="18" charset="0"/>
                              <a:cs typeface="Times New Roman" panose="02020603050405020304" pitchFamily="18" charset="0"/>
                            </a:rPr>
                          </m:ctrlPr>
                        </m:sSubPr>
                        <m:e>
                          <m:r>
                            <a:rPr lang="en-US" altLang="zh-CN" sz="1200" i="1">
                              <a:solidFill>
                                <a:srgbClr val="FF0000"/>
                              </a:solidFill>
                              <a:latin typeface="Cambria Math" panose="02040503050406030204" pitchFamily="18" charset="0"/>
                              <a:cs typeface="Times New Roman" panose="02020603050405020304" pitchFamily="18" charset="0"/>
                            </a:rPr>
                            <m:t>𝑦</m:t>
                          </m:r>
                        </m:e>
                        <m:sub>
                          <m:r>
                            <a:rPr lang="en-US" altLang="zh-CN" sz="1200" i="1">
                              <a:solidFill>
                                <a:srgbClr val="FF0000"/>
                              </a:solidFill>
                              <a:latin typeface="Cambria Math" panose="02040503050406030204" pitchFamily="18" charset="0"/>
                              <a:cs typeface="Times New Roman" panose="02020603050405020304" pitchFamily="18" charset="0"/>
                            </a:rPr>
                            <m:t>𝑙</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1413F70C-2D88-6420-C12E-68482B5FE60D}"/>
                  </a:ext>
                </a:extLst>
              </p:cNvPr>
              <p:cNvSpPr txBox="1">
                <a:spLocks noRot="1" noChangeAspect="1" noMove="1" noResize="1" noEditPoints="1" noAdjustHandles="1" noChangeArrowheads="1" noChangeShapeType="1" noTextEdit="1"/>
              </p:cNvSpPr>
              <p:nvPr/>
            </p:nvSpPr>
            <p:spPr>
              <a:xfrm>
                <a:off x="6901986" y="5548319"/>
                <a:ext cx="778098" cy="646331"/>
              </a:xfrm>
              <a:prstGeom prst="rect">
                <a:avLst/>
              </a:prstGeom>
              <a:blipFill>
                <a:blip r:embed="rId8"/>
                <a:stretch>
                  <a:fillRect r="-39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5C3F97BD-6ACB-C60D-BDF0-14069ED36EF9}"/>
                  </a:ext>
                </a:extLst>
              </p:cNvPr>
              <p:cNvSpPr txBox="1"/>
              <p:nvPr/>
            </p:nvSpPr>
            <p:spPr>
              <a:xfrm>
                <a:off x="7740184" y="5521546"/>
                <a:ext cx="778098"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Predicted </a:t>
                </a:r>
              </a:p>
              <a:p>
                <a:pPr algn="ctr"/>
                <a:r>
                  <a:rPr lang="en-US" altLang="zh-CN" sz="1200" dirty="0">
                    <a:latin typeface="Times New Roman" panose="02020603050405020304" pitchFamily="18" charset="0"/>
                    <a:cs typeface="Times New Roman" panose="02020603050405020304" pitchFamily="18" charset="0"/>
                  </a:rPr>
                  <a:t>label</a:t>
                </a:r>
              </a:p>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5C3F97BD-6ACB-C60D-BDF0-14069ED36EF9}"/>
                  </a:ext>
                </a:extLst>
              </p:cNvPr>
              <p:cNvSpPr txBox="1">
                <a:spLocks noRot="1" noChangeAspect="1" noMove="1" noResize="1" noEditPoints="1" noAdjustHandles="1" noChangeArrowheads="1" noChangeShapeType="1" noTextEdit="1"/>
              </p:cNvSpPr>
              <p:nvPr/>
            </p:nvSpPr>
            <p:spPr>
              <a:xfrm>
                <a:off x="7740184" y="5521546"/>
                <a:ext cx="778098" cy="646331"/>
              </a:xfrm>
              <a:prstGeom prst="rect">
                <a:avLst/>
              </a:prstGeom>
              <a:blipFill>
                <a:blip r:embed="rId9"/>
                <a:stretch>
                  <a:fillRect t="-943" r="-3937"/>
                </a:stretch>
              </a:blipFill>
            </p:spPr>
            <p:txBody>
              <a:bodyPr/>
              <a:lstStyle/>
              <a:p>
                <a:r>
                  <a:rPr lang="zh-CN" altLang="en-US">
                    <a:noFill/>
                  </a:rPr>
                  <a:t> </a:t>
                </a:r>
              </a:p>
            </p:txBody>
          </p:sp>
        </mc:Fallback>
      </mc:AlternateContent>
      <p:sp>
        <p:nvSpPr>
          <p:cNvPr id="817" name="矩形 816">
            <a:extLst>
              <a:ext uri="{FF2B5EF4-FFF2-40B4-BE49-F238E27FC236}">
                <a16:creationId xmlns:a16="http://schemas.microsoft.com/office/drawing/2014/main" id="{CE832659-E21B-8DF9-74DA-2C47F19939BE}"/>
              </a:ext>
            </a:extLst>
          </p:cNvPr>
          <p:cNvSpPr/>
          <p:nvPr/>
        </p:nvSpPr>
        <p:spPr>
          <a:xfrm>
            <a:off x="6857999" y="5555508"/>
            <a:ext cx="1748841"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25" name="直接箭头连接符 824">
            <a:extLst>
              <a:ext uri="{FF2B5EF4-FFF2-40B4-BE49-F238E27FC236}">
                <a16:creationId xmlns:a16="http://schemas.microsoft.com/office/drawing/2014/main" id="{B8F8950F-93B2-6E58-1E91-55DB7879C37F}"/>
              </a:ext>
            </a:extLst>
          </p:cNvPr>
          <p:cNvCxnSpPr>
            <a:cxnSpLocks/>
          </p:cNvCxnSpPr>
          <p:nvPr/>
        </p:nvCxnSpPr>
        <p:spPr>
          <a:xfrm>
            <a:off x="7607731"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7" name="左大括号 826">
            <a:extLst>
              <a:ext uri="{FF2B5EF4-FFF2-40B4-BE49-F238E27FC236}">
                <a16:creationId xmlns:a16="http://schemas.microsoft.com/office/drawing/2014/main" id="{DD92FE81-69AC-CB7F-5ACC-B734050FEB88}"/>
              </a:ext>
            </a:extLst>
          </p:cNvPr>
          <p:cNvSpPr/>
          <p:nvPr/>
        </p:nvSpPr>
        <p:spPr>
          <a:xfrm>
            <a:off x="6848365" y="6193530"/>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3074ABA5-E0A1-448C-EAC4-72BF3FB72A50}"/>
                  </a:ext>
                </a:extLst>
              </p:cNvPr>
              <p:cNvSpPr txBox="1"/>
              <p:nvPr/>
            </p:nvSpPr>
            <p:spPr>
              <a:xfrm>
                <a:off x="6884283" y="612391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r>
                      <a:rPr lang="en-US" altLang="zh-CN" sz="1200">
                        <a:latin typeface="Cambria Math" panose="02040503050406030204" pitchFamily="18" charset="0"/>
                        <a:cs typeface="Times New Roman" panose="02020603050405020304" pitchFamily="18" charset="0"/>
                      </a:rPr>
                      <m:t>:</m:t>
                    </m:r>
                    <m:r>
                      <a:rPr lang="en-US" altLang="zh-CN" sz="1200" smtClean="0">
                        <a:latin typeface="Cambria Math" panose="02040503050406030204" pitchFamily="18" charset="0"/>
                        <a:cs typeface="Times New Roman" panose="02020603050405020304" pitchFamily="18" charset="0"/>
                      </a:rPr>
                      <m:t> </m:t>
                    </m:r>
                  </m:oMath>
                </a14:m>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3074ABA5-E0A1-448C-EAC4-72BF3FB72A50}"/>
                  </a:ext>
                </a:extLst>
              </p:cNvPr>
              <p:cNvSpPr txBox="1">
                <a:spLocks noRot="1" noChangeAspect="1" noMove="1" noResize="1" noEditPoints="1" noAdjustHandles="1" noChangeArrowheads="1" noChangeShapeType="1" noTextEdit="1"/>
              </p:cNvSpPr>
              <p:nvPr/>
            </p:nvSpPr>
            <p:spPr>
              <a:xfrm>
                <a:off x="6884283" y="6123913"/>
                <a:ext cx="1694198" cy="276999"/>
              </a:xfrm>
              <a:prstGeom prst="rect">
                <a:avLst/>
              </a:prstGeom>
              <a:blipFill>
                <a:blip r:embed="rId10"/>
                <a:stretch>
                  <a:fillRect t="-2222" b="-17778"/>
                </a:stretch>
              </a:blipFill>
            </p:spPr>
            <p:txBody>
              <a:bodyPr/>
              <a:lstStyle/>
              <a:p>
                <a:r>
                  <a:rPr lang="zh-CN" altLang="en-US">
                    <a:noFill/>
                  </a:rPr>
                  <a:t> </a:t>
                </a:r>
              </a:p>
            </p:txBody>
          </p:sp>
        </mc:Fallback>
      </mc:AlternateContent>
      <p:sp>
        <p:nvSpPr>
          <p:cNvPr id="830" name="椭圆 829">
            <a:extLst>
              <a:ext uri="{FF2B5EF4-FFF2-40B4-BE49-F238E27FC236}">
                <a16:creationId xmlns:a16="http://schemas.microsoft.com/office/drawing/2014/main" id="{82E61CF0-AB5D-8D3B-A292-2330AC6558C4}"/>
              </a:ext>
            </a:extLst>
          </p:cNvPr>
          <p:cNvSpPr/>
          <p:nvPr/>
        </p:nvSpPr>
        <p:spPr>
          <a:xfrm>
            <a:off x="9285179" y="19472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32" name="椭圆 831">
            <a:extLst>
              <a:ext uri="{FF2B5EF4-FFF2-40B4-BE49-F238E27FC236}">
                <a16:creationId xmlns:a16="http://schemas.microsoft.com/office/drawing/2014/main" id="{2CB27AF8-1D55-88B7-C6BC-A019EEF0C967}"/>
              </a:ext>
            </a:extLst>
          </p:cNvPr>
          <p:cNvSpPr/>
          <p:nvPr/>
        </p:nvSpPr>
        <p:spPr>
          <a:xfrm>
            <a:off x="9589979" y="23205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33" name="椭圆 832">
            <a:extLst>
              <a:ext uri="{FF2B5EF4-FFF2-40B4-BE49-F238E27FC236}">
                <a16:creationId xmlns:a16="http://schemas.microsoft.com/office/drawing/2014/main" id="{A201127B-6E24-FE68-AA2D-47C39666010F}"/>
              </a:ext>
            </a:extLst>
          </p:cNvPr>
          <p:cNvSpPr/>
          <p:nvPr/>
        </p:nvSpPr>
        <p:spPr>
          <a:xfrm>
            <a:off x="9643893" y="27584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834" name="直接连接符 833">
            <a:extLst>
              <a:ext uri="{FF2B5EF4-FFF2-40B4-BE49-F238E27FC236}">
                <a16:creationId xmlns:a16="http://schemas.microsoft.com/office/drawing/2014/main" id="{5E5B424E-E4EA-CFDA-1D12-82B527CDC81E}"/>
              </a:ext>
            </a:extLst>
          </p:cNvPr>
          <p:cNvCxnSpPr>
            <a:cxnSpLocks/>
            <a:stCxn id="830" idx="3"/>
          </p:cNvCxnSpPr>
          <p:nvPr/>
        </p:nvCxnSpPr>
        <p:spPr>
          <a:xfrm flipH="1">
            <a:off x="9062532" y="206313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835" name="直接连接符 834">
            <a:extLst>
              <a:ext uri="{FF2B5EF4-FFF2-40B4-BE49-F238E27FC236}">
                <a16:creationId xmlns:a16="http://schemas.microsoft.com/office/drawing/2014/main" id="{BA6CDA89-252B-DD1A-F0CC-66190CB352E3}"/>
              </a:ext>
            </a:extLst>
          </p:cNvPr>
          <p:cNvCxnSpPr>
            <a:cxnSpLocks/>
            <a:stCxn id="830" idx="5"/>
            <a:endCxn id="832" idx="1"/>
          </p:cNvCxnSpPr>
          <p:nvPr/>
        </p:nvCxnSpPr>
        <p:spPr>
          <a:xfrm>
            <a:off x="9394936" y="206313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836" name="直接连接符 835">
            <a:extLst>
              <a:ext uri="{FF2B5EF4-FFF2-40B4-BE49-F238E27FC236}">
                <a16:creationId xmlns:a16="http://schemas.microsoft.com/office/drawing/2014/main" id="{8B301C2E-D36D-C1BE-6708-C32DFD01C67E}"/>
              </a:ext>
            </a:extLst>
          </p:cNvPr>
          <p:cNvCxnSpPr>
            <a:cxnSpLocks/>
          </p:cNvCxnSpPr>
          <p:nvPr/>
        </p:nvCxnSpPr>
        <p:spPr>
          <a:xfrm>
            <a:off x="9107995" y="241651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38" name="直接连接符 837">
            <a:extLst>
              <a:ext uri="{FF2B5EF4-FFF2-40B4-BE49-F238E27FC236}">
                <a16:creationId xmlns:a16="http://schemas.microsoft.com/office/drawing/2014/main" id="{4FA5B908-65FC-6351-CF89-DEABBB28A291}"/>
              </a:ext>
            </a:extLst>
          </p:cNvPr>
          <p:cNvCxnSpPr>
            <a:cxnSpLocks/>
            <a:stCxn id="832" idx="3"/>
          </p:cNvCxnSpPr>
          <p:nvPr/>
        </p:nvCxnSpPr>
        <p:spPr>
          <a:xfrm flipH="1">
            <a:off x="9330642" y="243639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839" name="直接连接符 838">
            <a:extLst>
              <a:ext uri="{FF2B5EF4-FFF2-40B4-BE49-F238E27FC236}">
                <a16:creationId xmlns:a16="http://schemas.microsoft.com/office/drawing/2014/main" id="{CD1DAF70-08CF-9923-84AC-44734C32EB09}"/>
              </a:ext>
            </a:extLst>
          </p:cNvPr>
          <p:cNvCxnSpPr>
            <a:cxnSpLocks/>
            <a:stCxn id="852" idx="2"/>
            <a:endCxn id="832" idx="7"/>
          </p:cNvCxnSpPr>
          <p:nvPr/>
        </p:nvCxnSpPr>
        <p:spPr>
          <a:xfrm flipH="1">
            <a:off x="9699736" y="231086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841" name="直接连接符 840">
            <a:extLst>
              <a:ext uri="{FF2B5EF4-FFF2-40B4-BE49-F238E27FC236}">
                <a16:creationId xmlns:a16="http://schemas.microsoft.com/office/drawing/2014/main" id="{D9514B26-74A3-6747-6D47-558ACFA05C54}"/>
              </a:ext>
            </a:extLst>
          </p:cNvPr>
          <p:cNvCxnSpPr>
            <a:cxnSpLocks/>
            <a:stCxn id="833" idx="0"/>
            <a:endCxn id="832" idx="4"/>
          </p:cNvCxnSpPr>
          <p:nvPr/>
        </p:nvCxnSpPr>
        <p:spPr>
          <a:xfrm flipH="1" flipV="1">
            <a:off x="9654273" y="245626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842" name="直接连接符 841">
            <a:extLst>
              <a:ext uri="{FF2B5EF4-FFF2-40B4-BE49-F238E27FC236}">
                <a16:creationId xmlns:a16="http://schemas.microsoft.com/office/drawing/2014/main" id="{7E377EA4-4D49-0F33-465B-F7CB4472253C}"/>
              </a:ext>
            </a:extLst>
          </p:cNvPr>
          <p:cNvCxnSpPr>
            <a:cxnSpLocks/>
            <a:stCxn id="851" idx="1"/>
            <a:endCxn id="832" idx="5"/>
          </p:cNvCxnSpPr>
          <p:nvPr/>
        </p:nvCxnSpPr>
        <p:spPr>
          <a:xfrm flipH="1" flipV="1">
            <a:off x="9699736" y="243639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843" name="直接连接符 842">
            <a:extLst>
              <a:ext uri="{FF2B5EF4-FFF2-40B4-BE49-F238E27FC236}">
                <a16:creationId xmlns:a16="http://schemas.microsoft.com/office/drawing/2014/main" id="{2A2ED5B8-CCCD-A7A3-C404-BC6A33391936}"/>
              </a:ext>
            </a:extLst>
          </p:cNvPr>
          <p:cNvCxnSpPr>
            <a:cxnSpLocks/>
            <a:stCxn id="852" idx="5"/>
            <a:endCxn id="851" idx="0"/>
          </p:cNvCxnSpPr>
          <p:nvPr/>
        </p:nvCxnSpPr>
        <p:spPr>
          <a:xfrm>
            <a:off x="10057064" y="235884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846" name="直接连接符 845">
            <a:extLst>
              <a:ext uri="{FF2B5EF4-FFF2-40B4-BE49-F238E27FC236}">
                <a16:creationId xmlns:a16="http://schemas.microsoft.com/office/drawing/2014/main" id="{4FB823CF-5C97-600B-61A0-A72520754F06}"/>
              </a:ext>
            </a:extLst>
          </p:cNvPr>
          <p:cNvCxnSpPr>
            <a:cxnSpLocks/>
            <a:stCxn id="830" idx="4"/>
          </p:cNvCxnSpPr>
          <p:nvPr/>
        </p:nvCxnSpPr>
        <p:spPr>
          <a:xfrm flipH="1">
            <a:off x="9285179" y="208300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847" name="直接连接符 846">
            <a:extLst>
              <a:ext uri="{FF2B5EF4-FFF2-40B4-BE49-F238E27FC236}">
                <a16:creationId xmlns:a16="http://schemas.microsoft.com/office/drawing/2014/main" id="{E3CD6C53-E0F8-6C80-DFAA-398C4F74D5D9}"/>
              </a:ext>
            </a:extLst>
          </p:cNvPr>
          <p:cNvCxnSpPr>
            <a:cxnSpLocks/>
            <a:endCxn id="833" idx="2"/>
          </p:cNvCxnSpPr>
          <p:nvPr/>
        </p:nvCxnSpPr>
        <p:spPr>
          <a:xfrm>
            <a:off x="9328923" y="280494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849" name="椭圆 848">
            <a:extLst>
              <a:ext uri="{FF2B5EF4-FFF2-40B4-BE49-F238E27FC236}">
                <a16:creationId xmlns:a16="http://schemas.microsoft.com/office/drawing/2014/main" id="{DEB46FC6-AA40-3E4C-A85D-156E8F9F0B85}"/>
              </a:ext>
            </a:extLst>
          </p:cNvPr>
          <p:cNvSpPr/>
          <p:nvPr/>
        </p:nvSpPr>
        <p:spPr>
          <a:xfrm>
            <a:off x="9215641" y="269268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0" name="椭圆 849">
            <a:extLst>
              <a:ext uri="{FF2B5EF4-FFF2-40B4-BE49-F238E27FC236}">
                <a16:creationId xmlns:a16="http://schemas.microsoft.com/office/drawing/2014/main" id="{42F1F08B-4E16-0079-FA3C-D68CFF3D7437}"/>
              </a:ext>
            </a:extLst>
          </p:cNvPr>
          <p:cNvSpPr/>
          <p:nvPr/>
        </p:nvSpPr>
        <p:spPr>
          <a:xfrm>
            <a:off x="9026077" y="228367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1" name="椭圆 850">
            <a:extLst>
              <a:ext uri="{FF2B5EF4-FFF2-40B4-BE49-F238E27FC236}">
                <a16:creationId xmlns:a16="http://schemas.microsoft.com/office/drawing/2014/main" id="{0A0DE204-52DA-3CE1-7A35-0B39D0646D53}"/>
              </a:ext>
            </a:extLst>
          </p:cNvPr>
          <p:cNvSpPr/>
          <p:nvPr/>
        </p:nvSpPr>
        <p:spPr>
          <a:xfrm>
            <a:off x="10022114" y="25610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2" name="椭圆 851">
            <a:extLst>
              <a:ext uri="{FF2B5EF4-FFF2-40B4-BE49-F238E27FC236}">
                <a16:creationId xmlns:a16="http://schemas.microsoft.com/office/drawing/2014/main" id="{8BA28DAA-1232-D311-E0C2-46D6036973C7}"/>
              </a:ext>
            </a:extLst>
          </p:cNvPr>
          <p:cNvSpPr/>
          <p:nvPr/>
        </p:nvSpPr>
        <p:spPr>
          <a:xfrm>
            <a:off x="9947307" y="224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853" name="文本框 852">
            <a:extLst>
              <a:ext uri="{FF2B5EF4-FFF2-40B4-BE49-F238E27FC236}">
                <a16:creationId xmlns:a16="http://schemas.microsoft.com/office/drawing/2014/main" id="{F4BA2E42-60F4-BF64-2400-117C2894DD67}"/>
              </a:ext>
            </a:extLst>
          </p:cNvPr>
          <p:cNvSpPr txBox="1"/>
          <p:nvPr/>
        </p:nvSpPr>
        <p:spPr>
          <a:xfrm>
            <a:off x="9218383" y="1846679"/>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54" name="文本框 853">
            <a:extLst>
              <a:ext uri="{FF2B5EF4-FFF2-40B4-BE49-F238E27FC236}">
                <a16:creationId xmlns:a16="http://schemas.microsoft.com/office/drawing/2014/main" id="{DA0C6B5B-6836-3923-DD90-95CA2D041BBA}"/>
              </a:ext>
            </a:extLst>
          </p:cNvPr>
          <p:cNvSpPr txBox="1"/>
          <p:nvPr/>
        </p:nvSpPr>
        <p:spPr>
          <a:xfrm>
            <a:off x="9510342" y="223546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55" name="直接连接符 854">
            <a:extLst>
              <a:ext uri="{FF2B5EF4-FFF2-40B4-BE49-F238E27FC236}">
                <a16:creationId xmlns:a16="http://schemas.microsoft.com/office/drawing/2014/main" id="{13769AF2-1B6B-1DC5-99AF-6AEDB3DF3CAC}"/>
              </a:ext>
            </a:extLst>
          </p:cNvPr>
          <p:cNvCxnSpPr>
            <a:cxnSpLocks/>
          </p:cNvCxnSpPr>
          <p:nvPr/>
        </p:nvCxnSpPr>
        <p:spPr>
          <a:xfrm flipH="1">
            <a:off x="9665008" y="201790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857" name="椭圆 856">
            <a:extLst>
              <a:ext uri="{FF2B5EF4-FFF2-40B4-BE49-F238E27FC236}">
                <a16:creationId xmlns:a16="http://schemas.microsoft.com/office/drawing/2014/main" id="{554D0595-4AD2-C674-A11C-F55D3E4FDC16}"/>
              </a:ext>
            </a:extLst>
          </p:cNvPr>
          <p:cNvSpPr/>
          <p:nvPr/>
        </p:nvSpPr>
        <p:spPr>
          <a:xfrm>
            <a:off x="9642149" y="192948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59" name="文本框 858">
            <a:extLst>
              <a:ext uri="{FF2B5EF4-FFF2-40B4-BE49-F238E27FC236}">
                <a16:creationId xmlns:a16="http://schemas.microsoft.com/office/drawing/2014/main" id="{EAFBC86D-AD48-766A-727D-FA57A40C34BA}"/>
              </a:ext>
            </a:extLst>
          </p:cNvPr>
          <p:cNvSpPr txBox="1"/>
          <p:nvPr/>
        </p:nvSpPr>
        <p:spPr>
          <a:xfrm>
            <a:off x="8947691" y="2182125"/>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65" name="文本框 864">
            <a:extLst>
              <a:ext uri="{FF2B5EF4-FFF2-40B4-BE49-F238E27FC236}">
                <a16:creationId xmlns:a16="http://schemas.microsoft.com/office/drawing/2014/main" id="{60C53ABA-865A-ED3F-1FE9-5331E1786D83}"/>
              </a:ext>
            </a:extLst>
          </p:cNvPr>
          <p:cNvSpPr txBox="1"/>
          <p:nvPr/>
        </p:nvSpPr>
        <p:spPr>
          <a:xfrm>
            <a:off x="9869442" y="216267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866" name="直接连接符 865">
            <a:extLst>
              <a:ext uri="{FF2B5EF4-FFF2-40B4-BE49-F238E27FC236}">
                <a16:creationId xmlns:a16="http://schemas.microsoft.com/office/drawing/2014/main" id="{1AD03C59-DE87-17B5-6DDC-D17B675C8341}"/>
              </a:ext>
            </a:extLst>
          </p:cNvPr>
          <p:cNvCxnSpPr>
            <a:cxnSpLocks/>
            <a:stCxn id="895" idx="2"/>
            <a:endCxn id="867" idx="6"/>
          </p:cNvCxnSpPr>
          <p:nvPr/>
        </p:nvCxnSpPr>
        <p:spPr>
          <a:xfrm flipH="1">
            <a:off x="10243932" y="238528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67" name="椭圆 866">
            <a:extLst>
              <a:ext uri="{FF2B5EF4-FFF2-40B4-BE49-F238E27FC236}">
                <a16:creationId xmlns:a16="http://schemas.microsoft.com/office/drawing/2014/main" id="{5935BD0D-66D0-E47F-9D93-9893A76B41B9}"/>
              </a:ext>
            </a:extLst>
          </p:cNvPr>
          <p:cNvSpPr/>
          <p:nvPr/>
        </p:nvSpPr>
        <p:spPr>
          <a:xfrm>
            <a:off x="10165960" y="235355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8" name="直接连接符 867">
            <a:extLst>
              <a:ext uri="{FF2B5EF4-FFF2-40B4-BE49-F238E27FC236}">
                <a16:creationId xmlns:a16="http://schemas.microsoft.com/office/drawing/2014/main" id="{99DF6BD4-6790-E6B3-5025-A9652C436721}"/>
              </a:ext>
            </a:extLst>
          </p:cNvPr>
          <p:cNvCxnSpPr>
            <a:cxnSpLocks/>
            <a:stCxn id="895" idx="0"/>
            <a:endCxn id="894" idx="5"/>
          </p:cNvCxnSpPr>
          <p:nvPr/>
        </p:nvCxnSpPr>
        <p:spPr>
          <a:xfrm flipH="1" flipV="1">
            <a:off x="10282859" y="228199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894" name="椭圆 893">
            <a:extLst>
              <a:ext uri="{FF2B5EF4-FFF2-40B4-BE49-F238E27FC236}">
                <a16:creationId xmlns:a16="http://schemas.microsoft.com/office/drawing/2014/main" id="{43E7F5B5-36FD-FDBB-905A-2439D5F985A2}"/>
              </a:ext>
            </a:extLst>
          </p:cNvPr>
          <p:cNvSpPr/>
          <p:nvPr/>
        </p:nvSpPr>
        <p:spPr>
          <a:xfrm>
            <a:off x="10216306" y="221544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5" name="椭圆 894">
            <a:extLst>
              <a:ext uri="{FF2B5EF4-FFF2-40B4-BE49-F238E27FC236}">
                <a16:creationId xmlns:a16="http://schemas.microsoft.com/office/drawing/2014/main" id="{4EC054A2-9932-A361-550B-15E0D08F4470}"/>
              </a:ext>
            </a:extLst>
          </p:cNvPr>
          <p:cNvSpPr/>
          <p:nvPr/>
        </p:nvSpPr>
        <p:spPr>
          <a:xfrm>
            <a:off x="10331376" y="234630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52" name="直接连接符 1151">
            <a:extLst>
              <a:ext uri="{FF2B5EF4-FFF2-40B4-BE49-F238E27FC236}">
                <a16:creationId xmlns:a16="http://schemas.microsoft.com/office/drawing/2014/main" id="{D1C180B9-8E93-2D19-3DEF-4C7D14673423}"/>
              </a:ext>
            </a:extLst>
          </p:cNvPr>
          <p:cNvCxnSpPr>
            <a:cxnSpLocks/>
            <a:stCxn id="867" idx="4"/>
            <a:endCxn id="851" idx="7"/>
          </p:cNvCxnSpPr>
          <p:nvPr/>
        </p:nvCxnSpPr>
        <p:spPr>
          <a:xfrm flipH="1">
            <a:off x="10131871" y="243153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53" name="直接连接符 1152">
            <a:extLst>
              <a:ext uri="{FF2B5EF4-FFF2-40B4-BE49-F238E27FC236}">
                <a16:creationId xmlns:a16="http://schemas.microsoft.com/office/drawing/2014/main" id="{5C8CE95B-89D4-7BE0-C8E1-C2940CC4B748}"/>
              </a:ext>
            </a:extLst>
          </p:cNvPr>
          <p:cNvCxnSpPr>
            <a:cxnSpLocks/>
            <a:stCxn id="894" idx="2"/>
            <a:endCxn id="852" idx="7"/>
          </p:cNvCxnSpPr>
          <p:nvPr/>
        </p:nvCxnSpPr>
        <p:spPr>
          <a:xfrm flipH="1">
            <a:off x="10057064" y="225442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4" name="椭圆 1153">
            <a:extLst>
              <a:ext uri="{FF2B5EF4-FFF2-40B4-BE49-F238E27FC236}">
                <a16:creationId xmlns:a16="http://schemas.microsoft.com/office/drawing/2014/main" id="{14325B85-936B-3033-95C8-8B73A65EE626}"/>
              </a:ext>
            </a:extLst>
          </p:cNvPr>
          <p:cNvSpPr/>
          <p:nvPr/>
        </p:nvSpPr>
        <p:spPr>
          <a:xfrm>
            <a:off x="10299109" y="255681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55" name="直接连接符 1154">
            <a:extLst>
              <a:ext uri="{FF2B5EF4-FFF2-40B4-BE49-F238E27FC236}">
                <a16:creationId xmlns:a16="http://schemas.microsoft.com/office/drawing/2014/main" id="{377DBB57-EA8A-846F-ECDB-61784A91C52A}"/>
              </a:ext>
            </a:extLst>
          </p:cNvPr>
          <p:cNvCxnSpPr>
            <a:cxnSpLocks/>
            <a:stCxn id="895" idx="4"/>
            <a:endCxn id="1154" idx="0"/>
          </p:cNvCxnSpPr>
          <p:nvPr/>
        </p:nvCxnSpPr>
        <p:spPr>
          <a:xfrm flipH="1">
            <a:off x="10363403" y="242427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56" name="文本框 1155">
            <a:extLst>
              <a:ext uri="{FF2B5EF4-FFF2-40B4-BE49-F238E27FC236}">
                <a16:creationId xmlns:a16="http://schemas.microsoft.com/office/drawing/2014/main" id="{63856E11-0B5D-430C-6859-6A716DCB4470}"/>
              </a:ext>
            </a:extLst>
          </p:cNvPr>
          <p:cNvSpPr txBox="1"/>
          <p:nvPr/>
        </p:nvSpPr>
        <p:spPr>
          <a:xfrm>
            <a:off x="9962295" y="250573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57" name="直接连接符 1156">
            <a:extLst>
              <a:ext uri="{FF2B5EF4-FFF2-40B4-BE49-F238E27FC236}">
                <a16:creationId xmlns:a16="http://schemas.microsoft.com/office/drawing/2014/main" id="{D8E02BE7-DB59-02F7-8BCD-0E4962D75149}"/>
              </a:ext>
            </a:extLst>
          </p:cNvPr>
          <p:cNvCxnSpPr>
            <a:cxnSpLocks/>
            <a:stCxn id="1154" idx="2"/>
            <a:endCxn id="851" idx="5"/>
          </p:cNvCxnSpPr>
          <p:nvPr/>
        </p:nvCxnSpPr>
        <p:spPr>
          <a:xfrm flipH="1">
            <a:off x="10131871" y="262468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58" name="文本框 1157">
            <a:extLst>
              <a:ext uri="{FF2B5EF4-FFF2-40B4-BE49-F238E27FC236}">
                <a16:creationId xmlns:a16="http://schemas.microsoft.com/office/drawing/2014/main" id="{94AB3B8A-FD83-44CD-F701-4D2D30578A06}"/>
              </a:ext>
            </a:extLst>
          </p:cNvPr>
          <p:cNvSpPr txBox="1"/>
          <p:nvPr/>
        </p:nvSpPr>
        <p:spPr>
          <a:xfrm>
            <a:off x="9814928" y="260808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59" name="椭圆 1158">
            <a:extLst>
              <a:ext uri="{FF2B5EF4-FFF2-40B4-BE49-F238E27FC236}">
                <a16:creationId xmlns:a16="http://schemas.microsoft.com/office/drawing/2014/main" id="{32BAE050-E219-D5D9-87DF-BEA73D9BFE29}"/>
              </a:ext>
            </a:extLst>
          </p:cNvPr>
          <p:cNvSpPr/>
          <p:nvPr/>
        </p:nvSpPr>
        <p:spPr>
          <a:xfrm>
            <a:off x="9763935" y="212891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0" name="文本框 1159">
            <a:extLst>
              <a:ext uri="{FF2B5EF4-FFF2-40B4-BE49-F238E27FC236}">
                <a16:creationId xmlns:a16="http://schemas.microsoft.com/office/drawing/2014/main" id="{63AB02ED-18A2-019B-DCF0-113FB37F39C3}"/>
              </a:ext>
            </a:extLst>
          </p:cNvPr>
          <p:cNvSpPr txBox="1"/>
          <p:nvPr/>
        </p:nvSpPr>
        <p:spPr>
          <a:xfrm>
            <a:off x="9143683" y="258942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61" name="矩形 1160">
            <a:extLst>
              <a:ext uri="{FF2B5EF4-FFF2-40B4-BE49-F238E27FC236}">
                <a16:creationId xmlns:a16="http://schemas.microsoft.com/office/drawing/2014/main" id="{A1A61156-6000-379E-A327-6A0B0CF396F1}"/>
              </a:ext>
            </a:extLst>
          </p:cNvPr>
          <p:cNvSpPr/>
          <p:nvPr/>
        </p:nvSpPr>
        <p:spPr>
          <a:xfrm>
            <a:off x="8967771" y="1890608"/>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62" name="文本框 1161">
                <a:extLst>
                  <a:ext uri="{FF2B5EF4-FFF2-40B4-BE49-F238E27FC236}">
                    <a16:creationId xmlns:a16="http://schemas.microsoft.com/office/drawing/2014/main" id="{5576C016-5F9C-0576-BACA-76C836DEE89F}"/>
                  </a:ext>
                </a:extLst>
              </p:cNvPr>
              <p:cNvSpPr txBox="1"/>
              <p:nvPr/>
            </p:nvSpPr>
            <p:spPr>
              <a:xfrm>
                <a:off x="9199308" y="2952414"/>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62" name="文本框 1161">
                <a:extLst>
                  <a:ext uri="{FF2B5EF4-FFF2-40B4-BE49-F238E27FC236}">
                    <a16:creationId xmlns:a16="http://schemas.microsoft.com/office/drawing/2014/main" id="{5576C016-5F9C-0576-BACA-76C836DEE89F}"/>
                  </a:ext>
                </a:extLst>
              </p:cNvPr>
              <p:cNvSpPr txBox="1">
                <a:spLocks noRot="1" noChangeAspect="1" noMove="1" noResize="1" noEditPoints="1" noAdjustHandles="1" noChangeArrowheads="1" noChangeShapeType="1" noTextEdit="1"/>
              </p:cNvSpPr>
              <p:nvPr/>
            </p:nvSpPr>
            <p:spPr>
              <a:xfrm>
                <a:off x="9199308" y="2952414"/>
                <a:ext cx="1470975" cy="291298"/>
              </a:xfrm>
              <a:prstGeom prst="rect">
                <a:avLst/>
              </a:prstGeom>
              <a:blipFill>
                <a:blip r:embed="rId11"/>
                <a:stretch>
                  <a:fillRect b="-10417"/>
                </a:stretch>
              </a:blipFill>
            </p:spPr>
            <p:txBody>
              <a:bodyPr/>
              <a:lstStyle/>
              <a:p>
                <a:r>
                  <a:rPr lang="zh-CN" altLang="en-US">
                    <a:noFill/>
                  </a:rPr>
                  <a:t> </a:t>
                </a:r>
              </a:p>
            </p:txBody>
          </p:sp>
        </mc:Fallback>
      </mc:AlternateContent>
      <p:pic>
        <p:nvPicPr>
          <p:cNvPr id="1163" name="图片 1162">
            <a:extLst>
              <a:ext uri="{FF2B5EF4-FFF2-40B4-BE49-F238E27FC236}">
                <a16:creationId xmlns:a16="http://schemas.microsoft.com/office/drawing/2014/main" id="{D82F8091-4963-F20E-EE02-9ABDC0A688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4989" y="3391442"/>
            <a:ext cx="889653" cy="954574"/>
          </a:xfrm>
          <a:prstGeom prst="rect">
            <a:avLst/>
          </a:prstGeom>
        </p:spPr>
      </p:pic>
      <p:pic>
        <p:nvPicPr>
          <p:cNvPr id="1164" name="图片 1163">
            <a:extLst>
              <a:ext uri="{FF2B5EF4-FFF2-40B4-BE49-F238E27FC236}">
                <a16:creationId xmlns:a16="http://schemas.microsoft.com/office/drawing/2014/main" id="{EB55EC0D-E2E3-86DD-DE84-15A09CD5E3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3802" y="3488956"/>
            <a:ext cx="672098" cy="628130"/>
          </a:xfrm>
          <a:prstGeom prst="rect">
            <a:avLst/>
          </a:prstGeom>
        </p:spPr>
      </p:pic>
      <p:cxnSp>
        <p:nvCxnSpPr>
          <p:cNvPr id="1165" name="直接箭头连接符 1164">
            <a:extLst>
              <a:ext uri="{FF2B5EF4-FFF2-40B4-BE49-F238E27FC236}">
                <a16:creationId xmlns:a16="http://schemas.microsoft.com/office/drawing/2014/main" id="{E5ED9321-4693-200B-575B-B98A1057285F}"/>
              </a:ext>
            </a:extLst>
          </p:cNvPr>
          <p:cNvCxnSpPr>
            <a:cxnSpLocks/>
          </p:cNvCxnSpPr>
          <p:nvPr/>
        </p:nvCxnSpPr>
        <p:spPr>
          <a:xfrm>
            <a:off x="9445653" y="3239866"/>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66" name="直接箭头连接符 1165">
            <a:extLst>
              <a:ext uri="{FF2B5EF4-FFF2-40B4-BE49-F238E27FC236}">
                <a16:creationId xmlns:a16="http://schemas.microsoft.com/office/drawing/2014/main" id="{F9917CFE-68D9-4662-774B-A5E266770CCF}"/>
              </a:ext>
            </a:extLst>
          </p:cNvPr>
          <p:cNvCxnSpPr>
            <a:cxnSpLocks/>
          </p:cNvCxnSpPr>
          <p:nvPr/>
        </p:nvCxnSpPr>
        <p:spPr>
          <a:xfrm>
            <a:off x="10335750" y="3214081"/>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167" name="Google Shape;4303;p42">
            <a:extLst>
              <a:ext uri="{FF2B5EF4-FFF2-40B4-BE49-F238E27FC236}">
                <a16:creationId xmlns:a16="http://schemas.microsoft.com/office/drawing/2014/main" id="{2197403F-75D0-14B8-0A4B-1E0A476A35D6}"/>
              </a:ext>
            </a:extLst>
          </p:cNvPr>
          <p:cNvGrpSpPr/>
          <p:nvPr/>
        </p:nvGrpSpPr>
        <p:grpSpPr>
          <a:xfrm rot="16200000">
            <a:off x="9353885" y="4624881"/>
            <a:ext cx="192428" cy="520706"/>
            <a:chOff x="6545125" y="610550"/>
            <a:chExt cx="274900" cy="822600"/>
          </a:xfrm>
          <a:solidFill>
            <a:srgbClr val="E3EEFF"/>
          </a:solidFill>
        </p:grpSpPr>
        <p:sp>
          <p:nvSpPr>
            <p:cNvPr id="1168" name="Google Shape;4304;p42">
              <a:extLst>
                <a:ext uri="{FF2B5EF4-FFF2-40B4-BE49-F238E27FC236}">
                  <a16:creationId xmlns:a16="http://schemas.microsoft.com/office/drawing/2014/main" id="{B760D830-ACE7-D572-0F30-DCCF0CDF964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4305;p42">
              <a:extLst>
                <a:ext uri="{FF2B5EF4-FFF2-40B4-BE49-F238E27FC236}">
                  <a16:creationId xmlns:a16="http://schemas.microsoft.com/office/drawing/2014/main" id="{E1967142-EA84-8B93-7A68-33B4E56E6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4306;p42">
              <a:extLst>
                <a:ext uri="{FF2B5EF4-FFF2-40B4-BE49-F238E27FC236}">
                  <a16:creationId xmlns:a16="http://schemas.microsoft.com/office/drawing/2014/main" id="{847E84DE-E166-FFAF-6ED5-FC724479551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1" name="Google Shape;4303;p42">
            <a:extLst>
              <a:ext uri="{FF2B5EF4-FFF2-40B4-BE49-F238E27FC236}">
                <a16:creationId xmlns:a16="http://schemas.microsoft.com/office/drawing/2014/main" id="{2146CB77-4CFC-1C32-DEF6-676D8AC9668C}"/>
              </a:ext>
            </a:extLst>
          </p:cNvPr>
          <p:cNvGrpSpPr/>
          <p:nvPr/>
        </p:nvGrpSpPr>
        <p:grpSpPr>
          <a:xfrm rot="16200000">
            <a:off x="9321232" y="4650920"/>
            <a:ext cx="192428" cy="520706"/>
            <a:chOff x="6545125" y="610550"/>
            <a:chExt cx="274900" cy="822600"/>
          </a:xfrm>
          <a:solidFill>
            <a:srgbClr val="E3EEFF"/>
          </a:solidFill>
        </p:grpSpPr>
        <p:sp>
          <p:nvSpPr>
            <p:cNvPr id="1172" name="Google Shape;4304;p42">
              <a:extLst>
                <a:ext uri="{FF2B5EF4-FFF2-40B4-BE49-F238E27FC236}">
                  <a16:creationId xmlns:a16="http://schemas.microsoft.com/office/drawing/2014/main" id="{ED7B4560-48E9-0A2C-5431-CA479B76044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4305;p42">
              <a:extLst>
                <a:ext uri="{FF2B5EF4-FFF2-40B4-BE49-F238E27FC236}">
                  <a16:creationId xmlns:a16="http://schemas.microsoft.com/office/drawing/2014/main" id="{6E761B0C-62D0-EE02-62C1-76D875D0F8C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4306;p42">
              <a:extLst>
                <a:ext uri="{FF2B5EF4-FFF2-40B4-BE49-F238E27FC236}">
                  <a16:creationId xmlns:a16="http://schemas.microsoft.com/office/drawing/2014/main" id="{CE6CA342-6553-1D74-1B36-89B5ABACE45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5" name="Google Shape;4303;p42">
            <a:extLst>
              <a:ext uri="{FF2B5EF4-FFF2-40B4-BE49-F238E27FC236}">
                <a16:creationId xmlns:a16="http://schemas.microsoft.com/office/drawing/2014/main" id="{BA0CFD30-0446-B43A-1B3C-459D94E1E076}"/>
              </a:ext>
            </a:extLst>
          </p:cNvPr>
          <p:cNvGrpSpPr/>
          <p:nvPr/>
        </p:nvGrpSpPr>
        <p:grpSpPr>
          <a:xfrm rot="16200000">
            <a:off x="9272256" y="4681467"/>
            <a:ext cx="192428" cy="520706"/>
            <a:chOff x="6545125" y="610550"/>
            <a:chExt cx="274900" cy="822600"/>
          </a:xfrm>
          <a:solidFill>
            <a:srgbClr val="E3EEFF"/>
          </a:solidFill>
        </p:grpSpPr>
        <p:sp>
          <p:nvSpPr>
            <p:cNvPr id="1176" name="Google Shape;4304;p42">
              <a:extLst>
                <a:ext uri="{FF2B5EF4-FFF2-40B4-BE49-F238E27FC236}">
                  <a16:creationId xmlns:a16="http://schemas.microsoft.com/office/drawing/2014/main" id="{F04A10F9-152A-103D-4C89-D343B4DFFC9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4305;p42">
              <a:extLst>
                <a:ext uri="{FF2B5EF4-FFF2-40B4-BE49-F238E27FC236}">
                  <a16:creationId xmlns:a16="http://schemas.microsoft.com/office/drawing/2014/main" id="{73A63A44-CA64-9043-40B1-6E8CF61FDB0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4306;p42">
              <a:extLst>
                <a:ext uri="{FF2B5EF4-FFF2-40B4-BE49-F238E27FC236}">
                  <a16:creationId xmlns:a16="http://schemas.microsoft.com/office/drawing/2014/main" id="{7485804A-7EB0-04E1-DAC5-6606099AEA0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79" name="Google Shape;4303;p42">
            <a:extLst>
              <a:ext uri="{FF2B5EF4-FFF2-40B4-BE49-F238E27FC236}">
                <a16:creationId xmlns:a16="http://schemas.microsoft.com/office/drawing/2014/main" id="{6507D509-574A-4DD1-FC21-13164F86B338}"/>
              </a:ext>
            </a:extLst>
          </p:cNvPr>
          <p:cNvGrpSpPr/>
          <p:nvPr/>
        </p:nvGrpSpPr>
        <p:grpSpPr>
          <a:xfrm rot="16200000">
            <a:off x="9239886" y="4714688"/>
            <a:ext cx="192428" cy="520706"/>
            <a:chOff x="6545125" y="610550"/>
            <a:chExt cx="274900" cy="822600"/>
          </a:xfrm>
          <a:solidFill>
            <a:srgbClr val="E3EEFF"/>
          </a:solidFill>
        </p:grpSpPr>
        <p:sp>
          <p:nvSpPr>
            <p:cNvPr id="1180" name="Google Shape;4304;p42">
              <a:extLst>
                <a:ext uri="{FF2B5EF4-FFF2-40B4-BE49-F238E27FC236}">
                  <a16:creationId xmlns:a16="http://schemas.microsoft.com/office/drawing/2014/main" id="{BF58F50C-8142-F5AA-C46A-68447EAC51F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4305;p42">
              <a:extLst>
                <a:ext uri="{FF2B5EF4-FFF2-40B4-BE49-F238E27FC236}">
                  <a16:creationId xmlns:a16="http://schemas.microsoft.com/office/drawing/2014/main" id="{C2EFAE43-6BF0-49A9-6473-8C1D9868523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4306;p42">
              <a:extLst>
                <a:ext uri="{FF2B5EF4-FFF2-40B4-BE49-F238E27FC236}">
                  <a16:creationId xmlns:a16="http://schemas.microsoft.com/office/drawing/2014/main" id="{030B4824-EFC4-BF43-9D78-1CBCFB26FA2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3" name="Google Shape;4303;p42">
            <a:extLst>
              <a:ext uri="{FF2B5EF4-FFF2-40B4-BE49-F238E27FC236}">
                <a16:creationId xmlns:a16="http://schemas.microsoft.com/office/drawing/2014/main" id="{14AA96BC-73D1-7AA8-A564-272F9ACC2403}"/>
              </a:ext>
            </a:extLst>
          </p:cNvPr>
          <p:cNvGrpSpPr/>
          <p:nvPr/>
        </p:nvGrpSpPr>
        <p:grpSpPr>
          <a:xfrm rot="16200000">
            <a:off x="10217617" y="4624881"/>
            <a:ext cx="192428" cy="520706"/>
            <a:chOff x="6545125" y="610550"/>
            <a:chExt cx="274900" cy="822600"/>
          </a:xfrm>
          <a:solidFill>
            <a:srgbClr val="FFC000"/>
          </a:solidFill>
        </p:grpSpPr>
        <p:sp>
          <p:nvSpPr>
            <p:cNvPr id="1184" name="Google Shape;4304;p42">
              <a:extLst>
                <a:ext uri="{FF2B5EF4-FFF2-40B4-BE49-F238E27FC236}">
                  <a16:creationId xmlns:a16="http://schemas.microsoft.com/office/drawing/2014/main" id="{2250769D-6D6C-2566-407F-CE7C314A6DD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4305;p42">
              <a:extLst>
                <a:ext uri="{FF2B5EF4-FFF2-40B4-BE49-F238E27FC236}">
                  <a16:creationId xmlns:a16="http://schemas.microsoft.com/office/drawing/2014/main" id="{4FE3FE96-F1CA-33F7-FA7F-F6FA8D41AA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4306;p42">
              <a:extLst>
                <a:ext uri="{FF2B5EF4-FFF2-40B4-BE49-F238E27FC236}">
                  <a16:creationId xmlns:a16="http://schemas.microsoft.com/office/drawing/2014/main" id="{D04A9C02-D766-AA6C-3F16-516F9D5ED57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7" name="Google Shape;4303;p42">
            <a:extLst>
              <a:ext uri="{FF2B5EF4-FFF2-40B4-BE49-F238E27FC236}">
                <a16:creationId xmlns:a16="http://schemas.microsoft.com/office/drawing/2014/main" id="{2C7EB7FB-1065-CA7D-38A1-B547315E4B82}"/>
              </a:ext>
            </a:extLst>
          </p:cNvPr>
          <p:cNvGrpSpPr/>
          <p:nvPr/>
        </p:nvGrpSpPr>
        <p:grpSpPr>
          <a:xfrm rot="16200000">
            <a:off x="10174075" y="4663397"/>
            <a:ext cx="192428" cy="520706"/>
            <a:chOff x="6545125" y="610550"/>
            <a:chExt cx="274900" cy="822600"/>
          </a:xfrm>
          <a:solidFill>
            <a:srgbClr val="FFC000"/>
          </a:solidFill>
        </p:grpSpPr>
        <p:sp>
          <p:nvSpPr>
            <p:cNvPr id="1188" name="Google Shape;4304;p42">
              <a:extLst>
                <a:ext uri="{FF2B5EF4-FFF2-40B4-BE49-F238E27FC236}">
                  <a16:creationId xmlns:a16="http://schemas.microsoft.com/office/drawing/2014/main" id="{F57170A6-2690-5358-66D1-0461431414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4305;p42">
              <a:extLst>
                <a:ext uri="{FF2B5EF4-FFF2-40B4-BE49-F238E27FC236}">
                  <a16:creationId xmlns:a16="http://schemas.microsoft.com/office/drawing/2014/main" id="{984F933D-E2FD-FEC8-0DD2-6A0B2FCB4FA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4306;p42">
              <a:extLst>
                <a:ext uri="{FF2B5EF4-FFF2-40B4-BE49-F238E27FC236}">
                  <a16:creationId xmlns:a16="http://schemas.microsoft.com/office/drawing/2014/main" id="{FA701760-2043-FCB6-0777-606D008AC4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1" name="Google Shape;4303;p42">
            <a:extLst>
              <a:ext uri="{FF2B5EF4-FFF2-40B4-BE49-F238E27FC236}">
                <a16:creationId xmlns:a16="http://schemas.microsoft.com/office/drawing/2014/main" id="{CE88AB2C-3FE9-AC81-F202-4ECF696A275D}"/>
              </a:ext>
            </a:extLst>
          </p:cNvPr>
          <p:cNvGrpSpPr/>
          <p:nvPr/>
        </p:nvGrpSpPr>
        <p:grpSpPr>
          <a:xfrm rot="16200000">
            <a:off x="10134888" y="4697845"/>
            <a:ext cx="192428" cy="520706"/>
            <a:chOff x="6545125" y="610550"/>
            <a:chExt cx="274901" cy="822600"/>
          </a:xfrm>
          <a:solidFill>
            <a:srgbClr val="FFC000"/>
          </a:solidFill>
        </p:grpSpPr>
        <p:sp>
          <p:nvSpPr>
            <p:cNvPr id="1192" name="Google Shape;4304;p42">
              <a:extLst>
                <a:ext uri="{FF2B5EF4-FFF2-40B4-BE49-F238E27FC236}">
                  <a16:creationId xmlns:a16="http://schemas.microsoft.com/office/drawing/2014/main" id="{48A17D27-A18A-E09A-4679-980428DE958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4305;p42">
              <a:extLst>
                <a:ext uri="{FF2B5EF4-FFF2-40B4-BE49-F238E27FC236}">
                  <a16:creationId xmlns:a16="http://schemas.microsoft.com/office/drawing/2014/main" id="{A5E6CC29-8E33-DC28-32F1-E9C6FC6A21B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4306;p42">
              <a:extLst>
                <a:ext uri="{FF2B5EF4-FFF2-40B4-BE49-F238E27FC236}">
                  <a16:creationId xmlns:a16="http://schemas.microsoft.com/office/drawing/2014/main" id="{81251259-8237-EE61-7214-CF1CE337862E}"/>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5" name="Google Shape;4303;p42">
            <a:extLst>
              <a:ext uri="{FF2B5EF4-FFF2-40B4-BE49-F238E27FC236}">
                <a16:creationId xmlns:a16="http://schemas.microsoft.com/office/drawing/2014/main" id="{771B8E76-AC38-A759-B8C0-BD4789DCA1E4}"/>
              </a:ext>
            </a:extLst>
          </p:cNvPr>
          <p:cNvGrpSpPr/>
          <p:nvPr/>
        </p:nvGrpSpPr>
        <p:grpSpPr>
          <a:xfrm rot="16200000">
            <a:off x="10092024" y="4725773"/>
            <a:ext cx="192428" cy="520706"/>
            <a:chOff x="6545125" y="610550"/>
            <a:chExt cx="274900" cy="822600"/>
          </a:xfrm>
          <a:solidFill>
            <a:srgbClr val="FFC000"/>
          </a:solidFill>
        </p:grpSpPr>
        <p:sp>
          <p:nvSpPr>
            <p:cNvPr id="1196" name="Google Shape;4304;p42">
              <a:extLst>
                <a:ext uri="{FF2B5EF4-FFF2-40B4-BE49-F238E27FC236}">
                  <a16:creationId xmlns:a16="http://schemas.microsoft.com/office/drawing/2014/main" id="{A90702EF-4101-7786-D653-7C2D646604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4305;p42">
              <a:extLst>
                <a:ext uri="{FF2B5EF4-FFF2-40B4-BE49-F238E27FC236}">
                  <a16:creationId xmlns:a16="http://schemas.microsoft.com/office/drawing/2014/main" id="{87B3EB01-3793-2684-57B0-2E5D1EBB47C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4306;p42">
              <a:extLst>
                <a:ext uri="{FF2B5EF4-FFF2-40B4-BE49-F238E27FC236}">
                  <a16:creationId xmlns:a16="http://schemas.microsoft.com/office/drawing/2014/main" id="{96EC9069-3D95-CF42-CA23-9FDC5525819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9" name="矩形 1198">
            <a:extLst>
              <a:ext uri="{FF2B5EF4-FFF2-40B4-BE49-F238E27FC236}">
                <a16:creationId xmlns:a16="http://schemas.microsoft.com/office/drawing/2014/main" id="{27BB4D30-18FF-1CA5-98D1-20A193C4DD98}"/>
              </a:ext>
            </a:extLst>
          </p:cNvPr>
          <p:cNvSpPr/>
          <p:nvPr/>
        </p:nvSpPr>
        <p:spPr>
          <a:xfrm>
            <a:off x="8939581" y="4692595"/>
            <a:ext cx="1815103" cy="44954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0" name="直接箭头连接符 1199">
            <a:extLst>
              <a:ext uri="{FF2B5EF4-FFF2-40B4-BE49-F238E27FC236}">
                <a16:creationId xmlns:a16="http://schemas.microsoft.com/office/drawing/2014/main" id="{F68CF14F-7994-4EF1-E0BB-D98DFB76AD91}"/>
              </a:ext>
            </a:extLst>
          </p:cNvPr>
          <p:cNvCxnSpPr>
            <a:cxnSpLocks/>
          </p:cNvCxnSpPr>
          <p:nvPr/>
        </p:nvCxnSpPr>
        <p:spPr>
          <a:xfrm>
            <a:off x="9361362" y="4472187"/>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1" name="文本框 1200">
            <a:extLst>
              <a:ext uri="{FF2B5EF4-FFF2-40B4-BE49-F238E27FC236}">
                <a16:creationId xmlns:a16="http://schemas.microsoft.com/office/drawing/2014/main" id="{33528FE2-CE02-D9BE-3AFA-D0ABF2805464}"/>
              </a:ext>
            </a:extLst>
          </p:cNvPr>
          <p:cNvSpPr txBox="1"/>
          <p:nvPr/>
        </p:nvSpPr>
        <p:spPr>
          <a:xfrm>
            <a:off x="8873492" y="4200203"/>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1202" name="文本框 1201">
            <a:extLst>
              <a:ext uri="{FF2B5EF4-FFF2-40B4-BE49-F238E27FC236}">
                <a16:creationId xmlns:a16="http://schemas.microsoft.com/office/drawing/2014/main" id="{A11358D3-D50D-B0BE-09BD-021B5EF1F2F9}"/>
              </a:ext>
            </a:extLst>
          </p:cNvPr>
          <p:cNvSpPr txBox="1"/>
          <p:nvPr/>
        </p:nvSpPr>
        <p:spPr>
          <a:xfrm>
            <a:off x="9681546" y="4194962"/>
            <a:ext cx="1267316"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Suspected model</a:t>
            </a:r>
            <a:endParaRPr lang="zh-CN" altLang="en-US" sz="1200" dirty="0">
              <a:solidFill>
                <a:srgbClr val="FF0000"/>
              </a:solidFill>
            </a:endParaRPr>
          </a:p>
        </p:txBody>
      </p:sp>
      <p:cxnSp>
        <p:nvCxnSpPr>
          <p:cNvPr id="1203" name="直接箭头连接符 1202">
            <a:extLst>
              <a:ext uri="{FF2B5EF4-FFF2-40B4-BE49-F238E27FC236}">
                <a16:creationId xmlns:a16="http://schemas.microsoft.com/office/drawing/2014/main" id="{AC3D36B9-F198-AEAE-0C81-DB2A905B0DFB}"/>
              </a:ext>
            </a:extLst>
          </p:cNvPr>
          <p:cNvCxnSpPr>
            <a:cxnSpLocks/>
          </p:cNvCxnSpPr>
          <p:nvPr/>
        </p:nvCxnSpPr>
        <p:spPr>
          <a:xfrm>
            <a:off x="10421984" y="4442699"/>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04" name="文本框 1203">
            <a:extLst>
              <a:ext uri="{FF2B5EF4-FFF2-40B4-BE49-F238E27FC236}">
                <a16:creationId xmlns:a16="http://schemas.microsoft.com/office/drawing/2014/main" id="{4189B350-D52D-DF40-0B59-E70C793A1BC9}"/>
              </a:ext>
            </a:extLst>
          </p:cNvPr>
          <p:cNvSpPr txBox="1"/>
          <p:nvPr/>
        </p:nvSpPr>
        <p:spPr>
          <a:xfrm>
            <a:off x="8872933" y="512141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CF65C79-DCA1-B7D5-EE57-3E4A2E2C4807}"/>
                  </a:ext>
                </a:extLst>
              </p:cNvPr>
              <p:cNvSpPr txBox="1"/>
              <p:nvPr/>
            </p:nvSpPr>
            <p:spPr>
              <a:xfrm>
                <a:off x="8869801" y="5523606"/>
                <a:ext cx="892037" cy="646331"/>
              </a:xfrm>
              <a:prstGeom prst="rect">
                <a:avLst/>
              </a:prstGeom>
              <a:noFill/>
            </p:spPr>
            <p:txBody>
              <a:bodyPr wrap="square" rtlCol="0">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a:solidFill>
                              <a:srgbClr val="FF0000"/>
                            </a:solidFill>
                            <a:latin typeface="Cambria Math" panose="02040503050406030204" pitchFamily="18" charset="0"/>
                            <a:cs typeface="Times New Roman" panose="02020603050405020304" pitchFamily="18" charset="0"/>
                          </a:rPr>
                        </m:ctrlPr>
                      </m:sSubPr>
                      <m:e>
                        <m:r>
                          <a:rPr lang="en-US" altLang="zh-CN" sz="1200" b="0" i="1" smtClean="0">
                            <a:solidFill>
                              <a:srgbClr val="FF0000"/>
                            </a:solidFill>
                            <a:latin typeface="Cambria Math" panose="02040503050406030204" pitchFamily="18" charset="0"/>
                            <a:cs typeface="Times New Roman" panose="02020603050405020304" pitchFamily="18" charset="0"/>
                          </a:rPr>
                          <m:t>𝑝</m:t>
                        </m:r>
                      </m:e>
                      <m:sub>
                        <m:r>
                          <a:rPr lang="en-US" altLang="zh-CN" sz="1200" i="1">
                            <a:solidFill>
                              <a:srgbClr val="FF0000"/>
                            </a:solidFill>
                            <a:latin typeface="Cambria Math" panose="02040503050406030204" pitchFamily="18" charset="0"/>
                            <a:cs typeface="Times New Roman" panose="02020603050405020304" pitchFamily="18" charset="0"/>
                          </a:rPr>
                          <m:t>𝑙</m:t>
                        </m:r>
                      </m:sub>
                    </m:sSub>
                  </m:oMath>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CF65C79-DCA1-B7D5-EE57-3E4A2E2C4807}"/>
                  </a:ext>
                </a:extLst>
              </p:cNvPr>
              <p:cNvSpPr txBox="1">
                <a:spLocks noRot="1" noChangeAspect="1" noMove="1" noResize="1" noEditPoints="1" noAdjustHandles="1" noChangeArrowheads="1" noChangeShapeType="1" noTextEdit="1"/>
              </p:cNvSpPr>
              <p:nvPr/>
            </p:nvSpPr>
            <p:spPr>
              <a:xfrm>
                <a:off x="8869801" y="5523606"/>
                <a:ext cx="892037" cy="646331"/>
              </a:xfrm>
              <a:prstGeom prst="rect">
                <a:avLst/>
              </a:prstGeom>
              <a:blipFill>
                <a:blip r:embed="rId12"/>
                <a:stretch>
                  <a:fillRect r="-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77390D1-4860-C9A0-7BCF-7C2D0BA1B9B1}"/>
                  </a:ext>
                </a:extLst>
              </p:cNvPr>
              <p:cNvSpPr txBox="1"/>
              <p:nvPr/>
            </p:nvSpPr>
            <p:spPr>
              <a:xfrm>
                <a:off x="9850103" y="5527725"/>
                <a:ext cx="9744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Probability distribution</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77390D1-4860-C9A0-7BCF-7C2D0BA1B9B1}"/>
                  </a:ext>
                </a:extLst>
              </p:cNvPr>
              <p:cNvSpPr txBox="1">
                <a:spLocks noRot="1" noChangeAspect="1" noMove="1" noResize="1" noEditPoints="1" noAdjustHandles="1" noChangeArrowheads="1" noChangeShapeType="1" noTextEdit="1"/>
              </p:cNvSpPr>
              <p:nvPr/>
            </p:nvSpPr>
            <p:spPr>
              <a:xfrm>
                <a:off x="9850103" y="5527725"/>
                <a:ext cx="974416" cy="646331"/>
              </a:xfrm>
              <a:prstGeom prst="rect">
                <a:avLst/>
              </a:prstGeom>
              <a:blipFill>
                <a:blip r:embed="rId13"/>
                <a:stretch>
                  <a:fillRect t="-943"/>
                </a:stretch>
              </a:blipFill>
            </p:spPr>
            <p:txBody>
              <a:bodyPr/>
              <a:lstStyle/>
              <a:p>
                <a:r>
                  <a:rPr lang="zh-CN" altLang="en-US">
                    <a:noFill/>
                  </a:rPr>
                  <a:t> </a:t>
                </a:r>
              </a:p>
            </p:txBody>
          </p:sp>
        </mc:Fallback>
      </mc:AlternateContent>
      <p:sp>
        <p:nvSpPr>
          <p:cNvPr id="1207" name="矩形 1206">
            <a:extLst>
              <a:ext uri="{FF2B5EF4-FFF2-40B4-BE49-F238E27FC236}">
                <a16:creationId xmlns:a16="http://schemas.microsoft.com/office/drawing/2014/main" id="{E1B8E146-639D-4AD6-A30B-0A1F2B7E2B9A}"/>
              </a:ext>
            </a:extLst>
          </p:cNvPr>
          <p:cNvSpPr/>
          <p:nvPr/>
        </p:nvSpPr>
        <p:spPr>
          <a:xfrm>
            <a:off x="8863381" y="5555508"/>
            <a:ext cx="1915162" cy="60035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08" name="直接箭头连接符 1207">
            <a:extLst>
              <a:ext uri="{FF2B5EF4-FFF2-40B4-BE49-F238E27FC236}">
                <a16:creationId xmlns:a16="http://schemas.microsoft.com/office/drawing/2014/main" id="{C4668220-07DA-924E-1143-AC42451C15AF}"/>
              </a:ext>
            </a:extLst>
          </p:cNvPr>
          <p:cNvCxnSpPr>
            <a:cxnSpLocks/>
          </p:cNvCxnSpPr>
          <p:nvPr/>
        </p:nvCxnSpPr>
        <p:spPr>
          <a:xfrm>
            <a:off x="9779433" y="5328922"/>
            <a:ext cx="0" cy="2116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A3E1F6FB-8F15-85D2-656F-4A1DFA813AB2}"/>
                  </a:ext>
                </a:extLst>
              </p:cNvPr>
              <p:cNvSpPr txBox="1"/>
              <p:nvPr/>
            </p:nvSpPr>
            <p:spPr>
              <a:xfrm>
                <a:off x="9127234" y="613009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A3E1F6FB-8F15-85D2-656F-4A1DFA813AB2}"/>
                  </a:ext>
                </a:extLst>
              </p:cNvPr>
              <p:cNvSpPr txBox="1">
                <a:spLocks noRot="1" noChangeAspect="1" noMove="1" noResize="1" noEditPoints="1" noAdjustHandles="1" noChangeArrowheads="1" noChangeShapeType="1" noTextEdit="1"/>
              </p:cNvSpPr>
              <p:nvPr/>
            </p:nvSpPr>
            <p:spPr>
              <a:xfrm>
                <a:off x="9127234" y="6130092"/>
                <a:ext cx="331864" cy="276999"/>
              </a:xfrm>
              <a:prstGeom prst="rect">
                <a:avLst/>
              </a:prstGeom>
              <a:blipFill>
                <a:blip r:embed="rId14"/>
                <a:stretch>
                  <a:fillRect/>
                </a:stretch>
              </a:blipFill>
            </p:spPr>
            <p:txBody>
              <a:bodyPr/>
              <a:lstStyle/>
              <a:p>
                <a:r>
                  <a:rPr lang="zh-CN" altLang="en-US">
                    <a:noFill/>
                  </a:rPr>
                  <a:t> </a:t>
                </a:r>
              </a:p>
            </p:txBody>
          </p:sp>
        </mc:Fallback>
      </mc:AlternateContent>
      <p:sp>
        <p:nvSpPr>
          <p:cNvPr id="1212" name="矩形 1211">
            <a:extLst>
              <a:ext uri="{FF2B5EF4-FFF2-40B4-BE49-F238E27FC236}">
                <a16:creationId xmlns:a16="http://schemas.microsoft.com/office/drawing/2014/main" id="{659B120D-34F8-9B87-6096-E04E77AB66C2}"/>
              </a:ext>
            </a:extLst>
          </p:cNvPr>
          <p:cNvSpPr/>
          <p:nvPr/>
        </p:nvSpPr>
        <p:spPr>
          <a:xfrm>
            <a:off x="6695720" y="1846679"/>
            <a:ext cx="2019020" cy="487539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4" name="矩形 1213">
            <a:extLst>
              <a:ext uri="{FF2B5EF4-FFF2-40B4-BE49-F238E27FC236}">
                <a16:creationId xmlns:a16="http://schemas.microsoft.com/office/drawing/2014/main" id="{1C097995-BB31-A6D8-8F36-F13BBFB0AA33}"/>
              </a:ext>
            </a:extLst>
          </p:cNvPr>
          <p:cNvSpPr/>
          <p:nvPr/>
        </p:nvSpPr>
        <p:spPr>
          <a:xfrm>
            <a:off x="8822270" y="1845842"/>
            <a:ext cx="2088745" cy="485769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6" name="左大括号 1215">
            <a:extLst>
              <a:ext uri="{FF2B5EF4-FFF2-40B4-BE49-F238E27FC236}">
                <a16:creationId xmlns:a16="http://schemas.microsoft.com/office/drawing/2014/main" id="{99D21687-A4F1-8E74-1106-B3066E03A14D}"/>
              </a:ext>
            </a:extLst>
          </p:cNvPr>
          <p:cNvSpPr/>
          <p:nvPr/>
        </p:nvSpPr>
        <p:spPr>
          <a:xfrm>
            <a:off x="8946955" y="622236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B1733314-98F2-FAE0-995D-BAD80334072D}"/>
                  </a:ext>
                </a:extLst>
              </p:cNvPr>
              <p:cNvSpPr txBox="1"/>
              <p:nvPr/>
            </p:nvSpPr>
            <p:spPr>
              <a:xfrm>
                <a:off x="6947294" y="6373623"/>
                <a:ext cx="1694198" cy="276999"/>
              </a:xfrm>
              <a:prstGeom prst="rect">
                <a:avLst/>
              </a:prstGeom>
              <a:noFill/>
            </p:spPr>
            <p:txBody>
              <a:bodyPr wrap="square" rtlCol="0">
                <a:spAutoFit/>
              </a:bodyPr>
              <a:lstStyle/>
              <a:p>
                <a:pPr algn="ctr"/>
                <a14:m>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r>
                      <a:rPr lang="en-US" altLang="zh-CN" sz="1200">
                        <a:latin typeface="Cambria Math" panose="02040503050406030204" pitchFamily="18" charset="0"/>
                        <a:cs typeface="Times New Roman" panose="02020603050405020304" pitchFamily="18" charset="0"/>
                      </a:rPr>
                      <m:t>:</m:t>
                    </m:r>
                  </m:oMath>
                </a14:m>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B1733314-98F2-FAE0-995D-BAD80334072D}"/>
                  </a:ext>
                </a:extLst>
              </p:cNvPr>
              <p:cNvSpPr txBox="1">
                <a:spLocks noRot="1" noChangeAspect="1" noMove="1" noResize="1" noEditPoints="1" noAdjustHandles="1" noChangeArrowheads="1" noChangeShapeType="1" noTextEdit="1"/>
              </p:cNvSpPr>
              <p:nvPr/>
            </p:nvSpPr>
            <p:spPr>
              <a:xfrm>
                <a:off x="6947294" y="6373623"/>
                <a:ext cx="1694198" cy="276999"/>
              </a:xfrm>
              <a:prstGeom prst="rect">
                <a:avLst/>
              </a:prstGeom>
              <a:blipFill>
                <a:blip r:embed="rId15"/>
                <a:stretch>
                  <a:fillRect t="-2222" b="-17778"/>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D0F05571-E6AA-07AA-2F36-87B8C9A2DE12}"/>
              </a:ext>
            </a:extLst>
          </p:cNvPr>
          <p:cNvSpPr/>
          <p:nvPr/>
        </p:nvSpPr>
        <p:spPr>
          <a:xfrm>
            <a:off x="9069858"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3DA7B598-9F38-0CD5-179F-6466CB30B501}"/>
              </a:ext>
            </a:extLst>
          </p:cNvPr>
          <p:cNvSpPr txBox="1"/>
          <p:nvPr/>
        </p:nvSpPr>
        <p:spPr>
          <a:xfrm>
            <a:off x="9014253"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730EE855-E871-D972-E7F5-0BCB94CC8F37}"/>
              </a:ext>
            </a:extLst>
          </p:cNvPr>
          <p:cNvSpPr/>
          <p:nvPr/>
        </p:nvSpPr>
        <p:spPr>
          <a:xfrm>
            <a:off x="6954795" y="621552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FC060FC-D62F-5BA4-6A9E-CCAD5985FC2D}"/>
              </a:ext>
            </a:extLst>
          </p:cNvPr>
          <p:cNvSpPr txBox="1"/>
          <p:nvPr/>
        </p:nvSpPr>
        <p:spPr>
          <a:xfrm>
            <a:off x="6899190" y="61425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AAE1DE89-2C2F-1FCF-3844-A6C88119981A}"/>
              </a:ext>
            </a:extLst>
          </p:cNvPr>
          <p:cNvSpPr/>
          <p:nvPr/>
        </p:nvSpPr>
        <p:spPr>
          <a:xfrm>
            <a:off x="6967151" y="644655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8177B0DD-4A5C-989D-E561-BE1385AEDC23}"/>
              </a:ext>
            </a:extLst>
          </p:cNvPr>
          <p:cNvSpPr txBox="1"/>
          <p:nvPr/>
        </p:nvSpPr>
        <p:spPr>
          <a:xfrm>
            <a:off x="6911546" y="637362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pic>
        <p:nvPicPr>
          <p:cNvPr id="1224" name="图片 1223">
            <a:extLst>
              <a:ext uri="{FF2B5EF4-FFF2-40B4-BE49-F238E27FC236}">
                <a16:creationId xmlns:a16="http://schemas.microsoft.com/office/drawing/2014/main" id="{C14460A1-4518-1690-F538-7043142970E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07942" y="6457317"/>
            <a:ext cx="193305" cy="193305"/>
          </a:xfrm>
          <a:prstGeom prst="rect">
            <a:avLst/>
          </a:prstGeom>
        </p:spPr>
      </p:pic>
      <p:pic>
        <p:nvPicPr>
          <p:cNvPr id="1229" name="图片 1228">
            <a:extLst>
              <a:ext uri="{FF2B5EF4-FFF2-40B4-BE49-F238E27FC236}">
                <a16:creationId xmlns:a16="http://schemas.microsoft.com/office/drawing/2014/main" id="{276A820F-7876-C8FE-4251-A2D9B2A63B6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18300" y="6208109"/>
            <a:ext cx="167978" cy="167978"/>
          </a:xfrm>
          <a:prstGeom prst="rect">
            <a:avLst/>
          </a:prstGeom>
        </p:spPr>
      </p:pic>
      <p:sp>
        <p:nvSpPr>
          <p:cNvPr id="1230" name="椭圆 1229">
            <a:extLst>
              <a:ext uri="{FF2B5EF4-FFF2-40B4-BE49-F238E27FC236}">
                <a16:creationId xmlns:a16="http://schemas.microsoft.com/office/drawing/2014/main" id="{5974AAF3-9CB5-E6C7-1130-310C9E8B7C71}"/>
              </a:ext>
            </a:extLst>
          </p:cNvPr>
          <p:cNvSpPr/>
          <p:nvPr/>
        </p:nvSpPr>
        <p:spPr>
          <a:xfrm>
            <a:off x="9067799" y="622004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6BEDA7C2-F04E-66CD-685A-CE5CF055707A}"/>
              </a:ext>
            </a:extLst>
          </p:cNvPr>
          <p:cNvSpPr txBox="1"/>
          <p:nvPr/>
        </p:nvSpPr>
        <p:spPr>
          <a:xfrm>
            <a:off x="9012194" y="614711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4BC25A7D-BC32-E9A9-E7C1-24D32A55DDE9}"/>
              </a:ext>
            </a:extLst>
          </p:cNvPr>
          <p:cNvCxnSpPr/>
          <p:nvPr/>
        </p:nvCxnSpPr>
        <p:spPr>
          <a:xfrm>
            <a:off x="9347887" y="631751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018E434D-EEAA-D8E8-7348-F6B59272F5D8}"/>
                  </a:ext>
                </a:extLst>
              </p:cNvPr>
              <p:cNvSpPr txBox="1"/>
              <p:nvPr/>
            </p:nvSpPr>
            <p:spPr>
              <a:xfrm>
                <a:off x="9123899" y="6080801"/>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018E434D-EEAA-D8E8-7348-F6B59272F5D8}"/>
                  </a:ext>
                </a:extLst>
              </p:cNvPr>
              <p:cNvSpPr txBox="1">
                <a:spLocks noRot="1" noChangeAspect="1" noMove="1" noResize="1" noEditPoints="1" noAdjustHandles="1" noChangeArrowheads="1" noChangeShapeType="1" noTextEdit="1"/>
              </p:cNvSpPr>
              <p:nvPr/>
            </p:nvSpPr>
            <p:spPr>
              <a:xfrm>
                <a:off x="9123899" y="6080801"/>
                <a:ext cx="1035505" cy="27699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1D03A9EF-35B6-1F75-1837-8C78756C67EF}"/>
                  </a:ext>
                </a:extLst>
              </p:cNvPr>
              <p:cNvSpPr txBox="1"/>
              <p:nvPr/>
            </p:nvSpPr>
            <p:spPr>
              <a:xfrm>
                <a:off x="9812254" y="611444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1D03A9EF-35B6-1F75-1837-8C78756C67EF}"/>
                  </a:ext>
                </a:extLst>
              </p:cNvPr>
              <p:cNvSpPr txBox="1">
                <a:spLocks noRot="1" noChangeAspect="1" noMove="1" noResize="1" noEditPoints="1" noAdjustHandles="1" noChangeArrowheads="1" noChangeShapeType="1" noTextEdit="1"/>
              </p:cNvSpPr>
              <p:nvPr/>
            </p:nvSpPr>
            <p:spPr>
              <a:xfrm>
                <a:off x="9812254" y="6114442"/>
                <a:ext cx="447045" cy="276999"/>
              </a:xfrm>
              <a:prstGeom prst="rect">
                <a:avLst/>
              </a:prstGeom>
              <a:blipFill>
                <a:blip r:embed="rId19"/>
                <a:stretch>
                  <a:fillRect b="-2222"/>
                </a:stretch>
              </a:blipFill>
            </p:spPr>
            <p:txBody>
              <a:bodyPr/>
              <a:lstStyle/>
              <a:p>
                <a:r>
                  <a:rPr lang="zh-CN" altLang="en-US">
                    <a:noFill/>
                  </a:rPr>
                  <a:t> </a:t>
                </a:r>
              </a:p>
            </p:txBody>
          </p:sp>
        </mc:Fallback>
      </mc:AlternateContent>
      <p:sp>
        <p:nvSpPr>
          <p:cNvPr id="1238" name="文本框 1237">
            <a:extLst>
              <a:ext uri="{FF2B5EF4-FFF2-40B4-BE49-F238E27FC236}">
                <a16:creationId xmlns:a16="http://schemas.microsoft.com/office/drawing/2014/main" id="{F0244661-8474-A451-8EF2-739D9D9F3B5E}"/>
              </a:ext>
            </a:extLst>
          </p:cNvPr>
          <p:cNvSpPr txBox="1"/>
          <p:nvPr/>
        </p:nvSpPr>
        <p:spPr>
          <a:xfrm>
            <a:off x="10078482" y="6126548"/>
            <a:ext cx="887722"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Infringed</a:t>
            </a:r>
            <a:endParaRPr lang="zh-CN" altLang="en-US" sz="1200" dirty="0">
              <a:solidFill>
                <a:srgbClr val="00B050"/>
              </a:solidFill>
            </a:endParaRPr>
          </a:p>
        </p:txBody>
      </p:sp>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A6EE634D-6762-F882-195A-98A337420722}"/>
                  </a:ext>
                </a:extLst>
              </p:cNvPr>
              <p:cNvSpPr txBox="1"/>
              <p:nvPr/>
            </p:nvSpPr>
            <p:spPr>
              <a:xfrm>
                <a:off x="9131354" y="637362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A6EE634D-6762-F882-195A-98A337420722}"/>
                  </a:ext>
                </a:extLst>
              </p:cNvPr>
              <p:cNvSpPr txBox="1">
                <a:spLocks noRot="1" noChangeAspect="1" noMove="1" noResize="1" noEditPoints="1" noAdjustHandles="1" noChangeArrowheads="1" noChangeShapeType="1" noTextEdit="1"/>
              </p:cNvSpPr>
              <p:nvPr/>
            </p:nvSpPr>
            <p:spPr>
              <a:xfrm>
                <a:off x="9131354" y="6373623"/>
                <a:ext cx="331864" cy="276999"/>
              </a:xfrm>
              <a:prstGeom prst="rect">
                <a:avLst/>
              </a:prstGeom>
              <a:blipFill>
                <a:blip r:embed="rId20"/>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E08BD47A-0CF2-12F5-C2BB-FDE199A1905D}"/>
              </a:ext>
            </a:extLst>
          </p:cNvPr>
          <p:cNvCxnSpPr>
            <a:cxnSpLocks/>
          </p:cNvCxnSpPr>
          <p:nvPr/>
        </p:nvCxnSpPr>
        <p:spPr>
          <a:xfrm>
            <a:off x="9345829" y="657694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63B4DD28-B269-37DD-8853-51A4699B2023}"/>
                  </a:ext>
                </a:extLst>
              </p:cNvPr>
              <p:cNvSpPr txBox="1"/>
              <p:nvPr/>
            </p:nvSpPr>
            <p:spPr>
              <a:xfrm>
                <a:off x="9154790" y="630006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63B4DD28-B269-37DD-8853-51A4699B2023}"/>
                  </a:ext>
                </a:extLst>
              </p:cNvPr>
              <p:cNvSpPr txBox="1">
                <a:spLocks noRot="1" noChangeAspect="1" noMove="1" noResize="1" noEditPoints="1" noAdjustHandles="1" noChangeArrowheads="1" noChangeShapeType="1" noTextEdit="1"/>
              </p:cNvSpPr>
              <p:nvPr/>
            </p:nvSpPr>
            <p:spPr>
              <a:xfrm>
                <a:off x="9154790" y="6300067"/>
                <a:ext cx="1035505" cy="27699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B453226B-6E99-5517-2F64-CF469BF29FEA}"/>
                  </a:ext>
                </a:extLst>
              </p:cNvPr>
              <p:cNvSpPr txBox="1"/>
              <p:nvPr/>
            </p:nvSpPr>
            <p:spPr>
              <a:xfrm>
                <a:off x="9853443" y="637362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B453226B-6E99-5517-2F64-CF469BF29FEA}"/>
                  </a:ext>
                </a:extLst>
              </p:cNvPr>
              <p:cNvSpPr txBox="1">
                <a:spLocks noRot="1" noChangeAspect="1" noMove="1" noResize="1" noEditPoints="1" noAdjustHandles="1" noChangeArrowheads="1" noChangeShapeType="1" noTextEdit="1"/>
              </p:cNvSpPr>
              <p:nvPr/>
            </p:nvSpPr>
            <p:spPr>
              <a:xfrm>
                <a:off x="9853443" y="6373623"/>
                <a:ext cx="447045" cy="276999"/>
              </a:xfrm>
              <a:prstGeom prst="rect">
                <a:avLst/>
              </a:prstGeom>
              <a:blipFill>
                <a:blip r:embed="rId22"/>
                <a:stretch>
                  <a:fillRect/>
                </a:stretch>
              </a:blipFill>
            </p:spPr>
            <p:txBody>
              <a:bodyPr/>
              <a:lstStyle/>
              <a:p>
                <a:r>
                  <a:rPr lang="zh-CN" altLang="en-US">
                    <a:noFill/>
                  </a:rPr>
                  <a:t> </a:t>
                </a:r>
              </a:p>
            </p:txBody>
          </p:sp>
        </mc:Fallback>
      </mc:AlternateContent>
      <p:sp>
        <p:nvSpPr>
          <p:cNvPr id="1243" name="文本框 1242">
            <a:extLst>
              <a:ext uri="{FF2B5EF4-FFF2-40B4-BE49-F238E27FC236}">
                <a16:creationId xmlns:a16="http://schemas.microsoft.com/office/drawing/2014/main" id="{A0BC8650-4146-061D-F0EF-F8690C56370B}"/>
              </a:ext>
            </a:extLst>
          </p:cNvPr>
          <p:cNvSpPr txBox="1"/>
          <p:nvPr/>
        </p:nvSpPr>
        <p:spPr>
          <a:xfrm>
            <a:off x="10088778" y="6392157"/>
            <a:ext cx="88772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Unviolated</a:t>
            </a:r>
            <a:endParaRPr lang="zh-CN" altLang="en-US" sz="1200" dirty="0">
              <a:solidFill>
                <a:srgbClr val="FF0000"/>
              </a:solidFill>
            </a:endParaRPr>
          </a:p>
        </p:txBody>
      </p:sp>
      <p:pic>
        <p:nvPicPr>
          <p:cNvPr id="1244" name="图片 1243">
            <a:extLst>
              <a:ext uri="{FF2B5EF4-FFF2-40B4-BE49-F238E27FC236}">
                <a16:creationId xmlns:a16="http://schemas.microsoft.com/office/drawing/2014/main" id="{E1D35ECF-2C0D-1D41-9361-5FEB30C77F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29247" y="6224585"/>
            <a:ext cx="167978" cy="167978"/>
          </a:xfrm>
          <a:prstGeom prst="rect">
            <a:avLst/>
          </a:prstGeom>
        </p:spPr>
      </p:pic>
      <p:pic>
        <p:nvPicPr>
          <p:cNvPr id="1245" name="图片 1244">
            <a:extLst>
              <a:ext uri="{FF2B5EF4-FFF2-40B4-BE49-F238E27FC236}">
                <a16:creationId xmlns:a16="http://schemas.microsoft.com/office/drawing/2014/main" id="{26DB4BB3-3478-80C0-F72A-D0A490227A9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25613" y="6488603"/>
            <a:ext cx="193305" cy="193305"/>
          </a:xfrm>
          <a:prstGeom prst="rect">
            <a:avLst/>
          </a:prstGeom>
        </p:spPr>
      </p:pic>
      <p:sp>
        <p:nvSpPr>
          <p:cNvPr id="1254" name="椭圆 1253">
            <a:extLst>
              <a:ext uri="{FF2B5EF4-FFF2-40B4-BE49-F238E27FC236}">
                <a16:creationId xmlns:a16="http://schemas.microsoft.com/office/drawing/2014/main" id="{4BAA950C-BED8-7DA4-F83E-8E3C693B72CA}"/>
              </a:ext>
            </a:extLst>
          </p:cNvPr>
          <p:cNvSpPr/>
          <p:nvPr/>
        </p:nvSpPr>
        <p:spPr>
          <a:xfrm>
            <a:off x="284758" y="1943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8BFE461E-AF00-89E9-5B1D-FE24C053DFCA}"/>
              </a:ext>
            </a:extLst>
          </p:cNvPr>
          <p:cNvSpPr txBox="1"/>
          <p:nvPr/>
        </p:nvSpPr>
        <p:spPr>
          <a:xfrm>
            <a:off x="205358" y="187388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75839954-2EB8-7328-97FB-652C832BFE1F}"/>
              </a:ext>
            </a:extLst>
          </p:cNvPr>
          <p:cNvSpPr/>
          <p:nvPr/>
        </p:nvSpPr>
        <p:spPr>
          <a:xfrm>
            <a:off x="285407" y="211169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6AE3CCBD-BAD5-B376-CFC8-7210A1285865}"/>
              </a:ext>
            </a:extLst>
          </p:cNvPr>
          <p:cNvSpPr txBox="1"/>
          <p:nvPr/>
        </p:nvSpPr>
        <p:spPr>
          <a:xfrm flipH="1">
            <a:off x="215298" y="2018263"/>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FD01FC5A-F275-6A21-5409-124CBFCD8908}"/>
              </a:ext>
            </a:extLst>
          </p:cNvPr>
          <p:cNvSpPr txBox="1"/>
          <p:nvPr/>
        </p:nvSpPr>
        <p:spPr>
          <a:xfrm>
            <a:off x="500570" y="1861942"/>
            <a:ext cx="72659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62" name="文本框 1261">
            <a:extLst>
              <a:ext uri="{FF2B5EF4-FFF2-40B4-BE49-F238E27FC236}">
                <a16:creationId xmlns:a16="http://schemas.microsoft.com/office/drawing/2014/main" id="{EF525172-E8EA-3F5F-3E64-4A4131D034DF}"/>
              </a:ext>
            </a:extLst>
          </p:cNvPr>
          <p:cNvSpPr txBox="1"/>
          <p:nvPr/>
        </p:nvSpPr>
        <p:spPr>
          <a:xfrm>
            <a:off x="494489" y="2019081"/>
            <a:ext cx="759409"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N</a:t>
            </a:r>
            <a:r>
              <a:rPr lang="zh-CN" altLang="en-US" sz="1200" dirty="0">
                <a:solidFill>
                  <a:srgbClr val="FF0000"/>
                </a:solidFill>
                <a:latin typeface="Times New Roman" panose="02020603050405020304" pitchFamily="18" charset="0"/>
                <a:cs typeface="Times New Roman" panose="02020603050405020304" pitchFamily="18" charset="0"/>
              </a:rPr>
              <a:t>egative</a:t>
            </a:r>
          </a:p>
        </p:txBody>
      </p:sp>
      <p:sp>
        <p:nvSpPr>
          <p:cNvPr id="1263" name="文本框 1262">
            <a:extLst>
              <a:ext uri="{FF2B5EF4-FFF2-40B4-BE49-F238E27FC236}">
                <a16:creationId xmlns:a16="http://schemas.microsoft.com/office/drawing/2014/main" id="{5055FE4B-3B25-FB26-0BD1-72CF325DBC60}"/>
              </a:ext>
            </a:extLst>
          </p:cNvPr>
          <p:cNvSpPr txBox="1"/>
          <p:nvPr/>
        </p:nvSpPr>
        <p:spPr>
          <a:xfrm>
            <a:off x="5906755" y="876664"/>
            <a:ext cx="49413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endParaRPr lang="zh-CN" altLang="en-US" sz="1200" dirty="0"/>
          </a:p>
        </p:txBody>
      </p:sp>
      <p:sp>
        <p:nvSpPr>
          <p:cNvPr id="24" name="文本框 23">
            <a:extLst>
              <a:ext uri="{FF2B5EF4-FFF2-40B4-BE49-F238E27FC236}">
                <a16:creationId xmlns:a16="http://schemas.microsoft.com/office/drawing/2014/main" id="{039554CF-937E-2501-980E-2D0332A3AF18}"/>
              </a:ext>
            </a:extLst>
          </p:cNvPr>
          <p:cNvSpPr txBox="1"/>
          <p:nvPr/>
        </p:nvSpPr>
        <p:spPr>
          <a:xfrm>
            <a:off x="6991559" y="1629584"/>
            <a:ext cx="1528751" cy="276999"/>
          </a:xfrm>
          <a:prstGeom prst="rect">
            <a:avLst/>
          </a:prstGeom>
          <a:noFill/>
        </p:spPr>
        <p:txBody>
          <a:bodyPr wrap="square">
            <a:spAutoFit/>
          </a:bodyPr>
          <a:lstStyle/>
          <a:p>
            <a:pPr algn="l"/>
            <a:r>
              <a:rPr lang="en-US" altLang="zh-CN" sz="1200" b="1" i="0" dirty="0">
                <a:solidFill>
                  <a:srgbClr val="2C2C36"/>
                </a:solidFill>
                <a:effectLst/>
                <a:latin typeface="Times New Roman" panose="02020603050405020304" pitchFamily="18" charset="0"/>
                <a:cs typeface="Times New Roman" panose="02020603050405020304" pitchFamily="18" charset="0"/>
              </a:rPr>
              <a:t>1) Behave </a:t>
            </a:r>
            <a:r>
              <a:rPr lang="en-US" altLang="zh-CN" sz="1200" b="1" dirty="0">
                <a:latin typeface="Times New Roman" panose="02020603050405020304" pitchFamily="18" charset="0"/>
                <a:cs typeface="Times New Roman" panose="02020603050405020304" pitchFamily="18" charset="0"/>
              </a:rPr>
              <a:t>similarity</a:t>
            </a:r>
            <a:endParaRPr lang="en-US" altLang="zh-CN" sz="1200" b="0" i="0" dirty="0">
              <a:solidFill>
                <a:srgbClr val="2C2C36"/>
              </a:solidFill>
              <a:effectLst/>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897E073-4F1A-6A4C-3915-68D3261E746F}"/>
              </a:ext>
            </a:extLst>
          </p:cNvPr>
          <p:cNvSpPr txBox="1"/>
          <p:nvPr/>
        </p:nvSpPr>
        <p:spPr>
          <a:xfrm>
            <a:off x="9154343" y="1618858"/>
            <a:ext cx="1605805"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2) Kernel similarity</a:t>
            </a:r>
            <a:endParaRPr lang="zh-CN" altLang="en-US" sz="1200" b="1"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F543AF9F-6797-2A7E-228B-0399342FF18E}"/>
              </a:ext>
            </a:extLst>
          </p:cNvPr>
          <p:cNvSpPr/>
          <p:nvPr/>
        </p:nvSpPr>
        <p:spPr>
          <a:xfrm>
            <a:off x="185753" y="1859772"/>
            <a:ext cx="1227010" cy="46166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DCD74D7-8C87-4E2E-3888-B14D9998D219}"/>
              </a:ext>
            </a:extLst>
          </p:cNvPr>
          <p:cNvSpPr txBox="1"/>
          <p:nvPr/>
        </p:nvSpPr>
        <p:spPr>
          <a:xfrm>
            <a:off x="11009870" y="5571567"/>
            <a:ext cx="1107996" cy="1200329"/>
          </a:xfrm>
          <a:prstGeom prst="rect">
            <a:avLst/>
          </a:prstGeom>
          <a:noFill/>
        </p:spPr>
        <p:txBody>
          <a:bodyPr wrap="none" rtlCol="0">
            <a:spAutoFit/>
          </a:bodyPr>
          <a:lstStyle/>
          <a:p>
            <a:r>
              <a:rPr lang="zh-CN" altLang="en-US" dirty="0"/>
              <a:t>判定</a:t>
            </a:r>
            <a:endParaRPr lang="en-US" altLang="zh-CN" dirty="0"/>
          </a:p>
          <a:p>
            <a:r>
              <a:rPr lang="zh-CN" altLang="en-US" dirty="0"/>
              <a:t>结果</a:t>
            </a:r>
            <a:endParaRPr lang="en-US" altLang="zh-CN" dirty="0"/>
          </a:p>
          <a:p>
            <a:r>
              <a:rPr lang="zh-CN" altLang="en-US" dirty="0"/>
              <a:t>图中表现</a:t>
            </a:r>
            <a:endParaRPr lang="en-US" altLang="zh-CN" dirty="0"/>
          </a:p>
          <a:p>
            <a:r>
              <a:rPr lang="zh-CN" altLang="en-US" dirty="0"/>
              <a:t>表述</a:t>
            </a:r>
          </a:p>
        </p:txBody>
      </p:sp>
      <p:sp>
        <p:nvSpPr>
          <p:cNvPr id="28" name="文本框 27">
            <a:extLst>
              <a:ext uri="{FF2B5EF4-FFF2-40B4-BE49-F238E27FC236}">
                <a16:creationId xmlns:a16="http://schemas.microsoft.com/office/drawing/2014/main" id="{BAAE78A5-8BB1-3E1D-7442-1EBBF236526C}"/>
              </a:ext>
            </a:extLst>
          </p:cNvPr>
          <p:cNvSpPr txBox="1"/>
          <p:nvPr/>
        </p:nvSpPr>
        <p:spPr>
          <a:xfrm>
            <a:off x="11034667" y="2234545"/>
            <a:ext cx="1107996" cy="646331"/>
          </a:xfrm>
          <a:prstGeom prst="rect">
            <a:avLst/>
          </a:prstGeom>
          <a:noFill/>
        </p:spPr>
        <p:txBody>
          <a:bodyPr wrap="none" rtlCol="0">
            <a:spAutoFit/>
          </a:bodyPr>
          <a:lstStyle/>
          <a:p>
            <a:r>
              <a:rPr lang="zh-CN" altLang="en-US" dirty="0"/>
              <a:t>威胁模型</a:t>
            </a:r>
            <a:endParaRPr lang="en-US" altLang="zh-CN" dirty="0"/>
          </a:p>
          <a:p>
            <a:r>
              <a:rPr lang="zh-CN" altLang="en-US" dirty="0"/>
              <a:t>图标</a:t>
            </a:r>
          </a:p>
        </p:txBody>
      </p:sp>
      <p:sp>
        <p:nvSpPr>
          <p:cNvPr id="29" name="文本框 28">
            <a:extLst>
              <a:ext uri="{FF2B5EF4-FFF2-40B4-BE49-F238E27FC236}">
                <a16:creationId xmlns:a16="http://schemas.microsoft.com/office/drawing/2014/main" id="{7E0A1DF1-3B5D-7CA1-E7BE-E82DC3F4B712}"/>
              </a:ext>
            </a:extLst>
          </p:cNvPr>
          <p:cNvSpPr txBox="1"/>
          <p:nvPr/>
        </p:nvSpPr>
        <p:spPr>
          <a:xfrm>
            <a:off x="11040545" y="155169"/>
            <a:ext cx="1107996" cy="923330"/>
          </a:xfrm>
          <a:prstGeom prst="rect">
            <a:avLst/>
          </a:prstGeom>
          <a:noFill/>
        </p:spPr>
        <p:txBody>
          <a:bodyPr wrap="none" rtlCol="0">
            <a:spAutoFit/>
          </a:bodyPr>
          <a:lstStyle/>
          <a:p>
            <a:r>
              <a:rPr lang="zh-CN" altLang="en-US" dirty="0"/>
              <a:t>形容词</a:t>
            </a:r>
            <a:endParaRPr lang="en-US" altLang="zh-CN" dirty="0"/>
          </a:p>
          <a:p>
            <a:r>
              <a:rPr lang="zh-CN" altLang="en-US" dirty="0"/>
              <a:t>名称相似</a:t>
            </a:r>
            <a:endParaRPr lang="en-US" altLang="zh-CN" dirty="0"/>
          </a:p>
          <a:p>
            <a:r>
              <a:rPr lang="zh-CN" altLang="en-US" dirty="0"/>
              <a:t>关联性</a:t>
            </a:r>
          </a:p>
        </p:txBody>
      </p:sp>
      <p:sp>
        <p:nvSpPr>
          <p:cNvPr id="30" name="文本框 29">
            <a:extLst>
              <a:ext uri="{FF2B5EF4-FFF2-40B4-BE49-F238E27FC236}">
                <a16:creationId xmlns:a16="http://schemas.microsoft.com/office/drawing/2014/main" id="{CA87E106-EA5B-AB88-C2B9-EADFE40BA188}"/>
              </a:ext>
            </a:extLst>
          </p:cNvPr>
          <p:cNvSpPr txBox="1"/>
          <p:nvPr/>
        </p:nvSpPr>
        <p:spPr>
          <a:xfrm>
            <a:off x="11034667" y="1078110"/>
            <a:ext cx="1107996" cy="369332"/>
          </a:xfrm>
          <a:prstGeom prst="rect">
            <a:avLst/>
          </a:prstGeom>
          <a:noFill/>
        </p:spPr>
        <p:txBody>
          <a:bodyPr wrap="none" rtlCol="0">
            <a:spAutoFit/>
          </a:bodyPr>
          <a:lstStyle/>
          <a:p>
            <a:r>
              <a:rPr lang="zh-CN" altLang="en-US" dirty="0"/>
              <a:t>两种情况</a:t>
            </a:r>
          </a:p>
        </p:txBody>
      </p:sp>
      <p:sp>
        <p:nvSpPr>
          <p:cNvPr id="31" name="文本框 30">
            <a:extLst>
              <a:ext uri="{FF2B5EF4-FFF2-40B4-BE49-F238E27FC236}">
                <a16:creationId xmlns:a16="http://schemas.microsoft.com/office/drawing/2014/main" id="{8FF40B94-4136-512C-D8AB-73B6BA00E760}"/>
              </a:ext>
            </a:extLst>
          </p:cNvPr>
          <p:cNvSpPr txBox="1"/>
          <p:nvPr/>
        </p:nvSpPr>
        <p:spPr>
          <a:xfrm>
            <a:off x="11009870" y="4842083"/>
            <a:ext cx="1107996" cy="646331"/>
          </a:xfrm>
          <a:prstGeom prst="rect">
            <a:avLst/>
          </a:prstGeom>
          <a:noFill/>
        </p:spPr>
        <p:txBody>
          <a:bodyPr wrap="none" rtlCol="0">
            <a:spAutoFit/>
          </a:bodyPr>
          <a:lstStyle/>
          <a:p>
            <a:r>
              <a:rPr lang="zh-CN" altLang="en-US" dirty="0"/>
              <a:t>模型结果</a:t>
            </a:r>
            <a:endParaRPr lang="en-US" altLang="zh-CN" dirty="0"/>
          </a:p>
          <a:p>
            <a:r>
              <a:rPr lang="zh-CN" altLang="en-US" dirty="0"/>
              <a:t>缺形容词</a:t>
            </a:r>
          </a:p>
        </p:txBody>
      </p:sp>
      <p:sp>
        <p:nvSpPr>
          <p:cNvPr id="32" name="文本框 31">
            <a:extLst>
              <a:ext uri="{FF2B5EF4-FFF2-40B4-BE49-F238E27FC236}">
                <a16:creationId xmlns:a16="http://schemas.microsoft.com/office/drawing/2014/main" id="{D7329357-6F18-9E5E-BB53-5B05F8806CEA}"/>
              </a:ext>
            </a:extLst>
          </p:cNvPr>
          <p:cNvSpPr txBox="1"/>
          <p:nvPr/>
        </p:nvSpPr>
        <p:spPr>
          <a:xfrm>
            <a:off x="11132722" y="1558515"/>
            <a:ext cx="877163" cy="646331"/>
          </a:xfrm>
          <a:prstGeom prst="rect">
            <a:avLst/>
          </a:prstGeom>
          <a:noFill/>
        </p:spPr>
        <p:txBody>
          <a:bodyPr wrap="none" rtlCol="0">
            <a:spAutoFit/>
          </a:bodyPr>
          <a:lstStyle/>
          <a:p>
            <a:r>
              <a:rPr lang="zh-CN" altLang="en-US" dirty="0"/>
              <a:t>特征的</a:t>
            </a:r>
            <a:endParaRPr lang="en-US" altLang="zh-CN" dirty="0"/>
          </a:p>
          <a:p>
            <a:r>
              <a:rPr lang="zh-CN" altLang="en-US" dirty="0"/>
              <a:t>颜色</a:t>
            </a:r>
          </a:p>
        </p:txBody>
      </p:sp>
      <p:sp>
        <p:nvSpPr>
          <p:cNvPr id="33" name="文本框 32">
            <a:extLst>
              <a:ext uri="{FF2B5EF4-FFF2-40B4-BE49-F238E27FC236}">
                <a16:creationId xmlns:a16="http://schemas.microsoft.com/office/drawing/2014/main" id="{486CEE45-231B-A671-0896-9D109D38ECD9}"/>
              </a:ext>
            </a:extLst>
          </p:cNvPr>
          <p:cNvSpPr txBox="1"/>
          <p:nvPr/>
        </p:nvSpPr>
        <p:spPr>
          <a:xfrm>
            <a:off x="11009870" y="3074414"/>
            <a:ext cx="1242648" cy="1477328"/>
          </a:xfrm>
          <a:prstGeom prst="rect">
            <a:avLst/>
          </a:prstGeom>
          <a:noFill/>
        </p:spPr>
        <p:txBody>
          <a:bodyPr wrap="none" rtlCol="0">
            <a:spAutoFit/>
          </a:bodyPr>
          <a:lstStyle/>
          <a:p>
            <a:r>
              <a:rPr lang="zh-CN" altLang="en-US" dirty="0"/>
              <a:t>周三下午</a:t>
            </a:r>
            <a:endParaRPr lang="en-US" altLang="zh-CN" dirty="0"/>
          </a:p>
          <a:p>
            <a:r>
              <a:rPr lang="en-US" altLang="zh-CN" dirty="0"/>
              <a:t>2</a:t>
            </a:r>
            <a:r>
              <a:rPr lang="zh-CN" altLang="en-US" dirty="0"/>
              <a:t>点</a:t>
            </a:r>
            <a:r>
              <a:rPr lang="en-US" altLang="zh-CN" dirty="0"/>
              <a:t>30</a:t>
            </a:r>
          </a:p>
          <a:p>
            <a:r>
              <a:rPr lang="zh-CN" altLang="en-US" dirty="0"/>
              <a:t>图书馆</a:t>
            </a:r>
            <a:endParaRPr lang="en-US" altLang="zh-CN" dirty="0"/>
          </a:p>
          <a:p>
            <a:r>
              <a:rPr lang="zh-CN" altLang="en-US" dirty="0"/>
              <a:t>北门</a:t>
            </a:r>
            <a:r>
              <a:rPr lang="en-US" altLang="zh-CN" dirty="0"/>
              <a:t>5</a:t>
            </a:r>
            <a:r>
              <a:rPr lang="zh-CN" altLang="en-US" dirty="0"/>
              <a:t>楼</a:t>
            </a:r>
            <a:endParaRPr lang="en-US" altLang="zh-CN" dirty="0"/>
          </a:p>
          <a:p>
            <a:r>
              <a:rPr lang="en-US" altLang="zh-CN" dirty="0"/>
              <a:t>527</a:t>
            </a:r>
            <a:r>
              <a:rPr lang="zh-CN" altLang="en-US" dirty="0"/>
              <a:t>会议室</a:t>
            </a:r>
          </a:p>
        </p:txBody>
      </p:sp>
    </p:spTree>
    <p:extLst>
      <p:ext uri="{BB962C8B-B14F-4D97-AF65-F5344CB8AC3E}">
        <p14:creationId xmlns:p14="http://schemas.microsoft.com/office/powerpoint/2010/main" val="1322891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73D64-E6FB-A777-8CE4-933E71F07E1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04B0BAA-FF58-522C-B323-6C6A98F6E2B7}"/>
              </a:ext>
            </a:extLst>
          </p:cNvPr>
          <p:cNvSpPr>
            <a:spLocks noGrp="1"/>
          </p:cNvSpPr>
          <p:nvPr>
            <p:ph type="title"/>
          </p:nvPr>
        </p:nvSpPr>
        <p:spPr>
          <a:xfrm>
            <a:off x="414997" y="85725"/>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引言思路</a:t>
            </a:r>
          </a:p>
        </p:txBody>
      </p:sp>
      <p:sp>
        <p:nvSpPr>
          <p:cNvPr id="4" name="矩形: 圆角 3">
            <a:extLst>
              <a:ext uri="{FF2B5EF4-FFF2-40B4-BE49-F238E27FC236}">
                <a16:creationId xmlns:a16="http://schemas.microsoft.com/office/drawing/2014/main" id="{743885BF-FADD-0E6C-8BC8-F696C0099018}"/>
              </a:ext>
            </a:extLst>
          </p:cNvPr>
          <p:cNvSpPr/>
          <p:nvPr/>
        </p:nvSpPr>
        <p:spPr>
          <a:xfrm>
            <a:off x="253987" y="1495224"/>
            <a:ext cx="1751833" cy="7589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模型快速发展和广泛应用</a:t>
            </a:r>
          </a:p>
        </p:txBody>
      </p:sp>
      <p:sp>
        <p:nvSpPr>
          <p:cNvPr id="5" name="箭头: 右 4">
            <a:extLst>
              <a:ext uri="{FF2B5EF4-FFF2-40B4-BE49-F238E27FC236}">
                <a16:creationId xmlns:a16="http://schemas.microsoft.com/office/drawing/2014/main" id="{088BDA3A-54E2-6821-996B-717E06DE3641}"/>
              </a:ext>
            </a:extLst>
          </p:cNvPr>
          <p:cNvSpPr/>
          <p:nvPr/>
        </p:nvSpPr>
        <p:spPr>
          <a:xfrm>
            <a:off x="2142115"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6" name="矩形: 圆角 5">
            <a:extLst>
              <a:ext uri="{FF2B5EF4-FFF2-40B4-BE49-F238E27FC236}">
                <a16:creationId xmlns:a16="http://schemas.microsoft.com/office/drawing/2014/main" id="{6D22835F-0011-7EC9-E061-3C30D6249E37}"/>
              </a:ext>
            </a:extLst>
          </p:cNvPr>
          <p:cNvSpPr/>
          <p:nvPr/>
        </p:nvSpPr>
        <p:spPr>
          <a:xfrm>
            <a:off x="2689274" y="1515270"/>
            <a:ext cx="1647855" cy="844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模型依赖大量的图数据集进行训练实现最佳功能</a:t>
            </a:r>
          </a:p>
        </p:txBody>
      </p:sp>
      <p:sp>
        <p:nvSpPr>
          <p:cNvPr id="7" name="箭头: 右 6">
            <a:extLst>
              <a:ext uri="{FF2B5EF4-FFF2-40B4-BE49-F238E27FC236}">
                <a16:creationId xmlns:a16="http://schemas.microsoft.com/office/drawing/2014/main" id="{A4B74BFA-5141-F939-0C49-344F60789129}"/>
              </a:ext>
            </a:extLst>
          </p:cNvPr>
          <p:cNvSpPr/>
          <p:nvPr/>
        </p:nvSpPr>
        <p:spPr>
          <a:xfrm>
            <a:off x="4467974" y="1735235"/>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 name="矩形: 圆角 7">
            <a:extLst>
              <a:ext uri="{FF2B5EF4-FFF2-40B4-BE49-F238E27FC236}">
                <a16:creationId xmlns:a16="http://schemas.microsoft.com/office/drawing/2014/main" id="{8B3E200E-985F-3564-1A65-291F61C07DFA}"/>
              </a:ext>
            </a:extLst>
          </p:cNvPr>
          <p:cNvSpPr/>
          <p:nvPr/>
        </p:nvSpPr>
        <p:spPr>
          <a:xfrm>
            <a:off x="5015133" y="1411288"/>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往往存在未经授权的数据收集和滥用。</a:t>
            </a:r>
            <a:endParaRPr lang="en-US" altLang="zh-CN" sz="1200" dirty="0">
              <a:latin typeface="Times New Roman" panose="02020603050405020304" pitchFamily="18" charset="0"/>
              <a:cs typeface="Times New Roman" panose="02020603050405020304" pitchFamily="18" charset="0"/>
            </a:endParaRPr>
          </a:p>
          <a:p>
            <a:pPr algn="ctr"/>
            <a:r>
              <a:rPr lang="zh-CN" altLang="en-US" sz="1200" dirty="0">
                <a:latin typeface="Times New Roman" panose="02020603050405020304" pitchFamily="18" charset="0"/>
                <a:cs typeface="Times New Roman" panose="02020603050405020304" pitchFamily="18" charset="0"/>
              </a:rPr>
              <a:t>数据滥用损害了数据所有者的知识产权</a:t>
            </a:r>
          </a:p>
        </p:txBody>
      </p:sp>
      <p:sp>
        <p:nvSpPr>
          <p:cNvPr id="9" name="箭头: 右 8">
            <a:extLst>
              <a:ext uri="{FF2B5EF4-FFF2-40B4-BE49-F238E27FC236}">
                <a16:creationId xmlns:a16="http://schemas.microsoft.com/office/drawing/2014/main" id="{BFECA24A-3BB1-FA2B-EF18-931944CF997B}"/>
              </a:ext>
            </a:extLst>
          </p:cNvPr>
          <p:cNvSpPr/>
          <p:nvPr/>
        </p:nvSpPr>
        <p:spPr>
          <a:xfrm>
            <a:off x="7121212" y="1791569"/>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4519C11-1499-7FB9-79E4-2299D1143D26}"/>
              </a:ext>
            </a:extLst>
          </p:cNvPr>
          <p:cNvSpPr/>
          <p:nvPr/>
        </p:nvSpPr>
        <p:spPr>
          <a:xfrm>
            <a:off x="7657515" y="1425039"/>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后门水印技术被广泛应用到图像数据集上实现数据集的权属保护</a:t>
            </a:r>
          </a:p>
        </p:txBody>
      </p:sp>
      <p:sp>
        <p:nvSpPr>
          <p:cNvPr id="11" name="箭头: 右 10">
            <a:extLst>
              <a:ext uri="{FF2B5EF4-FFF2-40B4-BE49-F238E27FC236}">
                <a16:creationId xmlns:a16="http://schemas.microsoft.com/office/drawing/2014/main" id="{9F41B337-7A20-9166-0F4C-B735F4A5A4C6}"/>
              </a:ext>
            </a:extLst>
          </p:cNvPr>
          <p:cNvSpPr/>
          <p:nvPr/>
        </p:nvSpPr>
        <p:spPr>
          <a:xfrm>
            <a:off x="9564894" y="1823103"/>
            <a:ext cx="406476"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矩形: 圆角 11">
            <a:extLst>
              <a:ext uri="{FF2B5EF4-FFF2-40B4-BE49-F238E27FC236}">
                <a16:creationId xmlns:a16="http://schemas.microsoft.com/office/drawing/2014/main" id="{FD5F6FA4-9641-DBE8-C16C-14F5ED930E00}"/>
              </a:ext>
            </a:extLst>
          </p:cNvPr>
          <p:cNvSpPr/>
          <p:nvPr/>
        </p:nvSpPr>
        <p:spPr>
          <a:xfrm>
            <a:off x="9971370" y="1322364"/>
            <a:ext cx="2050439" cy="1104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现有的后门水印技术存在被攻击者恶意操控后门的风险，会导致训练的模型存在安全隐患，保证不了无害性，现有的后门水印易被检测到，隐蔽性较差</a:t>
            </a:r>
            <a:endParaRPr lang="en-US" altLang="zh-CN" sz="1200" dirty="0">
              <a:latin typeface="Times New Roman" panose="02020603050405020304" pitchFamily="18" charset="0"/>
              <a:cs typeface="Times New Roman" panose="02020603050405020304" pitchFamily="18" charset="0"/>
            </a:endParaRPr>
          </a:p>
        </p:txBody>
      </p:sp>
      <p:sp>
        <p:nvSpPr>
          <p:cNvPr id="13" name="箭头: 右 12">
            <a:extLst>
              <a:ext uri="{FF2B5EF4-FFF2-40B4-BE49-F238E27FC236}">
                <a16:creationId xmlns:a16="http://schemas.microsoft.com/office/drawing/2014/main" id="{015B0D96-ED07-9C4A-5715-F1AEB23AA105}"/>
              </a:ext>
            </a:extLst>
          </p:cNvPr>
          <p:cNvSpPr/>
          <p:nvPr/>
        </p:nvSpPr>
        <p:spPr>
          <a:xfrm rot="5400000">
            <a:off x="10871498" y="269659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4" name="矩形: 圆角 13">
            <a:extLst>
              <a:ext uri="{FF2B5EF4-FFF2-40B4-BE49-F238E27FC236}">
                <a16:creationId xmlns:a16="http://schemas.microsoft.com/office/drawing/2014/main" id="{DF21B156-C7BD-F127-2EC2-44E3804C59E4}"/>
              </a:ext>
            </a:extLst>
          </p:cNvPr>
          <p:cNvSpPr/>
          <p:nvPr/>
        </p:nvSpPr>
        <p:spPr>
          <a:xfrm>
            <a:off x="10150806" y="3197914"/>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类似</a:t>
            </a:r>
            <a:r>
              <a:rPr lang="en-US" altLang="zh-CN" sz="1200" dirty="0">
                <a:latin typeface="Times New Roman" panose="02020603050405020304" pitchFamily="18" charset="0"/>
                <a:cs typeface="Times New Roman" panose="02020603050405020304" pitchFamily="18" charset="0"/>
              </a:rPr>
              <a:t>NLP</a:t>
            </a:r>
            <a:r>
              <a:rPr lang="zh-CN" altLang="en-US" sz="1200" dirty="0">
                <a:latin typeface="Times New Roman" panose="02020603050405020304" pitchFamily="18" charset="0"/>
                <a:cs typeface="Times New Roman" panose="02020603050405020304" pitchFamily="18" charset="0"/>
              </a:rPr>
              <a:t>中的提示学习技术近期被广泛应用到</a:t>
            </a:r>
            <a:r>
              <a:rPr lang="en-US" altLang="zh-CN" sz="1200" dirty="0">
                <a:latin typeface="Times New Roman" panose="02020603050405020304" pitchFamily="18" charset="0"/>
                <a:cs typeface="Times New Roman" panose="02020603050405020304" pitchFamily="18" charset="0"/>
              </a:rPr>
              <a:t>GNN</a:t>
            </a:r>
            <a:r>
              <a:rPr lang="zh-CN" altLang="en-US" sz="1200" dirty="0">
                <a:latin typeface="Times New Roman" panose="02020603050405020304" pitchFamily="18" charset="0"/>
                <a:cs typeface="Times New Roman" panose="02020603050405020304" pitchFamily="18" charset="0"/>
              </a:rPr>
              <a:t>领域</a:t>
            </a:r>
          </a:p>
        </p:txBody>
      </p:sp>
      <p:sp>
        <p:nvSpPr>
          <p:cNvPr id="15" name="箭头: 右 14">
            <a:extLst>
              <a:ext uri="{FF2B5EF4-FFF2-40B4-BE49-F238E27FC236}">
                <a16:creationId xmlns:a16="http://schemas.microsoft.com/office/drawing/2014/main" id="{D1D33584-4BDC-A4C2-B7B2-E1CA4A1B3B15}"/>
              </a:ext>
            </a:extLst>
          </p:cNvPr>
          <p:cNvSpPr/>
          <p:nvPr/>
        </p:nvSpPr>
        <p:spPr>
          <a:xfrm rot="10800000">
            <a:off x="9541748"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E19AF56F-62AC-5C86-2783-96B7CB1B8A26}"/>
              </a:ext>
            </a:extLst>
          </p:cNvPr>
          <p:cNvSpPr/>
          <p:nvPr/>
        </p:nvSpPr>
        <p:spPr>
          <a:xfrm>
            <a:off x="6886136" y="2870334"/>
            <a:ext cx="2476175" cy="13255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受图提示学习的启发，我们提出了一个图提示学习驱动，考虑嵌入相似性和分布相似性的高隐蔽性数据集权属保护方法，在验证阶段配合假设检验实现数据集权属验证的同时，避免后门引起的安全隐患</a:t>
            </a:r>
          </a:p>
        </p:txBody>
      </p:sp>
      <p:sp>
        <p:nvSpPr>
          <p:cNvPr id="17" name="箭头: 右 16">
            <a:extLst>
              <a:ext uri="{FF2B5EF4-FFF2-40B4-BE49-F238E27FC236}">
                <a16:creationId xmlns:a16="http://schemas.microsoft.com/office/drawing/2014/main" id="{06BB1411-A931-EF6F-6D0A-DCBF74B836E9}"/>
              </a:ext>
            </a:extLst>
          </p:cNvPr>
          <p:cNvSpPr/>
          <p:nvPr/>
        </p:nvSpPr>
        <p:spPr>
          <a:xfrm rot="10800000">
            <a:off x="6151986" y="3405473"/>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矩形: 圆角 17">
            <a:extLst>
              <a:ext uri="{FF2B5EF4-FFF2-40B4-BE49-F238E27FC236}">
                <a16:creationId xmlns:a16="http://schemas.microsoft.com/office/drawing/2014/main" id="{06AFCAA2-0685-0142-B398-2CD595A1E3D6}"/>
              </a:ext>
            </a:extLst>
          </p:cNvPr>
          <p:cNvSpPr/>
          <p:nvPr/>
        </p:nvSpPr>
        <p:spPr>
          <a:xfrm>
            <a:off x="3989913" y="3075173"/>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对比分析，常见的后门水印技术与我们方案，突出方案的优越性</a:t>
            </a:r>
          </a:p>
        </p:txBody>
      </p:sp>
      <p:sp>
        <p:nvSpPr>
          <p:cNvPr id="19" name="矩形: 圆角 18">
            <a:extLst>
              <a:ext uri="{FF2B5EF4-FFF2-40B4-BE49-F238E27FC236}">
                <a16:creationId xmlns:a16="http://schemas.microsoft.com/office/drawing/2014/main" id="{FD244122-B3FC-189A-10FB-0D4565968D3E}"/>
              </a:ext>
            </a:extLst>
          </p:cNvPr>
          <p:cNvSpPr/>
          <p:nvPr/>
        </p:nvSpPr>
        <p:spPr>
          <a:xfrm>
            <a:off x="914776" y="3161682"/>
            <a:ext cx="1871003" cy="9785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Times New Roman" panose="02020603050405020304" pitchFamily="18" charset="0"/>
                <a:cs typeface="Times New Roman" panose="02020603050405020304" pitchFamily="18" charset="0"/>
              </a:rPr>
              <a:t>总结方案贡献</a:t>
            </a:r>
          </a:p>
        </p:txBody>
      </p:sp>
      <p:sp>
        <p:nvSpPr>
          <p:cNvPr id="20" name="箭头: 右 19">
            <a:extLst>
              <a:ext uri="{FF2B5EF4-FFF2-40B4-BE49-F238E27FC236}">
                <a16:creationId xmlns:a16="http://schemas.microsoft.com/office/drawing/2014/main" id="{2E69C478-A1DA-1B36-EA86-00CF176F778A}"/>
              </a:ext>
            </a:extLst>
          </p:cNvPr>
          <p:cNvSpPr/>
          <p:nvPr/>
        </p:nvSpPr>
        <p:spPr>
          <a:xfrm rot="10800000">
            <a:off x="3298390" y="3564442"/>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5A7CAD95-0CFD-3731-BD3F-CA7E72A38B1A}"/>
              </a:ext>
            </a:extLst>
          </p:cNvPr>
          <p:cNvSpPr txBox="1"/>
          <p:nvPr/>
        </p:nvSpPr>
        <p:spPr>
          <a:xfrm>
            <a:off x="7889097" y="197996"/>
            <a:ext cx="3904920" cy="369332"/>
          </a:xfrm>
          <a:prstGeom prst="rect">
            <a:avLst/>
          </a:prstGeom>
          <a:noFill/>
        </p:spPr>
        <p:txBody>
          <a:bodyPr wrap="square" rtlCol="0">
            <a:spAutoFit/>
          </a:bodyPr>
          <a:lstStyle/>
          <a:p>
            <a:r>
              <a:rPr lang="en-US" altLang="zh-CN" dirty="0"/>
              <a:t>Signature </a:t>
            </a:r>
            <a:r>
              <a:rPr lang="zh-CN" altLang="en-US" dirty="0"/>
              <a:t>签名   指纹 触发器 水印</a:t>
            </a:r>
          </a:p>
        </p:txBody>
      </p:sp>
      <p:sp>
        <p:nvSpPr>
          <p:cNvPr id="23" name="文本框 22">
            <a:extLst>
              <a:ext uri="{FF2B5EF4-FFF2-40B4-BE49-F238E27FC236}">
                <a16:creationId xmlns:a16="http://schemas.microsoft.com/office/drawing/2014/main" id="{6A85DFAE-661E-1EAD-113B-A22F58A121B7}"/>
              </a:ext>
            </a:extLst>
          </p:cNvPr>
          <p:cNvSpPr txBox="1"/>
          <p:nvPr/>
        </p:nvSpPr>
        <p:spPr>
          <a:xfrm>
            <a:off x="7511291" y="953032"/>
            <a:ext cx="3904920" cy="369332"/>
          </a:xfrm>
          <a:prstGeom prst="rect">
            <a:avLst/>
          </a:prstGeom>
          <a:noFill/>
        </p:spPr>
        <p:txBody>
          <a:bodyPr wrap="square">
            <a:spAutoFit/>
          </a:bodyPr>
          <a:lstStyle/>
          <a:p>
            <a:r>
              <a:rPr lang="en-US" altLang="zh-CN" dirty="0"/>
              <a:t>Activatable subgraph  </a:t>
            </a:r>
            <a:r>
              <a:rPr lang="zh-CN" altLang="en-US" dirty="0"/>
              <a:t>可激活的子图</a:t>
            </a:r>
            <a:endParaRPr lang="en-US" altLang="zh-CN" dirty="0"/>
          </a:p>
        </p:txBody>
      </p:sp>
      <p:sp>
        <p:nvSpPr>
          <p:cNvPr id="24" name="文本框 23">
            <a:extLst>
              <a:ext uri="{FF2B5EF4-FFF2-40B4-BE49-F238E27FC236}">
                <a16:creationId xmlns:a16="http://schemas.microsoft.com/office/drawing/2014/main" id="{87777E71-851E-EFE5-6C40-8F66D6C6F5DA}"/>
              </a:ext>
            </a:extLst>
          </p:cNvPr>
          <p:cNvSpPr txBox="1"/>
          <p:nvPr/>
        </p:nvSpPr>
        <p:spPr>
          <a:xfrm>
            <a:off x="4199207" y="314680"/>
            <a:ext cx="2218877" cy="369332"/>
          </a:xfrm>
          <a:prstGeom prst="rect">
            <a:avLst/>
          </a:prstGeom>
          <a:noFill/>
        </p:spPr>
        <p:txBody>
          <a:bodyPr wrap="none" rtlCol="0">
            <a:spAutoFit/>
          </a:bodyPr>
          <a:lstStyle/>
          <a:p>
            <a:r>
              <a:rPr lang="zh-CN" altLang="en-US" dirty="0"/>
              <a:t>代表性节点   有歧义</a:t>
            </a:r>
          </a:p>
        </p:txBody>
      </p:sp>
      <p:sp>
        <p:nvSpPr>
          <p:cNvPr id="25" name="文本框 24">
            <a:extLst>
              <a:ext uri="{FF2B5EF4-FFF2-40B4-BE49-F238E27FC236}">
                <a16:creationId xmlns:a16="http://schemas.microsoft.com/office/drawing/2014/main" id="{CDDE59A5-67AF-1201-9D6F-1857E2BE32B5}"/>
              </a:ext>
            </a:extLst>
          </p:cNvPr>
          <p:cNvSpPr txBox="1"/>
          <p:nvPr/>
        </p:nvSpPr>
        <p:spPr>
          <a:xfrm>
            <a:off x="2356925" y="310990"/>
            <a:ext cx="1569660" cy="369332"/>
          </a:xfrm>
          <a:prstGeom prst="rect">
            <a:avLst/>
          </a:prstGeom>
          <a:noFill/>
        </p:spPr>
        <p:txBody>
          <a:bodyPr wrap="none" rtlCol="0">
            <a:spAutoFit/>
          </a:bodyPr>
          <a:lstStyle/>
          <a:p>
            <a:r>
              <a:rPr lang="zh-CN" altLang="en-US" dirty="0">
                <a:solidFill>
                  <a:srgbClr val="FF0000"/>
                </a:solidFill>
              </a:rPr>
              <a:t>扰动子图结构</a:t>
            </a:r>
          </a:p>
        </p:txBody>
      </p:sp>
      <p:cxnSp>
        <p:nvCxnSpPr>
          <p:cNvPr id="27" name="直接箭头连接符 26">
            <a:extLst>
              <a:ext uri="{FF2B5EF4-FFF2-40B4-BE49-F238E27FC236}">
                <a16:creationId xmlns:a16="http://schemas.microsoft.com/office/drawing/2014/main" id="{F1528E3A-8CE9-1BC5-DCA5-D43AEDF266F7}"/>
              </a:ext>
            </a:extLst>
          </p:cNvPr>
          <p:cNvCxnSpPr>
            <a:cxnSpLocks/>
            <a:stCxn id="25" idx="3"/>
            <a:endCxn id="24" idx="1"/>
          </p:cNvCxnSpPr>
          <p:nvPr/>
        </p:nvCxnSpPr>
        <p:spPr>
          <a:xfrm>
            <a:off x="3926585" y="495656"/>
            <a:ext cx="272622" cy="3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B6703F87-89E8-9CEF-E06B-4A6B267F82BB}"/>
              </a:ext>
            </a:extLst>
          </p:cNvPr>
          <p:cNvSpPr txBox="1"/>
          <p:nvPr/>
        </p:nvSpPr>
        <p:spPr>
          <a:xfrm>
            <a:off x="6629318" y="440646"/>
            <a:ext cx="881973" cy="369332"/>
          </a:xfrm>
          <a:prstGeom prst="rect">
            <a:avLst/>
          </a:prstGeom>
          <a:noFill/>
        </p:spPr>
        <p:txBody>
          <a:bodyPr wrap="none" rtlCol="0">
            <a:spAutoFit/>
          </a:bodyPr>
          <a:lstStyle/>
          <a:p>
            <a:r>
              <a:rPr lang="en-US" altLang="zh-CN" dirty="0">
                <a:solidFill>
                  <a:srgbClr val="FF0000"/>
                </a:solidFill>
              </a:rPr>
              <a:t>KL</a:t>
            </a:r>
            <a:r>
              <a:rPr lang="zh-CN" altLang="en-US" dirty="0">
                <a:solidFill>
                  <a:srgbClr val="FF0000"/>
                </a:solidFill>
              </a:rPr>
              <a:t>散度</a:t>
            </a:r>
          </a:p>
        </p:txBody>
      </p:sp>
      <p:sp>
        <p:nvSpPr>
          <p:cNvPr id="31" name="文本框 30">
            <a:extLst>
              <a:ext uri="{FF2B5EF4-FFF2-40B4-BE49-F238E27FC236}">
                <a16:creationId xmlns:a16="http://schemas.microsoft.com/office/drawing/2014/main" id="{007575F3-37F0-5FBF-15BD-9371FCD9FA37}"/>
              </a:ext>
            </a:extLst>
          </p:cNvPr>
          <p:cNvSpPr txBox="1"/>
          <p:nvPr/>
        </p:nvSpPr>
        <p:spPr>
          <a:xfrm>
            <a:off x="4136328" y="830584"/>
            <a:ext cx="2492990" cy="369332"/>
          </a:xfrm>
          <a:prstGeom prst="rect">
            <a:avLst/>
          </a:prstGeom>
          <a:noFill/>
        </p:spPr>
        <p:txBody>
          <a:bodyPr wrap="none" rtlCol="0">
            <a:spAutoFit/>
          </a:bodyPr>
          <a:lstStyle/>
          <a:p>
            <a:r>
              <a:rPr lang="zh-CN" altLang="en-US" dirty="0">
                <a:solidFill>
                  <a:srgbClr val="FF0000"/>
                </a:solidFill>
              </a:rPr>
              <a:t>对模型影响较小的节点</a:t>
            </a:r>
          </a:p>
        </p:txBody>
      </p:sp>
      <p:sp>
        <p:nvSpPr>
          <p:cNvPr id="32" name="文本框 31">
            <a:extLst>
              <a:ext uri="{FF2B5EF4-FFF2-40B4-BE49-F238E27FC236}">
                <a16:creationId xmlns:a16="http://schemas.microsoft.com/office/drawing/2014/main" id="{39156F02-3783-64A6-6F47-A7A569FD6316}"/>
              </a:ext>
            </a:extLst>
          </p:cNvPr>
          <p:cNvSpPr txBox="1"/>
          <p:nvPr/>
        </p:nvSpPr>
        <p:spPr>
          <a:xfrm>
            <a:off x="1062111" y="5725551"/>
            <a:ext cx="2848857" cy="369332"/>
          </a:xfrm>
          <a:prstGeom prst="rect">
            <a:avLst/>
          </a:prstGeom>
          <a:noFill/>
        </p:spPr>
        <p:txBody>
          <a:bodyPr wrap="none" rtlCol="0">
            <a:spAutoFit/>
          </a:bodyPr>
          <a:lstStyle/>
          <a:p>
            <a:r>
              <a:rPr lang="zh-CN" altLang="en-US" dirty="0"/>
              <a:t>分四段或者五段  列小标题</a:t>
            </a:r>
          </a:p>
        </p:txBody>
      </p:sp>
    </p:spTree>
    <p:extLst>
      <p:ext uri="{BB962C8B-B14F-4D97-AF65-F5344CB8AC3E}">
        <p14:creationId xmlns:p14="http://schemas.microsoft.com/office/powerpoint/2010/main" val="3085691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FE530-5A88-6BFA-6105-B545CB603A59}"/>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CE498259-5F12-A95D-2CD5-1CD7B329D2D2}"/>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8634AE96-E082-EC82-42B3-B5C465CBD15F}"/>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B9F4C04A-9AE1-C091-32A9-3BBEC0225630}"/>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30E361C8-429B-A81C-9DE6-63932354737F}"/>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5CC0CC24-59E4-B5F0-F6EF-E469A04B7997}"/>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71849109-4F11-4CCC-DDCD-F1B6EB839422}"/>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BE7D2EB3-42A4-F4F2-AEB3-7653453A3526}"/>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9ECB49D3-F248-B5E0-C07E-516E65ADB721}"/>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04B8FB0B-5AC3-5EA1-5F46-CDADF3A67902}"/>
              </a:ext>
            </a:extLst>
          </p:cNvPr>
          <p:cNvSpPr txBox="1"/>
          <p:nvPr/>
        </p:nvSpPr>
        <p:spPr>
          <a:xfrm>
            <a:off x="2558884" y="577140"/>
            <a:ext cx="535724"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Score</a:t>
            </a:r>
          </a:p>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F5788088-06C2-CF59-DA6E-9BBE125A3A2D}"/>
              </a:ext>
            </a:extLst>
          </p:cNvPr>
          <p:cNvSpPr/>
          <p:nvPr/>
        </p:nvSpPr>
        <p:spPr>
          <a:xfrm>
            <a:off x="3104615" y="862019"/>
            <a:ext cx="829699" cy="349643"/>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294BBEC1-F200-B370-E117-57FDF705DD2D}"/>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CD85147E-1140-C85B-7C1E-5B187723EDEE}"/>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2A390636-105D-694C-5780-A819AD1E3327}"/>
              </a:ext>
            </a:extLst>
          </p:cNvPr>
          <p:cNvSpPr txBox="1"/>
          <p:nvPr/>
        </p:nvSpPr>
        <p:spPr>
          <a:xfrm>
            <a:off x="3148613" y="1217303"/>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B4F68324-269E-1611-C9BF-B102FDED0D95}"/>
              </a:ext>
            </a:extLst>
          </p:cNvPr>
          <p:cNvCxnSpPr>
            <a:cxnSpLocks/>
            <a:stCxn id="347" idx="0"/>
          </p:cNvCxnSpPr>
          <p:nvPr/>
        </p:nvCxnSpPr>
        <p:spPr>
          <a:xfrm rot="5400000" flipH="1" flipV="1">
            <a:off x="3725873" y="410427"/>
            <a:ext cx="245185" cy="65800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4F3A46D3-24B8-74AD-633F-30A245AF02BC}"/>
              </a:ext>
            </a:extLst>
          </p:cNvPr>
          <p:cNvCxnSpPr>
            <a:cxnSpLocks/>
            <a:stCxn id="350" idx="2"/>
          </p:cNvCxnSpPr>
          <p:nvPr/>
        </p:nvCxnSpPr>
        <p:spPr>
          <a:xfrm rot="16200000" flipH="1">
            <a:off x="3742127" y="1372057"/>
            <a:ext cx="313095" cy="5575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7AF872FF-D090-EE1B-835D-15DF52789384}"/>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8DB01E99-E499-B2A4-D29E-B92D917B5F41}"/>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06403052-3DC5-55F9-AA66-8610B6451C9D}"/>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E93E12F3-D646-FE63-6EFF-0CA121D68283}"/>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DD704E32-2207-F714-0EEF-2F3C59A6F11F}"/>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2088A383-1AB4-2C6A-AD67-94F3D24787A3}"/>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24363838-CA70-636E-2617-49ED92A24808}"/>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0A26D195-5F22-50F9-B4CB-D1B48902ABEF}"/>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73058D54-D35E-2E98-115B-84A6A8B44F2E}"/>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0F559651-D705-4E6E-84B7-CB3913986D04}"/>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C8FF02AB-69A1-2DFF-A403-6BE25980A27E}"/>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A2D3A21F-961C-7E28-9EE3-65DE77C5BECD}"/>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3EC7EAC4-884A-B217-3183-526C7FBDC7A4}"/>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548A88D4-EFC0-71BC-89EF-0736A60C8375}"/>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carrier region generation</a:t>
            </a:r>
          </a:p>
        </p:txBody>
      </p:sp>
      <p:sp>
        <p:nvSpPr>
          <p:cNvPr id="856" name="文本框 855">
            <a:extLst>
              <a:ext uri="{FF2B5EF4-FFF2-40B4-BE49-F238E27FC236}">
                <a16:creationId xmlns:a16="http://schemas.microsoft.com/office/drawing/2014/main" id="{1F86581F-C89D-FB66-8AD2-BCB9FA9307F4}"/>
              </a:ext>
            </a:extLst>
          </p:cNvPr>
          <p:cNvSpPr txBox="1"/>
          <p:nvPr/>
        </p:nvSpPr>
        <p:spPr>
          <a:xfrm>
            <a:off x="5285911" y="1772880"/>
            <a:ext cx="129846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 Carrier region </a:t>
            </a:r>
          </a:p>
          <a:p>
            <a:pPr algn="ctr"/>
            <a:r>
              <a:rPr lang="en-US" altLang="zh-CN" sz="1200" dirty="0">
                <a:solidFill>
                  <a:srgbClr val="FF0000"/>
                </a:solidFill>
                <a:latin typeface="Times New Roman" panose="02020603050405020304" pitchFamily="18" charset="0"/>
                <a:cs typeface="Times New Roman" panose="02020603050405020304" pitchFamily="18" charset="0"/>
              </a:rPr>
              <a:t>extraction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9E37AEEA-C2F6-E2EB-1EFC-36D19B7518A0}"/>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F042ACB8-F3BA-8044-F16F-3B4DA3BDA165}"/>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59E135D2-51C0-D107-E07E-37A80361A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735B853C-C62B-06F0-6181-31EC401AF7D4}"/>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3C0AA813-8C02-4A38-B6E5-B313E92E13E2}"/>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C09B63DB-D539-E331-09A9-511C452A4782}"/>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8FBDE78C-62FB-BE4E-E58C-7AED5D36D618}"/>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89AED947-106C-136C-D1F8-0FABFA950EF9}"/>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CC4DBFDA-D28A-9834-EE74-AD5361B52E1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7D5FEE60-E95B-BB4C-01BC-709705CEB509}"/>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C2CE99C-617B-E839-FF1A-B080BA4EFC70}"/>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79CA01BC-D619-E7DD-9DD5-510728AC8E08}"/>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B0B883F8-3FC4-C80A-0859-720B60B21D9D}"/>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F834739C-D381-9CE6-FD57-86E8843DED56}"/>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726A8F38-BB31-05C7-901D-A59C7FC42E05}"/>
              </a:ext>
            </a:extLst>
          </p:cNvPr>
          <p:cNvSpPr txBox="1"/>
          <p:nvPr/>
        </p:nvSpPr>
        <p:spPr>
          <a:xfrm>
            <a:off x="4683538" y="4738367"/>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Carrier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AF852BAE-89A9-8394-FFCD-D0C9499211E1}"/>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4C14236-DB21-D718-1835-6007FB77754D}"/>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09AB548A-B50C-9E7A-B9EF-C1A2D3D856E0}"/>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47ED37EF-DA3C-C16C-2D5C-72D5D49BC1AC}"/>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F95C9ACE-CB06-33D1-FB1E-CD5ACC3EA166}"/>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810EF630-2BEA-DCBB-A89D-C5B121B9443E}"/>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CAEF0154-1633-760A-D953-A2A7EBF24C95}"/>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09C2A329-85D3-4096-182C-49A66507A236}"/>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9A5CB110-8F4F-7957-D24F-A878AD70A5AA}"/>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E04FC305-F093-AFA8-0049-4D74B5ABF259}"/>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D6CC0662-C890-89A2-E0AB-008048D9563C}"/>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B189BFDA-7F87-6F32-813F-A24A95A4B938}"/>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0B057C9E-75F6-708F-C2AF-1D3B53F305B0}"/>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5314A651-454E-8F39-4C03-865E24B7C1A5}"/>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E6860D7E-59A1-17D9-1873-EF3919273A74}"/>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705C8F77-71D3-7484-84B1-1F707B8DAF39}"/>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B40ABB6B-7047-BF98-664C-5E0F20B39D78}"/>
              </a:ext>
            </a:extLst>
          </p:cNvPr>
          <p:cNvCxnSpPr>
            <a:cxnSpLocks/>
            <a:stCxn id="962" idx="2"/>
            <a:endCxn id="1021" idx="2"/>
          </p:cNvCxnSpPr>
          <p:nvPr/>
        </p:nvCxnSpPr>
        <p:spPr>
          <a:xfrm rot="5400000" flipH="1">
            <a:off x="3131701" y="2644631"/>
            <a:ext cx="9945" cy="4731526"/>
          </a:xfrm>
          <a:prstGeom prst="bentConnector3">
            <a:avLst>
              <a:gd name="adj1" fmla="val -3413172"/>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11B5E118-C4E2-96E4-D982-B13EC8A7BA32}"/>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83D9B3CC-1AB8-107D-373D-C8005395E233}"/>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63ECDF61-E3FD-01B5-15A2-B13D0106935C}"/>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222B1611-AFE7-5885-55D6-D816E6744469}"/>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BE7FFE85-440C-5CC3-B897-DF14D95374AA}"/>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7576AC55-6CC5-6FC9-A861-2624D978CE96}"/>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F330D5C4-B518-E76B-FE91-9E013D49E344}"/>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59758FC6-EF0E-7482-3B77-F6CDB041DD49}"/>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C4C02810-A84D-3CE4-8480-2D68C689FAE5}"/>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D8DDFE7C-5A28-30F2-6F1A-933DCC0458D0}"/>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B1BDBD57-78D1-7AE5-EAEC-D07B647BCF18}"/>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F4FE6855-5BDE-5535-FBF3-07F4BCB97252}"/>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D9ECE384-987F-7F1A-4881-4AD34F4784D2}"/>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05C07532-84F8-0872-B712-51402D402662}"/>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A5EB12C4-FA56-2C62-DD7C-EBD4DE1DA961}"/>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33A67ECF-3CF2-8CA9-328D-D3279A668BD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9A8DC351-5973-52F3-451C-FB37EF3EAE38}"/>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58D6345A-70E0-68CC-1BD5-03C5A5079516}"/>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51D3F3B2-BC8A-811B-CFAC-2E0DC9E03E6B}"/>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32AD8C88-CA2B-5F11-EBB6-6D2299EDF1EE}"/>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1C5F27E2-2A39-CCB8-DD9C-C4F03C045882}"/>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D8C55925-77C1-E6C8-C93F-F830540D5001}"/>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4B790EAD-A4C6-FABA-4288-B74C2F6C23AC}"/>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15313C2C-6871-6666-04E9-554522BA1342}"/>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83CE5E6E-577E-4F7B-943D-FF04F1BC9086}"/>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DDB2C8D0-3A34-36A7-EA66-0010FB8770F7}"/>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A9A845DE-030A-D417-F212-15E267B9821B}"/>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69C1AE9E-3B80-2053-2619-DC0E472FA8FA}"/>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547CA5F0-7EF5-A006-9B6D-F04E4DF73955}"/>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34E91DC8-4E05-0753-67B7-B157FA0339F6}"/>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540F7521-6FF5-554C-C877-7051CE5A931D}"/>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2482D338-96B9-26BA-B88A-09C12840BBA2}"/>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4E4A029-9B68-C3C8-B37E-1F3D851659C4}"/>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3EC11073-C42A-21C3-35E3-AE7095809336}"/>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601ECB19-AAEF-2422-EFBF-9E27839917D2}"/>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8B2058DB-5C1F-A0A0-E557-B1CBB4ABBD39}"/>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396441F-D6DA-AC28-C11B-0D3C445669F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A1BAEA9A-CF27-669B-7016-296C8AF1899E}"/>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F6A0C27F-656B-62BD-79D7-E377A803A8DC}"/>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7C54A28-B659-1C18-30AC-2AEB8664F1EF}"/>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53E9D62-DB04-47FA-350E-1A22C18B29F9}"/>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FDB586A5-8119-23DC-AACD-333C20CC2514}"/>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798B2D56-F347-2E4B-1667-4CFD58068C27}"/>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BFF1E4C8-7562-3EC5-656E-654D049B3B6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19FE3CFE-4707-35B5-B568-401C61450A01}"/>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EE5F5245-4668-E6A3-AC28-200D4F8082A3}"/>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9D659F51-3176-A0FB-5907-28CB6C10FE91}"/>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ACCCBAA1-FE75-0C95-555A-5190BA762E95}"/>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925298BE-8F5E-FB42-772F-98237C590CB1}"/>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39FC132A-A514-0D3B-6EA1-FCBA0EA1779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BABFE300-C2F6-EAE3-55AF-2757052039A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22E0E0CC-3149-8568-54A0-560BE0ACE855}"/>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A2862EEC-6FB0-1CE5-A643-2690CADCE0CC}"/>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EE70F2A0-2BFA-CA4D-C665-E6795365454E}"/>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8079FCFF-865A-73DC-6D21-F0C6D206CB45}"/>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DE51638E-C823-1770-3FBA-BF968C283DA3}"/>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C00400C3-3942-C026-7BEB-8B2BD2EB02A5}"/>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D53D5B9E-51E0-CC43-E2F0-2A8E508DE411}"/>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FB34CAF-FF81-CCB0-B068-FF8D23FE9DEF}"/>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26FFBAC4-8363-5C7B-F40D-79F45A21C257}"/>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587D79BB-B925-5238-D8E1-F9F482C333D6}"/>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24ADCF0C-96CB-A992-147A-0729283583F7}"/>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ECBA0F7-FEA1-9C33-766B-A83138FD910A}"/>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5DD0D590-246B-56EF-0213-DDAC50E8DC77}"/>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7CD004A7-2294-DA38-B531-2CFA9F952749}"/>
              </a:ext>
            </a:extLst>
          </p:cNvPr>
          <p:cNvSpPr/>
          <p:nvPr/>
        </p:nvSpPr>
        <p:spPr>
          <a:xfrm>
            <a:off x="3698755" y="96683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EFF48CD4-4C94-FB67-6EDA-97E794C2CBCB}"/>
              </a:ext>
            </a:extLst>
          </p:cNvPr>
          <p:cNvSpPr txBox="1"/>
          <p:nvPr/>
        </p:nvSpPr>
        <p:spPr>
          <a:xfrm>
            <a:off x="3643360"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41741330-2D4D-C450-16ED-F2A7EDBE58DD}"/>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36F4B543-0D6E-AE10-1CC9-10CD136BDF6B}"/>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C1C6AA3B-DD00-C4D6-A262-1712CBA92312}"/>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72264215-A34C-3690-7814-DC4CFC22F824}"/>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4AFC9FD3-C678-88C5-5B97-6D916F09F5AB}"/>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1FF1D93B-6D84-9B2C-7238-18CE292C0EE7}"/>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1445F162-A5D5-42FE-5E18-5DCFB774007C}"/>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CAA3F673-7D79-9E26-3F7B-667080D1BBB0}"/>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DE863F5C-581B-3D31-D5A0-82772645C442}"/>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FBED9305-8746-7D9D-6BC4-9AF9CADCD879}"/>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DF3AFB56-9709-B20D-FB55-DB600B667A96}"/>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68FFC41F-C834-9A64-769C-588FE57D8FD9}"/>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46126038-C92F-249C-D776-31538C66F1EF}"/>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D8A9A53-CCFC-BB04-B8CF-E707357A31B9}"/>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2A8AC4C6-73E1-39AF-000F-6BCC0B0B05D2}"/>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8A7BBC97-D5C5-9465-6727-9277352D59F3}"/>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62827C53-D1F0-F61D-51C9-3C59272741F8}"/>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690D3587-1537-CC88-56E4-BAE19BED3961}"/>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14ECC976-D7A1-25E3-AE4D-05A0AF28F216}"/>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2C1F1F93-D9C3-71AB-F751-3CCD69E3E4B1}"/>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A4714440-07BC-166F-45B7-C3608A5269EE}"/>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05E8ECE1-077F-2E51-DDEA-8DB72885796A}"/>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31C56B23-E0AD-9EA8-193C-EC7BAA529ED6}"/>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6125F7DC-162E-DC25-A39E-8DB7492D76CD}"/>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A609D9C2-BAC5-B229-067D-1D9AE841A9B5}"/>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4BAE631F-6D2E-FEC2-86F2-381B4D380419}"/>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027B2DE7-0110-5210-B8F2-740CF3BD0303}"/>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35A5EA9D-4A98-8D52-E1A2-110F0B0C10C7}"/>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75721FBD-EAE4-4C24-AC1D-D7627F379987}"/>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11AD731B-1535-A6BA-61FC-4939AA252240}"/>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AC6F3A43-FC91-BB60-D1B2-39C3915F86CD}"/>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E2474B5D-902F-8A47-84BD-04ED256E4008}"/>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B37E26CF-0360-89E0-EBF7-9F4166C05D19}"/>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5326E2FE-6EA2-D093-0F33-0347A98ACD70}"/>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083F9C4B-2857-F6C4-A5FF-FCF1CA18C567}"/>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94C459AD-32D5-E8C3-03F4-C58092631130}"/>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CBC2EA9F-A68A-97BC-FAF0-9404D8E9895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013517E6-613A-C1AF-F7FE-E7F6170D1CD2}"/>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0F8E5380-FA89-E087-5F67-74DFBEF55E95}"/>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30879D7F-BCF0-2247-1F40-F29015A132A7}"/>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1A1E4A2C-BC7C-AEE5-FE88-42D1F0F79DF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F539A3C-F632-3BAD-D89D-DB84B7F69F35}"/>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C2EB7309-E448-1792-BF74-6A440DD71063}"/>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A957F97F-0036-1EBE-A3EF-F99EFCA23A95}"/>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55FFB7E5-281D-7C27-025E-E3EE9DBD7070}"/>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722B142E-DD69-F7D8-30F3-9F3B9986567D}"/>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6916248A-E6D9-1F32-3BF3-EBA46CB2B811}"/>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EBA5417-B691-EE19-822E-632F2117640B}"/>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1CB1CAE6-BBC2-6ABB-775F-EBB234590AEC}"/>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95B1E7C2-6570-51CF-7A17-8E539BBE4F04}"/>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3E02582B-A9E7-72B8-B2CC-CCB6182FF692}"/>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23B13F25-D87C-81CB-291E-70923F2860B0}"/>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767D54AD-B5EE-EA1D-985E-0C51B04289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9663FC9F-EA07-4CBF-82F6-553A719EEEF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5F459009-8426-56F3-17FC-E57984712EA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DA709FB9-1942-8EA9-CB91-9E3D42435B62}"/>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588F68E6-3C0B-70AD-D335-FF27B376715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C6AA784-172E-59F1-05EB-B6CAEB6C909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912D77F1-8B78-F3D4-5AD0-E17E608809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A8E37F7B-DCCA-2B79-6492-D946E3510265}"/>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1457DF64-7E0E-801B-98EE-46B058F267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5C5E527D-73E0-4869-61FC-1B5E220B9AF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1EE4011B-05AD-3461-12D8-00DFEFF6B1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755D933A-BB46-7D47-B05B-B8E9EC827759}"/>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322CB567-EF6B-E4E5-05ED-44DBA65F16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4B832E7D-8C6F-1AC2-B8F1-D60DBAA0CDA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694B1B0B-0E14-1225-981F-3825DEA7CCA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3899858D-6C50-AEEF-4D18-E2DB58FADEAD}"/>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9103D8D8-3B70-B7BC-4544-6F41A766BA1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95FBB3BF-3030-89B2-BA63-F8129C497D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167FC407-D206-560E-5B69-88A3ED92907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2C5BE595-DF58-D181-4D29-598F9BC633AA}"/>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9ADFC0A2-C7B1-D8A1-8035-DF7C522941F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AF51709C-3DA0-9216-8E05-E7D960FE2A6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70CF5E4E-BA77-3C10-0E7A-71FD2B325B0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536D532-A28A-AA6C-4FC0-C221F3AFD6DB}"/>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2D3A779E-C872-1F64-4014-1D1212E5CB0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D4B01312-E77F-98B6-C915-DDDE8CD4466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E60A4389-CDA6-0E1C-D690-34594BEAC18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3DB49B60-F906-99AB-3FD9-F467B640ABA0}"/>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0382D8A7-1537-8D9A-2D9C-17068D0666E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6CBE79DC-668B-EFF5-C57D-18D07CAF476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26DFF197-A79A-4224-7223-D41D8C887F8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20D1971A-4401-EEF2-ED51-766621FCB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8D6DACE3-5DC7-3849-0256-D849D3A87409}"/>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F9C98E92-EF7D-C378-2EC6-F7531A76744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B376DD34-0F98-F80F-34D4-6EE4CFB469F9}"/>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690E1648-695E-AC1E-63B4-7491BABC8A57}"/>
              </a:ext>
            </a:extLst>
          </p:cNvPr>
          <p:cNvSpPr txBox="1"/>
          <p:nvPr/>
        </p:nvSpPr>
        <p:spPr>
          <a:xfrm>
            <a:off x="3169413" y="5134684"/>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D072A9F3-3D3E-D660-7B7D-A17D9E1EB86F}"/>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27547B01-04E2-0947-EDF4-D8CA9150175C}"/>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F5DBE9A3-22CA-8EFA-6EDB-FCA43584FA53}"/>
              </a:ext>
            </a:extLst>
          </p:cNvPr>
          <p:cNvSpPr txBox="1"/>
          <p:nvPr/>
        </p:nvSpPr>
        <p:spPr>
          <a:xfrm>
            <a:off x="4905051" y="5896335"/>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Regular-aware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6FFCA820-9752-BBAE-81EC-91BFA5CF7C0B}"/>
              </a:ext>
            </a:extLst>
          </p:cNvPr>
          <p:cNvSpPr txBox="1"/>
          <p:nvPr/>
        </p:nvSpPr>
        <p:spPr>
          <a:xfrm>
            <a:off x="4979572" y="6392095"/>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ED9FAF1-4838-B227-CEFD-0CA2CAE41A7E}"/>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256DB8B7-E32E-C057-EA6E-38AF84839E29}"/>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892A1FCB-7165-33FC-01B3-659D9315485D}"/>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C85B1EBD-D9CE-4DF6-25BC-51D8A04B2BCA}"/>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AE98677B-E814-7517-6BB4-FA0D28929731}"/>
              </a:ext>
            </a:extLst>
          </p:cNvPr>
          <p:cNvGraphicFramePr>
            <a:graphicFrameLocks noGrp="1"/>
          </p:cNvGraphicFramePr>
          <p:nvPr>
            <p:extLst>
              <p:ext uri="{D42A27DB-BD31-4B8C-83A1-F6EECF244321}">
                <p14:modId xmlns:p14="http://schemas.microsoft.com/office/powerpoint/2010/main" val="4209655271"/>
              </p:ext>
            </p:extLst>
          </p:nvPr>
        </p:nvGraphicFramePr>
        <p:xfrm>
          <a:off x="4005325" y="5363699"/>
          <a:ext cx="1042653" cy="457200"/>
        </p:xfrm>
        <a:graphic>
          <a:graphicData uri="http://schemas.openxmlformats.org/drawingml/2006/table">
            <a:tbl>
              <a:tblPr/>
              <a:tblGrid>
                <a:gridCol w="1042653">
                  <a:extLst>
                    <a:ext uri="{9D8B030D-6E8A-4147-A177-3AD203B41FA5}">
                      <a16:colId xmlns:a16="http://schemas.microsoft.com/office/drawing/2014/main" val="2908606597"/>
                    </a:ext>
                  </a:extLst>
                </a:gridCol>
              </a:tblGrid>
              <a:tr h="0">
                <a:tc>
                  <a:txBody>
                    <a:bodyPr/>
                    <a:lstStyle/>
                    <a:p>
                      <a:pPr algn="ctr"/>
                      <a:r>
                        <a:rPr lang="en-US" altLang="zh-CN" sz="1200" dirty="0">
                          <a:latin typeface="Times New Roman" panose="02020603050405020304" pitchFamily="18" charset="0"/>
                          <a:cs typeface="Times New Roman" panose="02020603050405020304" pitchFamily="18" charset="0"/>
                        </a:rPr>
                        <a:t>Task enhancement</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A901DBC0-AC15-4A03-97B4-F0F3625DD918}"/>
              </a:ext>
            </a:extLst>
          </p:cNvPr>
          <p:cNvGraphicFramePr>
            <a:graphicFrameLocks noGrp="1"/>
          </p:cNvGraphicFramePr>
          <p:nvPr>
            <p:extLst>
              <p:ext uri="{D42A27DB-BD31-4B8C-83A1-F6EECF244321}">
                <p14:modId xmlns:p14="http://schemas.microsoft.com/office/powerpoint/2010/main" val="2613797369"/>
              </p:ext>
            </p:extLst>
          </p:nvPr>
        </p:nvGraphicFramePr>
        <p:xfrm>
          <a:off x="4027178" y="595618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latin typeface="Times New Roman" panose="02020603050405020304" pitchFamily="18" charset="0"/>
                          <a:cs typeface="Times New Roman" panose="02020603050405020304" pitchFamily="18" charset="0"/>
                        </a:rPr>
                        <a:t>Error </a:t>
                      </a:r>
                    </a:p>
                    <a:p>
                      <a:pPr algn="ctr"/>
                      <a:r>
                        <a:rPr lang="en-US" altLang="zh-CN" sz="1200" dirty="0">
                          <a:latin typeface="Times New Roman" panose="02020603050405020304" pitchFamily="18" charset="0"/>
                          <a:cs typeface="Times New Roman" panose="02020603050405020304" pitchFamily="18" charset="0"/>
                        </a:rPr>
                        <a:t>correction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9491327E-FEF7-31A0-24F9-2D7F8F5D1539}"/>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F65538D3-F616-E07E-80F3-57D87097D0F3}"/>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Prompt-driven trustworthy  dataset ownership verification</a:t>
            </a:r>
          </a:p>
        </p:txBody>
      </p:sp>
      <p:sp>
        <p:nvSpPr>
          <p:cNvPr id="1063" name="椭圆 1062">
            <a:extLst>
              <a:ext uri="{FF2B5EF4-FFF2-40B4-BE49-F238E27FC236}">
                <a16:creationId xmlns:a16="http://schemas.microsoft.com/office/drawing/2014/main" id="{02DF672C-BC53-24C7-239F-6AE2B4FB249A}"/>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02503C37-F0DF-8A23-23BF-06E0BDA98BD6}"/>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F4B01E59-0A30-0B4E-7F29-FB34434C3344}"/>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C7DFC22E-DDF0-5FC4-D28F-D7CBCA3B4589}"/>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FB3FDCAE-5EA9-B66B-5419-260DA4632D5B}"/>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7A180081-E62D-895A-9C38-3CDE4A06BBD2}"/>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EB44CEA8-549C-17DB-3E14-9CED92DFB815}"/>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D500529C-5963-2559-6D29-6D2804C08923}"/>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57B871CF-B461-F720-E2BF-DFE33417DF9D}"/>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C2DF1486-CB54-97C6-8DF5-E36B8523CEDC}"/>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667B07DE-518F-888B-ABBA-2D3204B358EA}"/>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3CED7377-4E90-B97E-7280-BA33E464A23F}"/>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16BA6F84-B3DC-206E-0FB0-6B4AB9968B9A}"/>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0499AF45-DC76-E3F4-1447-6BE534B81441}"/>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C88EC1C5-7CB8-AD43-48B9-F0D7484F35B5}"/>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999ABF0B-740A-DC07-FBFB-51A412060E7F}"/>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3950D9ED-B813-7A16-C908-482641E3C752}"/>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EEF5664B-D638-8A68-CF41-E0E91E576FCF}"/>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BE060D9C-4815-BBCE-E37E-F8354294EBF5}"/>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26CCE57C-9182-9E6C-8BA0-76BBA812FEC8}"/>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2C632F01-9130-9CED-8A14-FF104C793D8F}"/>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F2B11494-BEB2-79C7-81FD-F7F590E6E1F4}"/>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91954415-9FAA-BDDD-454F-062A8A3207DE}"/>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12140E4D-9E19-A0E3-67C9-D785E2F20274}"/>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6052AE95-45E4-2822-A69C-7EC76F9EBFDA}"/>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82091F6E-C6F6-A15F-4447-167A9946439F}"/>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A54CF341-9C09-11D3-A863-6C8289C98E9B}"/>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51D81E02-15BC-6E4C-22A5-42B2AB1AD883}"/>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4D34FE31-880A-717F-26EC-6356AD1EE656}"/>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AD82D36D-F46C-48B2-2009-03B0F551BBFF}"/>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DB99D8E8-E434-90B6-F48B-F7E17A2B10DB}"/>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F96D46EA-AC8E-F9EC-5F6F-38F80EBFD8B5}"/>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773193F9-3601-6D60-B838-D223D5926CA3}"/>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F54A61BC-01D1-21B6-65B8-4E42AA5166BF}"/>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43013DD-FD5D-9C81-66D2-3203A01B3645}"/>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8391B530-915E-84AD-417F-1CD7AD712E99}"/>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1B1F0F6C-B263-1C79-3B11-86B6E53EE34C}"/>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433B411D-710F-8693-1747-5F9A39EB6997}"/>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38" name="文本框 1137">
                <a:extLst>
                  <a:ext uri="{FF2B5EF4-FFF2-40B4-BE49-F238E27FC236}">
                    <a16:creationId xmlns:a16="http://schemas.microsoft.com/office/drawing/2014/main" id="{955815C9-3338-7CFC-2846-D99C5E3ABC09}"/>
                  </a:ext>
                </a:extLst>
              </p:cNvPr>
              <p:cNvSpPr txBox="1"/>
              <p:nvPr/>
            </p:nvSpPr>
            <p:spPr>
              <a:xfrm>
                <a:off x="6860522" y="3810645"/>
                <a:ext cx="1470975" cy="291298"/>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𝐺</m:t>
                        </m:r>
                      </m:e>
                      <m:sub>
                        <m:r>
                          <a:rPr lang="en-US" altLang="zh-CN" sz="1200" b="0" i="1" smtClean="0">
                            <a:latin typeface="Cambria Math" panose="02040503050406030204" pitchFamily="18" charset="0"/>
                            <a:cs typeface="Times New Roman" panose="02020603050405020304" pitchFamily="18" charset="0"/>
                          </a:rPr>
                          <m:t>𝑝</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138" name="文本框 1137">
                <a:extLst>
                  <a:ext uri="{FF2B5EF4-FFF2-40B4-BE49-F238E27FC236}">
                    <a16:creationId xmlns:a16="http://schemas.microsoft.com/office/drawing/2014/main" id="{955815C9-3338-7CFC-2846-D99C5E3ABC09}"/>
                  </a:ext>
                </a:extLst>
              </p:cNvPr>
              <p:cNvSpPr txBox="1">
                <a:spLocks noRot="1" noChangeAspect="1" noMove="1" noResize="1" noEditPoints="1" noAdjustHandles="1" noChangeArrowheads="1" noChangeShapeType="1" noTextEdit="1"/>
              </p:cNvSpPr>
              <p:nvPr/>
            </p:nvSpPr>
            <p:spPr>
              <a:xfrm>
                <a:off x="6860522" y="3810645"/>
                <a:ext cx="1470975" cy="291298"/>
              </a:xfrm>
              <a:prstGeom prst="rect">
                <a:avLst/>
              </a:prstGeom>
              <a:blipFill>
                <a:blip r:embed="rId5"/>
                <a:stretch>
                  <a:fillRect b="-10417"/>
                </a:stretch>
              </a:blipFill>
            </p:spPr>
            <p:txBody>
              <a:bodyPr/>
              <a:lstStyle/>
              <a:p>
                <a:r>
                  <a:rPr lang="zh-CN" altLang="en-US">
                    <a:noFill/>
                  </a:rPr>
                  <a:t> </a:t>
                </a:r>
              </a:p>
            </p:txBody>
          </p:sp>
        </mc:Fallback>
      </mc:AlternateContent>
      <p:sp>
        <p:nvSpPr>
          <p:cNvPr id="1140" name="文本框 1139">
            <a:extLst>
              <a:ext uri="{FF2B5EF4-FFF2-40B4-BE49-F238E27FC236}">
                <a16:creationId xmlns:a16="http://schemas.microsoft.com/office/drawing/2014/main" id="{E0C08AA1-A0C0-D930-DC61-EF2707FC3A00}"/>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2E83AA06-2B4E-5917-58E8-9FC6DC87E418}"/>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8C5BF003-DE3E-33A0-1124-39095E20D869}"/>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EF25F54E-A88E-6654-DC15-BC5EF8EADFB4}"/>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0E800C0A-2898-FACE-848E-E6CDE939F9DE}"/>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D3C33819-8A9F-2635-C94D-48CCFF2C412C}"/>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output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EEE071A4-B948-750B-A3DB-ECEF82078E41}"/>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agreement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090FC7C1-E960-3399-A340-38EAA65E41A0}"/>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agreement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2DC8D004-64E0-ABC7-CC26-14F5BB029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C91EE6FD-1DB6-FAF4-0BC1-631B88CA7AE0}"/>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A00984C2-9C73-AC62-0D04-629306165BD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8C34187B-4D71-F8DF-1789-12E8B14DC0B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FAB16C66-3C7D-EA65-BEBF-9E021DDE621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D27316F5-A6B8-9616-568E-A2DF8BA87562}"/>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333A9AAD-122B-B92B-3618-F83EB79B572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13C7E97A-427D-4556-321E-D1A3AE45442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55118697-2078-C352-90C1-97B5AEA9472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F1C9687E-B744-8545-D69B-418BE0CCA491}"/>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1DFC68DE-AC76-BC17-BA4F-66657A84DA6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9F24C1E6-C9FE-DC94-5BA3-22796929EE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77F73970-2A34-2F30-4CD1-B82BCFD5EE0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1E5172F1-32BE-33D1-A4D0-7FE47E721109}"/>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DF17499-63E4-55EC-779A-084D2563AEE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00EB0E77-B384-3FCA-4676-02267F36E8C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F127B7B8-A6BC-D612-70C3-C92A3872D2A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5C3DDEAE-180A-1477-06C7-1FB91FAA9F98}"/>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A126B539-9458-8B20-0085-9D52FB30067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2E818957-8DF2-BB96-BF1D-30A73C982E4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FA6F3C57-6D53-AAA8-E1D9-674696C8BFF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F25895FF-4199-FCC4-4C2D-28642A52B17E}"/>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9038ED47-7486-D0E9-0B23-19ADB712D51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2BEA4B1F-543C-52CE-7D6A-A182D9D1D8F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A7274F99-CB23-B285-EA73-4AF0CEC7D86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B2A601BE-D308-B95A-7240-A1C84466148A}"/>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26AB7B38-2734-1305-4EC2-B947B2F658A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F667D40B-3C54-8BBE-104E-6A606E853A1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AC8D8B38-0314-4CD7-29AF-019C88107190}"/>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E0766F19-4904-0F15-654F-EF1E44CE2779}"/>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5154A73D-4F69-4FBB-8FDB-894272AE770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D7773F0D-2BD2-01EF-6AE7-065FEF57DB5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5B6D80F0-405D-F076-95CE-A9DC5FD9ED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3FC48676-D825-DE8A-E2C3-1528AAF7014B}"/>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4D4E6829-55B2-7057-C4E2-D44DAA0A077C}"/>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D90DACEC-2A40-B424-3E96-DDF1D114260A}"/>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BF7CD8BC-994B-E25D-A09F-1B25BA3DAFCC}"/>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BF7CD8BC-994B-E25D-A09F-1B25BA3DAFCC}"/>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7"/>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242C92E8-0A99-8355-D7FA-11A5D8E7826F}"/>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242C92E8-0A99-8355-D7FA-11A5D8E7826F}"/>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8"/>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D4729B0B-60B2-0FDC-1291-173D138AB677}"/>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34B0A7DF-8AA0-8D08-47F0-6F69DF7F821A}"/>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34B0A7DF-8AA0-8D08-47F0-6F69DF7F821A}"/>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46A770B-7173-6B71-8088-9AB719BED4D8}"/>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46A770B-7173-6B71-8088-9AB719BED4D8}"/>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10"/>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4BBBE3A3-F070-0643-EED6-2E8615351DAE}"/>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4BBBE3A3-F070-0643-EED6-2E8615351DAE}"/>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1"/>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127A6EBE-50F1-2F4D-A4C6-DB7DDE690BB2}"/>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127A6EBE-50F1-2F4D-A4C6-DB7DDE690BB2}"/>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2"/>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F2B2FF69-DFEB-93A2-35B6-9C2B244DFD54}"/>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CCA31BE9-AF18-4A65-25D5-0384B1175C86}"/>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CCA31BE9-AF18-4A65-25D5-0384B1175C86}"/>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3"/>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F76E73A7-AE2D-E9D5-EF11-161801F573E2}"/>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6FD6A0BC-1EAB-4933-0377-9CF7D17E7216}"/>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BA005F85-62A9-9172-CBB0-E78B9A7AA843}"/>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6BE75F40-5C53-4E34-CD31-2A990FA52825}"/>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3941892E-57FA-037E-562D-C77C6F9F2654}"/>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273F42C3-FD9B-54D6-4074-F58FE7AA0EEE}"/>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5F9BFC7D-0DF2-0307-323B-B0EEC04F93BC}"/>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48F2E414-5152-DC1D-78B6-ECD23CD3FB24}"/>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070989ED-11FF-A97E-64A8-C15BBD84BB02}"/>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D2E6C805-30DD-2292-528E-2DFCAB1BDF69}"/>
                  </a:ext>
                </a:extLst>
              </p:cNvPr>
              <p:cNvSpPr txBox="1"/>
              <p:nvPr/>
            </p:nvSpPr>
            <p:spPr>
              <a:xfrm>
                <a:off x="10546734" y="5087768"/>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cs typeface="Times New Roman" panose="02020603050405020304" pitchFamily="18" charset="0"/>
                        </a:rPr>
                        <m:t>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D2E6C805-30DD-2292-528E-2DFCAB1BDF69}"/>
                  </a:ext>
                </a:extLst>
              </p:cNvPr>
              <p:cNvSpPr txBox="1">
                <a:spLocks noRot="1" noChangeAspect="1" noMove="1" noResize="1" noEditPoints="1" noAdjustHandles="1" noChangeArrowheads="1" noChangeShapeType="1" noTextEdit="1"/>
              </p:cNvSpPr>
              <p:nvPr/>
            </p:nvSpPr>
            <p:spPr>
              <a:xfrm>
                <a:off x="10546734" y="5087768"/>
                <a:ext cx="103550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73E63DC4-83B6-693F-2CFF-B04E01E89622}"/>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73E63DC4-83B6-693F-2CFF-B04E01E89622}"/>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7E7DD977-F442-4AA3-4B79-70C7B8BDEF50}"/>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7E7DD977-F442-4AA3-4B79-70C7B8BDEF50}"/>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6"/>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7A83276A-4324-319F-7AC5-0BDE3AE8F33E}"/>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8AF35460-1776-E49F-D095-0B55F00FF6DA}"/>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𝑑</m:t>
                      </m:r>
                      <m:r>
                        <a:rPr lang="en-US" altLang="zh-CN" sz="1200" i="1">
                          <a:latin typeface="Cambria Math" panose="02040503050406030204" pitchFamily="18" charset="0"/>
                          <a:cs typeface="Times New Roman" panose="02020603050405020304" pitchFamily="18" charset="0"/>
                        </a:rPr>
                        <m:t>𝑖𝑠𝑠𝑖𝑚𝑖𝑙𝑎𝑟</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8AF35460-1776-E49F-D095-0B55F00FF6DA}"/>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EF77AC8B-ED74-B3B1-45C1-06D1C7FCF151}"/>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EF77AC8B-ED74-B3B1-45C1-06D1C7FCF151}"/>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8"/>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0F0553FC-035C-3691-66D3-BB52AE97784B}"/>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42A50BB8-1D3F-789D-3E0E-F16A00C929B5}"/>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1C453856-0D6D-4341-0D83-CD8426B5CD69}"/>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816125B5-E8F7-4B5D-A379-A1B0CB4D84A9}"/>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0C1B48D0-9CA4-4CEB-B455-88D7A8427E6E}"/>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1263" name="文本框 1262">
            <a:extLst>
              <a:ext uri="{FF2B5EF4-FFF2-40B4-BE49-F238E27FC236}">
                <a16:creationId xmlns:a16="http://schemas.microsoft.com/office/drawing/2014/main" id="{1285AC79-25D8-0218-4408-86CD6B5A236C}"/>
              </a:ext>
            </a:extLst>
          </p:cNvPr>
          <p:cNvSpPr txBox="1"/>
          <p:nvPr/>
        </p:nvSpPr>
        <p:spPr>
          <a:xfrm>
            <a:off x="5867601" y="876989"/>
            <a:ext cx="80498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Carrier</a:t>
            </a:r>
            <a:endParaRPr lang="zh-CN" altLang="en-US" sz="1200" dirty="0">
              <a:solidFill>
                <a:srgbClr val="FF0000"/>
              </a:solidFill>
            </a:endParaRPr>
          </a:p>
        </p:txBody>
      </p:sp>
      <p:sp>
        <p:nvSpPr>
          <p:cNvPr id="26" name="矩形 25">
            <a:extLst>
              <a:ext uri="{FF2B5EF4-FFF2-40B4-BE49-F238E27FC236}">
                <a16:creationId xmlns:a16="http://schemas.microsoft.com/office/drawing/2014/main" id="{965F9526-0649-F568-D444-EBB9C6D204D9}"/>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66CAB5C-6585-E529-EA7E-C54B461838ED}"/>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CCB9CD29-0334-33DD-CFF1-6EA7A58F4D55}"/>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6C28CC25-DB39-110D-C174-C289E09CB004}"/>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E4206531-D377-3AF7-E37D-4AC7D31EAD52}"/>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cxnSp>
        <p:nvCxnSpPr>
          <p:cNvPr id="901" name="直接箭头连接符 900">
            <a:extLst>
              <a:ext uri="{FF2B5EF4-FFF2-40B4-BE49-F238E27FC236}">
                <a16:creationId xmlns:a16="http://schemas.microsoft.com/office/drawing/2014/main" id="{E5F4D49A-EE29-2212-D6A5-8D808C87E7D4}"/>
              </a:ext>
            </a:extLst>
          </p:cNvPr>
          <p:cNvCxnSpPr>
            <a:cxnSpLocks/>
          </p:cNvCxnSpPr>
          <p:nvPr/>
        </p:nvCxnSpPr>
        <p:spPr>
          <a:xfrm flipV="1">
            <a:off x="4060633" y="336010"/>
            <a:ext cx="0" cy="228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6" name="直接箭头连接符 905">
            <a:extLst>
              <a:ext uri="{FF2B5EF4-FFF2-40B4-BE49-F238E27FC236}">
                <a16:creationId xmlns:a16="http://schemas.microsoft.com/office/drawing/2014/main" id="{E45080C8-08E0-8751-6219-9B4525DC5D8A}"/>
              </a:ext>
            </a:extLst>
          </p:cNvPr>
          <p:cNvCxnSpPr>
            <a:cxnSpLocks/>
          </p:cNvCxnSpPr>
          <p:nvPr/>
        </p:nvCxnSpPr>
        <p:spPr>
          <a:xfrm flipV="1">
            <a:off x="4044971" y="1891760"/>
            <a:ext cx="0" cy="2288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08" name="文本框 907">
            <a:extLst>
              <a:ext uri="{FF2B5EF4-FFF2-40B4-BE49-F238E27FC236}">
                <a16:creationId xmlns:a16="http://schemas.microsoft.com/office/drawing/2014/main" id="{06745DB7-9258-415F-A87A-51FFCE3DE1E2}"/>
              </a:ext>
            </a:extLst>
          </p:cNvPr>
          <p:cNvSpPr txBox="1"/>
          <p:nvPr/>
        </p:nvSpPr>
        <p:spPr>
          <a:xfrm>
            <a:off x="2147788" y="3040895"/>
            <a:ext cx="8049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Carrier</a:t>
            </a:r>
            <a:endParaRPr lang="zh-CN" altLang="en-US" sz="1200" dirty="0"/>
          </a:p>
        </p:txBody>
      </p:sp>
      <p:sp>
        <p:nvSpPr>
          <p:cNvPr id="909" name="文本框 908">
            <a:extLst>
              <a:ext uri="{FF2B5EF4-FFF2-40B4-BE49-F238E27FC236}">
                <a16:creationId xmlns:a16="http://schemas.microsoft.com/office/drawing/2014/main" id="{D7A2C6C2-B954-B2D7-110E-83B117AA69A9}"/>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93EE8AA7-96A1-20EA-F7B6-507907F1624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9651E017-D08C-BD2A-8CFF-D882454A1A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34261EE6-CAE2-0DDB-C263-5778C4C5205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916D47D9-68D7-F256-FA2F-69C31C810BF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5B5D5447-D477-6154-EE3B-4A2B6A7C9896}"/>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8545B1D9-EDBA-DF41-BAAF-6076D3035828}"/>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B3FF2F4D-89A5-EBEB-EB36-BBCE82A8ED6B}"/>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1D1BE087-C25D-738A-7029-E997555098FE}"/>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7B4AEFB0-3E20-DEB4-DC53-61BF84B00216}"/>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6B6E0B84-2B4A-BDD7-F155-A9F00B954C95}"/>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763FE29A-384D-A9B5-4CDC-6D837A6770E2}"/>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36E33C18-6643-2250-2611-976A9E5B056B}"/>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751BADBC-781C-66F8-3D12-5AE17F6DE5A3}"/>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BFCFE106-4626-EB98-8768-1849F22093A2}"/>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24A8CE8D-4A3A-7E94-82D8-AA70291CC09F}"/>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313DCA0C-90BF-F293-2D84-22FBA7C99C24}"/>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04B5E912-8ECD-AA29-50E8-17393FC40426}"/>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B0DC0650-5CFD-B86A-F5AC-70BD14F02FB1}"/>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574677E8-51BD-0662-A8AB-D50293E5C845}"/>
              </a:ext>
            </a:extLst>
          </p:cNvPr>
          <p:cNvGraphicFramePr>
            <a:graphicFrameLocks noGrp="1"/>
          </p:cNvGraphicFramePr>
          <p:nvPr>
            <p:extLst>
              <p:ext uri="{D42A27DB-BD31-4B8C-83A1-F6EECF244321}">
                <p14:modId xmlns:p14="http://schemas.microsoft.com/office/powerpoint/2010/main" val="1556012539"/>
              </p:ext>
            </p:extLst>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a:t>
                      </a:r>
                      <a:r>
                        <a:rPr lang="en-US" sz="1200" b="1" dirty="0">
                          <a:solidFill>
                            <a:srgbClr val="FF0000"/>
                          </a:solidFill>
                          <a:latin typeface="Times New Roman" panose="02020603050405020304" pitchFamily="18" charset="0"/>
                          <a:cs typeface="Times New Roman" panose="02020603050405020304" pitchFamily="18" charset="0"/>
                        </a:rPr>
                        <a:t>mechanism</a:t>
                      </a:r>
                      <a:endParaRPr lang="en-US" sz="120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47B28469-21B8-B4A8-EB41-1DCE74690E37}"/>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CDECBFC3-B76A-065A-9122-4B3325F8C71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F3C2CAAB-E434-ABFA-4A91-4C442D94DDFD}"/>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EADE71FE-716B-8DCB-0886-D35B275CE79D}"/>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agreement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EC31BCA0-E12C-1823-518C-27FB662FE185}"/>
              </a:ext>
            </a:extLst>
          </p:cNvPr>
          <p:cNvSpPr txBox="1"/>
          <p:nvPr/>
        </p:nvSpPr>
        <p:spPr>
          <a:xfrm>
            <a:off x="6584378" y="5186615"/>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p>
          <a:p>
            <a:r>
              <a:rPr lang="en-US" altLang="zh-CN" sz="1200" dirty="0">
                <a:latin typeface="Times New Roman" panose="02020603050405020304" pitchFamily="18" charset="0"/>
                <a:cs typeface="Times New Roman" panose="02020603050405020304" pitchFamily="18" charset="0"/>
              </a:rPr>
              <a:t>agreement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DF58EDB0-EA8C-CD2A-C7E1-7962E2C0EC75}"/>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23D712E0-E147-CCEC-7EB9-F804DBEA624F}"/>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a:t>
            </a:r>
            <a:r>
              <a:rPr lang="en-US" altLang="zh-CN" sz="1200" b="1" dirty="0">
                <a:solidFill>
                  <a:srgbClr val="FF0000"/>
                </a:solidFill>
                <a:latin typeface="Times New Roman" panose="02020603050405020304" pitchFamily="18" charset="0"/>
                <a:cs typeface="Times New Roman" panose="02020603050405020304" pitchFamily="18" charset="0"/>
              </a:rPr>
              <a:t>status</a:t>
            </a:r>
            <a:endParaRPr lang="zh-CN" altLang="en-US" sz="1200" b="1" dirty="0">
              <a:solidFill>
                <a:srgbClr val="FF0000"/>
              </a:solidFill>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90E31164-A929-CA8A-D01B-9CA54E84F966}"/>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36A9D123-B3AD-EE7C-7027-C3973C940DF5}"/>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E16A5054-C9F0-7CFA-EFE0-CBFBDDB7CD38}"/>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1D2CAFC1-28B8-2104-A64B-3BEB1C8F91E2}"/>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4E402FB0-5977-175D-B7F4-FE256068EAA9}"/>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AF5A45C6-DFB7-A4C8-2875-19ACF8215184}"/>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ADF0C027-A86A-1E4A-97A1-FC5E66E80B59}"/>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CC716F5D-7859-8133-449E-D2AF499AE0F0}"/>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E2FB553F-A435-C390-E0AC-F4BF8357ED24}"/>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0F8937A3-CC23-253A-3909-CF7D89E7A406}"/>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06A56D85-0394-3464-FB66-BAC09A780F63}"/>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82F31DEC-F1C5-B534-6591-A642A5C7F6C3}"/>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D645050A-A460-42A7-B98C-371728128D1C}"/>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517AE9BD-7513-0791-6EAD-DEE061E82AB9}"/>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A4BC8801-4442-4368-C74A-51625575E0B2}"/>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5412B95E-2327-2821-D618-07680EA45B66}"/>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C9099376-94CB-1DF8-F47A-2B4B66E30A02}"/>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83F8C33E-A5F6-7DD9-57D6-EF36B3F7949F}"/>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D565E5E-CFA4-38F2-8A74-03892CC033DC}"/>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21A88AE7-EB41-B9B4-CA06-07136CEFD8D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6B775A1B-F7AC-C694-9930-C88BE55FAE2E}"/>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Prediction similarity </a:t>
            </a:r>
          </a:p>
          <a:p>
            <a:pPr algn="ctr"/>
            <a:r>
              <a:rPr lang="en-US" altLang="zh-CN" sz="1200" dirty="0">
                <a:latin typeface="Times New Roman" panose="02020603050405020304" pitchFamily="18" charset="0"/>
                <a:cs typeface="Times New Roman" panose="02020603050405020304" pitchFamily="18" charset="0"/>
              </a:rPr>
              <a:t>between models</a:t>
            </a:r>
            <a:endParaRPr lang="zh-CN" altLang="en-US" sz="1200" dirty="0">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C6E29001-9538-A0D8-94C9-49116BC49945}"/>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No prediction similarity</a:t>
            </a:r>
          </a:p>
          <a:p>
            <a:pPr algn="ctr"/>
            <a:r>
              <a:rPr lang="en-US" altLang="zh-CN" sz="1200" dirty="0">
                <a:latin typeface="Times New Roman" panose="02020603050405020304" pitchFamily="18" charset="0"/>
                <a:cs typeface="Times New Roman" panose="02020603050405020304" pitchFamily="18" charset="0"/>
              </a:rPr>
              <a:t> between models</a:t>
            </a:r>
            <a:endParaRPr lang="zh-CN" altLang="en-US" sz="1200" dirty="0">
              <a:latin typeface="Times New Roman" panose="02020603050405020304" pitchFamily="18" charset="0"/>
              <a:cs typeface="Times New Roman" panose="02020603050405020304" pitchFamily="18" charset="0"/>
            </a:endParaRPr>
          </a:p>
        </p:txBody>
      </p:sp>
      <p:sp>
        <p:nvSpPr>
          <p:cNvPr id="1300" name="文本框 1299">
            <a:extLst>
              <a:ext uri="{FF2B5EF4-FFF2-40B4-BE49-F238E27FC236}">
                <a16:creationId xmlns:a16="http://schemas.microsoft.com/office/drawing/2014/main" id="{E0A8F09F-7222-2995-7CA4-485B67B0B8C5}"/>
              </a:ext>
            </a:extLst>
          </p:cNvPr>
          <p:cNvSpPr txBox="1"/>
          <p:nvPr/>
        </p:nvSpPr>
        <p:spPr>
          <a:xfrm>
            <a:off x="7997541" y="6499504"/>
            <a:ext cx="1086059"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Confirmable</a:t>
            </a:r>
            <a:r>
              <a:rPr lang="en-US" altLang="zh-CN" sz="1200" dirty="0">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302" name="文本框 1301">
            <a:extLst>
              <a:ext uri="{FF2B5EF4-FFF2-40B4-BE49-F238E27FC236}">
                <a16:creationId xmlns:a16="http://schemas.microsoft.com/office/drawing/2014/main" id="{A28F9C16-D7DE-5112-891B-33613AAD6FCB}"/>
              </a:ext>
            </a:extLst>
          </p:cNvPr>
          <p:cNvSpPr txBox="1"/>
          <p:nvPr/>
        </p:nvSpPr>
        <p:spPr>
          <a:xfrm>
            <a:off x="10212609" y="6510182"/>
            <a:ext cx="1163170"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Unidentifiable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F355FBB-9D64-9DB7-3FF8-1400137EEF48}"/>
              </a:ext>
            </a:extLst>
          </p:cNvPr>
          <p:cNvSpPr txBox="1"/>
          <p:nvPr/>
        </p:nvSpPr>
        <p:spPr>
          <a:xfrm>
            <a:off x="4707645" y="289456"/>
            <a:ext cx="1800493" cy="369332"/>
          </a:xfrm>
          <a:prstGeom prst="rect">
            <a:avLst/>
          </a:prstGeom>
          <a:noFill/>
        </p:spPr>
        <p:txBody>
          <a:bodyPr wrap="none" rtlCol="0">
            <a:spAutoFit/>
          </a:bodyPr>
          <a:lstStyle/>
          <a:p>
            <a:r>
              <a:rPr lang="zh-CN" altLang="en-US" dirty="0">
                <a:solidFill>
                  <a:srgbClr val="FF0000"/>
                </a:solidFill>
              </a:rPr>
              <a:t>载体区域的特点</a:t>
            </a:r>
            <a:endParaRPr lang="en-US" altLang="zh-CN" dirty="0">
              <a:solidFill>
                <a:srgbClr val="FF0000"/>
              </a:solidFill>
            </a:endParaRPr>
          </a:p>
        </p:txBody>
      </p:sp>
    </p:spTree>
    <p:extLst>
      <p:ext uri="{BB962C8B-B14F-4D97-AF65-F5344CB8AC3E}">
        <p14:creationId xmlns:p14="http://schemas.microsoft.com/office/powerpoint/2010/main" val="3281110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D88BA-9C54-8B17-E12C-C34BE2F1800B}"/>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8E274EC2-1897-94DD-70A9-6D5A444F5720}"/>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DA97A76F-AF1F-635A-B806-25CBC42C1BBE}"/>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11025A1F-881D-9440-92A1-8E6B3B4D4D2A}"/>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1F298F30-6E8A-A954-2EAD-30C6405FB956}"/>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6A1245BE-8A2F-5608-6E0B-B47D9D219485}"/>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247164EF-B169-E14E-84B0-2C7F9E8913F3}"/>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800B1403-0700-BDC1-FD6B-8DBC2E2AFDEA}"/>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119EBC12-0C11-4721-45F7-E529CE697068}"/>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465BA561-0A9F-6D37-AA4C-8BE0C0F1BF7C}"/>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7E7ECE46-CD5A-35D6-E0F5-4B76E9B73BC0}"/>
              </a:ext>
            </a:extLst>
          </p:cNvPr>
          <p:cNvSpPr/>
          <p:nvPr/>
        </p:nvSpPr>
        <p:spPr>
          <a:xfrm>
            <a:off x="3104615" y="862020"/>
            <a:ext cx="615641" cy="311560"/>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4502CCA9-36A9-46C8-2AC3-BD6F436B5EB9}"/>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A05CC7F4-FAFF-5D5E-45F0-E57FA9FD4FB2}"/>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7763F462-91BE-6917-19F3-F3F7EEA73247}"/>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DF1FAA8D-3429-911E-1587-35AECF11A4CB}"/>
              </a:ext>
            </a:extLst>
          </p:cNvPr>
          <p:cNvCxnSpPr>
            <a:cxnSpLocks/>
            <a:stCxn id="347" idx="0"/>
          </p:cNvCxnSpPr>
          <p:nvPr/>
        </p:nvCxnSpPr>
        <p:spPr>
          <a:xfrm rot="5400000" flipH="1" flipV="1">
            <a:off x="3672358" y="356914"/>
            <a:ext cx="24518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58DB3785-6666-E980-079F-46DBC2B91322}"/>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29393199-F5DD-41A2-1DEB-8D970196E600}"/>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7AB68AB4-5BEE-5EDB-7D26-8626D7C9AD3A}"/>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7D9D3A3D-30E8-4D0B-A700-436A0B2F49CA}"/>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270D4B35-1981-13E3-39C7-786CC2605037}"/>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4443BB09-C395-6143-3601-2671C941FD42}"/>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27205252-2790-431C-12B7-94E078A5A416}"/>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D8FE7A45-C7A7-6692-02B1-6B4FBFBF326A}"/>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DB448404-BBCB-7934-BD49-408B1ACA0D86}"/>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9633425-99D4-7259-963B-F7A5F11732C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65B94175-7B52-4418-34DD-A3E3DF8471E9}"/>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62295F89-0862-CD0C-FBFD-686720831B57}"/>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selector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695B539D-A87F-F86B-FAF8-2D2EFDD691FB}"/>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BC455A16-9FFA-0B44-F6D9-7D926C66B670}"/>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411D8D56-906F-130F-1F4B-5DE27DCF28AD}"/>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carrier region </a:t>
            </a:r>
            <a:r>
              <a:rPr lang="en-US" altLang="zh-CN" sz="1200" b="1" dirty="0">
                <a:solidFill>
                  <a:srgbClr val="FF0000"/>
                </a:solidFill>
                <a:latin typeface="Times New Roman" panose="02020603050405020304" pitchFamily="18" charset="0"/>
                <a:cs typeface="Times New Roman" panose="02020603050405020304" pitchFamily="18" charset="0"/>
              </a:rPr>
              <a:t>extraction</a:t>
            </a:r>
          </a:p>
        </p:txBody>
      </p:sp>
      <p:sp>
        <p:nvSpPr>
          <p:cNvPr id="856" name="文本框 855">
            <a:extLst>
              <a:ext uri="{FF2B5EF4-FFF2-40B4-BE49-F238E27FC236}">
                <a16:creationId xmlns:a16="http://schemas.microsoft.com/office/drawing/2014/main" id="{30A45706-A5DF-065D-3919-922E4DDA1923}"/>
              </a:ext>
            </a:extLst>
          </p:cNvPr>
          <p:cNvSpPr txBox="1"/>
          <p:nvPr/>
        </p:nvSpPr>
        <p:spPr>
          <a:xfrm>
            <a:off x="5285911" y="1772880"/>
            <a:ext cx="129846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 Carrier region </a:t>
            </a:r>
          </a:p>
          <a:p>
            <a:pPr algn="ctr"/>
            <a:r>
              <a:rPr lang="en-US" altLang="zh-CN" sz="1200" dirty="0">
                <a:solidFill>
                  <a:srgbClr val="FF0000"/>
                </a:solidFill>
                <a:latin typeface="Times New Roman" panose="02020603050405020304" pitchFamily="18" charset="0"/>
                <a:cs typeface="Times New Roman" panose="02020603050405020304" pitchFamily="18" charset="0"/>
              </a:rPr>
              <a:t>extraction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70336A99-5830-9749-C53A-664D69985AA2}"/>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4B264F9E-4C56-9E99-A894-6763E9551AC2}"/>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7DDDAE5E-5813-2991-7065-7C5359413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0B15E441-4246-806C-7684-0D69D8C7AFDE}"/>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E6848547-4EDB-6197-6718-870A0706BA43}"/>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EFB4E2E8-175A-3F4C-5728-FFCBC179A767}"/>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F134073B-7A9C-8C97-7D7D-6FA8BFDB024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E62A3639-E48B-D3BA-18A0-9FC3E5E8630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2994D57A-E9E6-DDC9-FBB4-C62654D48880}"/>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A7F54D62-6373-4419-3C00-F7950F115AF0}"/>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FE545F2E-49B6-67E9-76AC-0713304DD472}"/>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ECAE19D8-F0D4-1CE4-EF08-84192F0B4CE0}"/>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31DD81FF-CCDC-FEC5-BCB4-A7053C8076E8}"/>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95CEF565-37AC-63A1-A762-70C79CDEDB1F}"/>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395484CB-9E48-0C18-EBAC-AE795A0EF7C3}"/>
              </a:ext>
            </a:extLst>
          </p:cNvPr>
          <p:cNvSpPr txBox="1"/>
          <p:nvPr/>
        </p:nvSpPr>
        <p:spPr>
          <a:xfrm>
            <a:off x="4683538" y="4738367"/>
            <a:ext cx="163779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 Carrier region features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CFE2C5F0-6BB0-0D0D-5594-D25BB50ED332}"/>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6016BA59-F1B1-D35F-1EE3-4E7B42611A06}"/>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CEE46BCC-277C-0D8B-23D4-0621052FC00B}"/>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9974BD69-4018-F19D-EA71-332A703E481E}"/>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C2F096DF-AB79-9775-7991-E11D33A70C04}"/>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D55E5F37-B96E-C5F3-9E3A-34F8429254B0}"/>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0669EFA1-B14D-5265-F8F6-E8B63460FB15}"/>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5237D67D-0601-93CF-67B1-0285A084A60F}"/>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366E2ED5-120F-0A23-8331-396DDA990AA3}"/>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65CEE3AF-E4D4-D395-8121-5DAB16A5FC72}"/>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A4CA1C0D-5679-BADC-9051-789129F28051}"/>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FBCBD44A-31C3-4FC1-74EB-84FF1EB8098F}"/>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28166BFC-9580-F29B-A7EB-7368FF10F59F}"/>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C8858D6D-D90F-76D8-9446-A33600F8AE80}"/>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F02F978C-B251-B0A4-7CB6-C1EE99EE7D95}"/>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A368667C-1345-8C45-3CB6-B0D2B82A9998}"/>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C0ADB016-C1EB-803A-41FC-112609A517CC}"/>
              </a:ext>
            </a:extLst>
          </p:cNvPr>
          <p:cNvCxnSpPr>
            <a:cxnSpLocks/>
            <a:stCxn id="962" idx="2"/>
            <a:endCxn id="1021" idx="2"/>
          </p:cNvCxnSpPr>
          <p:nvPr/>
        </p:nvCxnSpPr>
        <p:spPr>
          <a:xfrm rot="5400000" flipH="1">
            <a:off x="3131701" y="2644631"/>
            <a:ext cx="9945" cy="4731526"/>
          </a:xfrm>
          <a:prstGeom prst="bentConnector3">
            <a:avLst>
              <a:gd name="adj1" fmla="val -3413172"/>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B4E526F8-5D10-1EF7-65D7-EFFE5178660D}"/>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B1545A4C-957B-4861-5CD8-7B5C1362EBD8}"/>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4B16C2A7-A68B-EA6F-7D89-CD8CFF69457A}"/>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402B23F8-FACF-957B-B92D-178F92760CF5}"/>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51C80A02-EE70-40C9-606B-94225128160C}"/>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5F8E351B-5276-8829-2C37-AB14D04A65D9}"/>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F714F861-7D92-62A4-0FEE-EA4CA9006084}"/>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D29B743A-C1CA-2E50-762E-8EBBA49E668A}"/>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3600DE6D-32C8-EDFE-D0A9-F5109A8C1364}"/>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EEAD58E3-F7CD-EDEF-F477-2356980B0533}"/>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5826E576-6FD5-9EF1-679E-E422A55B40E4}"/>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692A50ED-B6B4-A8C1-6BB6-BC202D2B8175}"/>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868B864B-30DB-D1CF-D756-7D65FA54E3D5}"/>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7A240CF9-4E12-C0DC-BF04-068C761D586C}"/>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806E0AFB-98E3-B869-063E-5AFE13ADDA67}"/>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5EE76A9B-EA15-912F-3C39-97481A484B4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F038C499-7589-5B63-3F70-D712BC7E5239}"/>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FF9D6D7B-B2FA-6819-9FC0-8114DEE3243C}"/>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798D32DC-4134-82C2-2C68-920E853600FC}"/>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F77B6945-6493-2324-5602-FD7169D17384}"/>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ABCF9632-9FF2-74F6-7893-7DA1648655E4}"/>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CB53195B-B86F-B196-DFBE-6173069B44F2}"/>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6603A827-7598-1830-C6E7-BB3C23FC904F}"/>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50A854D4-334F-50FF-39DB-4C2AB253065E}"/>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CD643217-5C96-D15D-36D4-D6C884F53557}"/>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DB2DD423-C975-9E1A-613B-04BE0F015258}"/>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4A9A70ED-525E-172B-8F9C-A1CCD8645792}"/>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1426B1BA-8A88-F092-E957-62E926C92DC2}"/>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A3362E4C-073D-2F1F-2FC0-98F86C03F1B2}"/>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72FC2CC7-68BB-39E7-1854-2046287528C1}"/>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C88FC4FF-94AE-B3BE-204D-E69736602AED}"/>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F61183B2-AE76-9A7D-F77C-EBEB6BF0A21A}"/>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AF399B27-B0E8-7E27-3779-7F78662BE357}"/>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15FE9CB2-B1E5-2B73-D651-E8E059B98932}"/>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5C88187B-CD9D-41A0-0742-2987469532DF}"/>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8521E8A5-21DF-D672-4BAB-D288103A96F3}"/>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60063F7-224E-EDFA-8648-8F7D5BFA9605}"/>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6C02A708-8AC6-6ECE-0960-FA179AAEA87B}"/>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1DA8AB3D-41B8-5007-FD43-913218570D22}"/>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19C4E599-1B8F-5BC4-60FE-C2B4C724BD90}"/>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0DBE549D-E669-7E4E-E350-1ABE6C0938BF}"/>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38CD047C-8BB6-F24E-BB9A-E05998B1D3F8}"/>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9A515CCF-7982-B8E1-7911-651640772526}"/>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B9A1C811-5718-3334-3CD7-BD9B8C24A408}"/>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6F440EA2-6AB2-D314-63E1-0104103DCECB}"/>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5F003021-B656-702F-5294-59FAB2FF9BC6}"/>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13392E3A-62B5-3FB3-CD9B-1A823E6B024B}"/>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DE8F48A5-40C1-B259-D719-E2EB1983766C}"/>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2B2612BC-A3E3-0041-D1DD-C540FB4CABC4}"/>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6407AEDD-E861-00B4-6F56-74D238C41054}"/>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9C73ED06-21BF-7625-3A9E-FDC6A9C5A3C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73EE0F5D-CF57-1A1F-166E-BD862089A7A2}"/>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28DC690D-8F80-BF8C-5922-A672062CBBC4}"/>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BE65DDEF-AFBA-0E56-E4AF-0A4B2EFC6390}"/>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345863C4-C2DA-08C3-6752-8FFAC1AB1B43}"/>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C0B5C6B3-B01C-214B-F3E1-B38A54DB4F6D}"/>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67D84D84-A76E-6F1F-AB83-369AF41CE349}"/>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3282BF4A-34E5-1B03-D70C-018BB6308EC8}"/>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C18D8301-8181-E802-3138-6D476D07FC0B}"/>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1375E1ED-2CB4-795F-D19F-89021C972E2B}"/>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943807FD-8F53-EF9E-6397-E6976278E759}"/>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24360E85-E290-CCAD-BACA-0CF085AE1CC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83832E5-8F17-C2F6-BB1F-4F754FA7F854}"/>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F040C5CE-CC57-D4AA-4B41-44D933A2398E}"/>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D422C6E1-B7B2-25CD-23D5-392A98D46B42}"/>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1535EEAC-B293-5EF1-40FD-D57307D47826}"/>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94774E49-EFFD-7911-91FB-88893065C426}"/>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FEA9F5A6-9F6A-4E1E-5A3E-81C689C13E8A}"/>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FD6FBF39-6577-C872-711B-AE97C8679999}"/>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375C8128-5BAB-5ECA-87B4-904F742320DE}"/>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74E6AFB5-B90D-B2A5-9F65-297901E3467B}"/>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250FF87B-F7E8-5E7E-4F8A-4D48A35B6998}"/>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4F05AEF2-20E3-21D1-A203-C2D4A717C1F5}"/>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2F37F0FB-D335-F5DD-1322-14DB099AAC3D}"/>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951E4627-FF16-3615-2248-EBD1E111A40C}"/>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04EB289-6EFE-94E6-3575-763806D8C7D2}"/>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A8EE7FCD-4E7F-319B-7C1F-AF73972D07B9}"/>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0F1DCA0-14DD-BC9F-6B1D-04EE8D90C168}"/>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46A6EBE5-5452-7A19-EF69-14DFEEA2EA79}"/>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836FB270-77CC-9662-74A3-045FA97B711F}"/>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D050BFDC-F1AF-A4C8-4112-AA43498EBBCE}"/>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88ED391A-648F-2A6F-499A-87CB1DE36270}"/>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65C4E9B9-2A3E-93D2-E44F-344A3BFF1E22}"/>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6260958B-6DAD-CFDA-3D1A-6761BD349EAE}"/>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4C84C6B5-0F2E-F8D6-D37A-853FEE01A494}"/>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BE2E80FC-E73A-2499-DB1A-DAA35CEFFD3C}"/>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E385C10-C640-287B-2FD2-A588E7B5C013}"/>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B51B2466-F3B9-16F1-B366-EEC43208A7F9}"/>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D4114D2F-F378-5038-36E2-5A2E7DFA8411}"/>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A3CF3635-992A-BA2E-6F31-183F5CF1D23D}"/>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1238D02B-AA6A-79C3-45C1-4AAD1257026D}"/>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37F00AC5-5463-1036-9E60-2754BC4BFA05}"/>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C9DEA8A6-B8A4-3185-6D30-D4808C587AC2}"/>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796575A2-342F-A222-C51B-454663F9D782}"/>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53408753-D1B4-AB6C-D1C2-395D7D6C523B}"/>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C05EC39C-2056-9BA9-3211-402E9E6CB27A}"/>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708EA442-DAE3-6337-583C-90EC8DBB14DA}"/>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3FF36FD4-F73D-8FBC-04E3-7D4E2AAFB418}"/>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11C8EB3E-218C-F339-2D34-892C02D4B36F}"/>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B9DE7CED-F966-1AF3-C0D3-56E86329874A}"/>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2D634BB5-B22D-9893-DAAD-3B3C3A2970F5}"/>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8DA1453E-76EF-57DC-071D-2D7B5D3A1A76}"/>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E3F1E2AA-A570-0C69-63DA-6B05CD04CAE2}"/>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9C407B3E-25B4-AB89-6922-DE88E15A4099}"/>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48B18DCB-E18A-3CCD-3218-368323682419}"/>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057F5A68-20F2-D11C-FEFB-15B928102F0B}"/>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07AE4FB2-96B8-0BA8-8994-32F6A2294F2C}"/>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F12B6EF0-60CF-FF5F-3B68-2D586E9C6DCC}"/>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DE80AC88-1EDB-8523-550B-361A90748D75}"/>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259111DE-9150-1297-7562-F14B16DEFE5E}"/>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BD5B9E7C-1820-950C-F6EF-6B3B3DE7A18C}"/>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6FC39613-C50A-B441-F99E-335E76BD4731}"/>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1A42397B-3033-6E4F-2159-D23AD14A3A89}"/>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36B94285-9743-DF22-2BC6-2C3FF7E022BC}"/>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C5292CB3-C593-7654-D8D0-D90C1057EC01}"/>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92A3926A-9D54-92FC-31D1-0FEE3846A612}"/>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E6D63E94-0806-2E75-C33D-F4CD9E41EA0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C4789CCD-7E3F-0EE6-0EAA-42CE3B38A8B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19AC9916-0326-C2C1-3729-35B65999FFD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F782F6D2-1376-2D9D-F7DF-14F71B890C09}"/>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61CAF3E7-B2A2-A701-502F-9AE218DA781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C09AE372-C600-BD89-0871-810894C9739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6340D5A5-6F9D-1305-CCBB-5CF84A7BD7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A4AC34B3-5828-BEC9-5720-5629EFBA208B}"/>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CD89E026-33BF-5CD1-751D-FBB5EE24368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245EB2E9-1024-7673-3B96-DC37E35225F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842FF3B7-2B71-6161-2336-FC2886949D9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CC403EEE-BD7A-4F70-7592-B51FC66CD2D8}"/>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8F171612-DFBF-F0C6-2612-9EA00E5E15F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3270798F-D3C9-B082-B8BB-BF633488A8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B2C192E8-0BF6-7517-67F5-9A79ECB691A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5FE38D00-7EC7-603D-9B4D-FA917A611E6D}"/>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2315D15C-E6B6-BE8B-4BA1-4DCABD41A9C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427A85CB-7F08-72A1-2992-9E436D4EAE5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F02CB291-1861-CE53-C8DB-712312143C3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7EFFF24A-C270-3C0F-50CB-DEE8EDB630F1}"/>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DF228AB2-2AF5-636F-6AE2-9FB2365B593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E4236FB0-F386-36D3-3576-78EA9E831F4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F8E3DE41-3E22-2F01-CFA3-D5F71F07FF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E1862D4-C823-9274-C078-086CB36A5886}"/>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44CFDF91-FF2A-8E05-54B0-4835C43AD7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0A58DA0D-9B4B-B716-D9E6-14EED81965D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3182036F-0B53-5E68-AFDF-8357FEB84567}"/>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88ABCF36-2D5E-E331-92A1-C5C5E6F15713}"/>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66D60B38-4A93-3B8A-C450-D744C84CBBE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4BB90F8C-28CD-3615-C40B-AFBA05D9120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B5C84989-DB06-8C99-E71C-AA562E830CF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24E893C-4DB1-02F8-9194-3E71209E1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313E81E5-F416-2240-D0BB-37540E344521}"/>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0CEB5519-2BBE-7279-5C6D-73037872DCDE}"/>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0DC031F9-70E7-88B4-1EFE-E5BD6669B945}"/>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8D83F480-D558-67B0-790E-4B48C6C8331F}"/>
              </a:ext>
            </a:extLst>
          </p:cNvPr>
          <p:cNvSpPr txBox="1"/>
          <p:nvPr/>
        </p:nvSpPr>
        <p:spPr>
          <a:xfrm>
            <a:off x="3169413" y="5134684"/>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BE7A646-F086-CEEC-05B4-CAF56D1E087B}"/>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1AD37EED-AFB9-6E29-A52E-CBACD8C7FABD}"/>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C760E4FF-A92C-9661-0AC7-670A8C633987}"/>
              </a:ext>
            </a:extLst>
          </p:cNvPr>
          <p:cNvSpPr txBox="1"/>
          <p:nvPr/>
        </p:nvSpPr>
        <p:spPr>
          <a:xfrm>
            <a:off x="4905051" y="5896335"/>
            <a:ext cx="173107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Regular-aware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92A3C39C-95C1-09E2-7A61-2DB5029D24BD}"/>
              </a:ext>
            </a:extLst>
          </p:cNvPr>
          <p:cNvSpPr txBox="1"/>
          <p:nvPr/>
        </p:nvSpPr>
        <p:spPr>
          <a:xfrm>
            <a:off x="4979572" y="6392095"/>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53CCC0D3-E877-AC3C-4878-0861CB553CED}"/>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D5F9862C-6081-384E-F71C-6924EA77BA21}"/>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793E22A1-78E2-2FB2-F270-0BB406D3D032}"/>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7613A42F-23B0-680E-7A13-FC9975557B26}"/>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DE175809-D99E-6C10-B9DE-40AAAF474E8D}"/>
              </a:ext>
            </a:extLst>
          </p:cNvPr>
          <p:cNvGraphicFramePr>
            <a:graphicFrameLocks noGrp="1"/>
          </p:cNvGraphicFramePr>
          <p:nvPr>
            <p:extLst>
              <p:ext uri="{D42A27DB-BD31-4B8C-83A1-F6EECF244321}">
                <p14:modId xmlns:p14="http://schemas.microsoft.com/office/powerpoint/2010/main" val="2990357928"/>
              </p:ext>
            </p:extLst>
          </p:nvPr>
        </p:nvGraphicFramePr>
        <p:xfrm>
          <a:off x="4005325" y="5363699"/>
          <a:ext cx="1042653" cy="457200"/>
        </p:xfrm>
        <a:graphic>
          <a:graphicData uri="http://schemas.openxmlformats.org/drawingml/2006/table">
            <a:tbl>
              <a:tblPr/>
              <a:tblGrid>
                <a:gridCol w="1042653">
                  <a:extLst>
                    <a:ext uri="{9D8B030D-6E8A-4147-A177-3AD203B41FA5}">
                      <a16:colId xmlns:a16="http://schemas.microsoft.com/office/drawing/2014/main" val="2908606597"/>
                    </a:ext>
                  </a:extLst>
                </a:gridCol>
              </a:tblGrid>
              <a:tr h="0">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Task enhancement</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9A65981D-1754-ED99-9738-83BCE226AC49}"/>
              </a:ext>
            </a:extLst>
          </p:cNvPr>
          <p:cNvGraphicFramePr>
            <a:graphicFrameLocks noGrp="1"/>
          </p:cNvGraphicFramePr>
          <p:nvPr>
            <p:extLst>
              <p:ext uri="{D42A27DB-BD31-4B8C-83A1-F6EECF244321}">
                <p14:modId xmlns:p14="http://schemas.microsoft.com/office/powerpoint/2010/main" val="2722364344"/>
              </p:ext>
            </p:extLst>
          </p:nvPr>
        </p:nvGraphicFramePr>
        <p:xfrm>
          <a:off x="4027178" y="595618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Error </a:t>
                      </a:r>
                    </a:p>
                    <a:p>
                      <a:pPr algn="ctr"/>
                      <a:r>
                        <a:rPr lang="en-US" altLang="zh-CN" sz="1200" dirty="0">
                          <a:solidFill>
                            <a:srgbClr val="FF0000"/>
                          </a:solidFill>
                          <a:latin typeface="Times New Roman" panose="02020603050405020304" pitchFamily="18" charset="0"/>
                          <a:cs typeface="Times New Roman" panose="02020603050405020304" pitchFamily="18" charset="0"/>
                        </a:rPr>
                        <a:t>correction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51F2B888-A1BA-046B-2DB5-B25C043CF785}"/>
              </a:ext>
            </a:extLst>
          </p:cNvPr>
          <p:cNvSpPr txBox="1"/>
          <p:nvPr/>
        </p:nvSpPr>
        <p:spPr>
          <a:xfrm>
            <a:off x="-42300" y="2508919"/>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a:t>
            </a:r>
            <a:r>
              <a:rPr lang="en-US" altLang="zh-CN" sz="1200" b="1" dirty="0">
                <a:solidFill>
                  <a:srgbClr val="FF0000"/>
                </a:solidFill>
                <a:latin typeface="Times New Roman" panose="02020603050405020304" pitchFamily="18" charset="0"/>
                <a:cs typeface="Times New Roman" panose="02020603050405020304" pitchFamily="18" charset="0"/>
              </a:rPr>
              <a:t>generation</a:t>
            </a:r>
          </a:p>
        </p:txBody>
      </p:sp>
      <p:sp>
        <p:nvSpPr>
          <p:cNvPr id="1062" name="文本框 1061">
            <a:extLst>
              <a:ext uri="{FF2B5EF4-FFF2-40B4-BE49-F238E27FC236}">
                <a16:creationId xmlns:a16="http://schemas.microsoft.com/office/drawing/2014/main" id="{98C480C5-4BFF-BBCD-626B-EBC24EA0CFA5}"/>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US" altLang="zh-CN" sz="1200" b="1" dirty="0">
                <a:solidFill>
                  <a:srgbClr val="FF0000"/>
                </a:solidFill>
                <a:latin typeface="Times New Roman" panose="02020603050405020304" pitchFamily="18" charset="0"/>
                <a:cs typeface="Times New Roman" panose="02020603050405020304" pitchFamily="18" charset="0"/>
              </a:rPr>
              <a:t>Prompt-driven</a:t>
            </a:r>
            <a:r>
              <a:rPr lang="en-US" altLang="zh-CN" sz="1200" b="1" dirty="0">
                <a:latin typeface="Times New Roman" panose="02020603050405020304" pitchFamily="18" charset="0"/>
                <a:cs typeface="Times New Roman" panose="02020603050405020304" pitchFamily="18" charset="0"/>
              </a:rPr>
              <a:t> </a:t>
            </a:r>
            <a:r>
              <a:rPr lang="en-US" altLang="zh-CN" sz="1200" b="1" dirty="0">
                <a:solidFill>
                  <a:srgbClr val="FF0000"/>
                </a:solidFill>
                <a:latin typeface="Times New Roman" panose="02020603050405020304" pitchFamily="18" charset="0"/>
                <a:cs typeface="Times New Roman" panose="02020603050405020304" pitchFamily="18" charset="0"/>
              </a:rPr>
              <a:t>trustworthy</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C459D61D-8A2C-3532-FCC5-167866981723}"/>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EA0FDD6-683F-65F9-80D0-A5CD43E29F6B}"/>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AE1F98E3-4BC6-9F44-F495-F463E871ADFF}"/>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1C536BC9-4209-70F2-4484-4EAAF520F0BE}"/>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674A3CAA-C8C2-4430-4742-E13DEA09F58F}"/>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B9E8D3E8-342E-C004-3B89-497B3FD8C0FE}"/>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DF121589-85D9-313D-574C-DDA373AE7120}"/>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EC706A45-8484-4766-AAD9-A453CA62A9A1}"/>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8FFCF047-413E-9B48-EECB-1B3C6F98C2F3}"/>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98F2B3AD-7FE8-FFC3-7A7F-D4A9A1A651BF}"/>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4F5ED072-B7C3-C7F2-D9E7-C7EC818BCFE2}"/>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9AE0922-3192-7BC5-3213-85AD18CB3E84}"/>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F62AB6FC-2B46-3F40-5AE8-6DF51CF4C870}"/>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945B0A04-FB26-9E80-41DF-DC2754A8EB7B}"/>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0D78228F-9E34-ED09-678A-A6C9FDBC3638}"/>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A115DE5C-F1C6-A55E-1A04-522272C5669B}"/>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BF863112-3FC1-6DD4-C3C2-415AC6FF5CAF}"/>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CBA77BA9-73FB-FFC4-833A-81D90B1DE7B9}"/>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0FD45FDE-7258-D73A-1AF4-BE698055F1EA}"/>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B6080C53-E07D-D79B-C62A-E7FC565CB894}"/>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FFD541BD-EB6E-6CFD-E3D1-38ADC6254FCB}"/>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43A9A0B7-624D-DF1D-0383-A590AE6567BE}"/>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1E463222-B9D2-FC03-F206-4027410D46C8}"/>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7BBA4267-9E8D-7197-E59C-BC476C606231}"/>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7D6D046A-9115-17E7-7F35-DA3EB6CED119}"/>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CFE065DA-B154-075F-ED7F-CE5043F401C4}"/>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D4272143-6E2B-5FF4-2D43-0034DBBEECF9}"/>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5FDA1AFE-C6BF-145E-31F9-3DF20CFB820B}"/>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56E059CC-A27C-8677-9AE8-7F26A46DA96E}"/>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5D5FBAB3-7136-7F34-CD43-7124B30B4084}"/>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C9792C53-C08F-E052-C5D3-39C77C33F5EA}"/>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ED3399C2-D5B8-99BB-279A-1035582C341F}"/>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91FD2C40-1575-14D8-F014-1725B1E86D1A}"/>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D3C4DE62-3C9F-1BC8-45D8-DB37A228B9CB}"/>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9735636-E990-5FFE-F945-D9A269156A82}"/>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57FC6046-0F0E-DC6D-F2EC-3AAA9C3983CA}"/>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B4D051B7-E269-068E-44A7-8F75C9F1E020}"/>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B9A2CD56-BCCF-252C-3607-0D13271880C0}"/>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A13A97D4-6B76-1861-46CF-B68C02519821}"/>
              </a:ext>
            </a:extLst>
          </p:cNvPr>
          <p:cNvSpPr txBox="1"/>
          <p:nvPr/>
        </p:nvSpPr>
        <p:spPr>
          <a:xfrm>
            <a:off x="6860522" y="3810645"/>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4120EFCE-CEBA-BA4C-2536-F371186BCA76}"/>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solidFill>
                  <a:srgbClr val="FF0000"/>
                </a:solidFill>
                <a:latin typeface="Times New Roman" panose="02020603050405020304" pitchFamily="18" charset="0"/>
                <a:cs typeface="Times New Roman" panose="02020603050405020304" pitchFamily="18" charset="0"/>
              </a:rPr>
              <a:t>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F2259163-4DCF-29FC-F3BF-7537D8B62BCA}"/>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2BCE3BD6-B722-C4A3-5EF5-46F84BB0D10D}"/>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9CC06DFF-90C7-9221-0425-60337D7CBF00}"/>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a:t>
            </a:r>
            <a:r>
              <a:rPr lang="en-US" altLang="zh-CN" sz="1200" dirty="0">
                <a:solidFill>
                  <a:srgbClr val="FF0000"/>
                </a:solidFill>
                <a:latin typeface="Times New Roman" panose="02020603050405020304" pitchFamily="18" charset="0"/>
                <a:cs typeface="Times New Roman" panose="02020603050405020304" pitchFamily="18" charset="0"/>
              </a:rPr>
              <a:t>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C803FE85-044C-6B13-6473-706B675D38AD}"/>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FC0F85CB-0EDB-9064-32A3-526A4D1D8764}"/>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0CEE33BC-F89E-F4C3-140C-5AE8665E3C6F}"/>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i="0" dirty="0">
                <a:solidFill>
                  <a:srgbClr val="FF0000"/>
                </a:solidFill>
                <a:effectLst/>
                <a:latin typeface="Times New Roman" panose="02020603050405020304" pitchFamily="18" charset="0"/>
                <a:cs typeface="Times New Roman" panose="02020603050405020304" pitchFamily="18" charset="0"/>
              </a:rPr>
              <a:t>agreement</a:t>
            </a:r>
            <a:r>
              <a:rPr lang="en-US" altLang="zh-CN" sz="1200" i="0" dirty="0">
                <a:effectLst/>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4A2E1D87-9E56-8058-8D48-2BDD42115D13}"/>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r>
              <a:rPr lang="en-US" altLang="zh-CN" sz="1200" dirty="0">
                <a:solidFill>
                  <a:srgbClr val="FF0000"/>
                </a:solidFill>
                <a:latin typeface="Times New Roman" panose="02020603050405020304" pitchFamily="18" charset="0"/>
                <a:cs typeface="Times New Roman" panose="02020603050405020304" pitchFamily="18" charset="0"/>
              </a:rPr>
              <a:t>agreement</a:t>
            </a:r>
            <a:r>
              <a:rPr lang="en-US" altLang="zh-CN" sz="1200" dirty="0">
                <a:latin typeface="Times New Roman" panose="02020603050405020304" pitchFamily="18" charset="0"/>
                <a:cs typeface="Times New Roman" panose="02020603050405020304" pitchFamily="18" charset="0"/>
              </a:rPr>
              <a: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D13B5113-4925-87FA-7D3E-7DA6431DD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2DC7844D-B714-9929-AF19-B46804CA242E}"/>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3A6EB055-8A57-B1BB-4DF7-496859C72C5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4264DD4C-9124-48EE-9A64-2B71039BE1F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3C8C0911-F5DD-C8BE-E646-587770AC464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C321EF73-58C2-0972-CD00-94A9E1E8C24C}"/>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B474642-DF28-7135-D30D-CC2A6A6EC6F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EFA036F4-26B2-E480-013D-91F7C775AF3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ECF576E1-E7C0-4477-C006-75437ADA5A0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6DAEBBA3-A9F5-281B-ACC3-D32C8EC9F270}"/>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BE52A81C-B813-31DA-621C-F13B9000D34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BCF2FF25-961F-B034-C550-3F0076AF9B6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3332C68A-193D-4636-9F93-462257FF55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645B2EBC-38F6-3007-32DB-BA27EA1B2907}"/>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5471502-A33A-FA38-822D-7ED6C7DE4F4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29C413D1-9D60-B1FF-2A42-474B6DED360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C66C312E-6068-50B9-8872-FC63C5869F2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5C48C30-7446-F954-F587-ABED4A124A98}"/>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D3FEBE38-BDDA-1B8C-3647-02D1071B0C2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DD2D2EB8-040D-6D97-C1C2-8EB56D709D5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4DE9891D-1B20-E053-61B5-735DF94FA11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CA594FB6-5290-0297-18E1-84E8683B15FC}"/>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0DF629D5-5013-15B9-F9A2-AB4161F09C0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17F970B2-C984-1716-0BBE-577C56C7658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9B1BF755-5030-622A-ED5A-D9BB61483AD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B5FC0C18-19FA-F403-CA12-FF0031E0F200}"/>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AADC357B-EEA6-8331-92ED-929E01ECA63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84323E2-721B-A77A-1863-3F44F213E39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C6DB401A-1B08-804F-64B1-84526BE35DB0}"/>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00A2ABF9-D92F-B890-C8EB-69C2E4D1184A}"/>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F34858C9-48D3-01CC-2439-A27836559E1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D1F52BE8-7144-D811-0182-FC3414DE3F4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5B89241F-4A26-B44E-D12E-ED1FADBD1F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1586B9CD-5EFC-1B8B-8004-8AEFA212B05B}"/>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3373EAC1-BF71-667A-BD62-4BE358F796B8}"/>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321A89E7-8CA6-E7B0-5581-34CE14393204}"/>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2D2967FF-3E75-87EA-2704-D4A5C2C958EF}"/>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2D2967FF-3E75-87EA-2704-D4A5C2C958EF}"/>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B6B20A27-BCE2-40BA-32C6-4BB329DA8492}"/>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B6B20A27-BCE2-40BA-32C6-4BB329DA8492}"/>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2BEA09D5-E017-420D-F24D-DB01CEC88257}"/>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0C4CDCFD-CB19-9248-8D8A-A1C8AD188462}"/>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0C4CDCFD-CB19-9248-8D8A-A1C8AD188462}"/>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3C42F3B0-C2F6-B753-C0A1-B756E76E18AE}"/>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3C42F3B0-C2F6-B753-C0A1-B756E76E18AE}"/>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546715C-7563-3A85-97F6-842A19803863}"/>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546715C-7563-3A85-97F6-842A19803863}"/>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C8E2954-54AC-A888-04E7-6E2B8B4A8049}"/>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C8E2954-54AC-A888-04E7-6E2B8B4A8049}"/>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F313DE74-ED53-14E6-4990-4BBFCB34FFC4}"/>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E26317D7-1CE5-6BAF-630B-461A1FC37859}"/>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E26317D7-1CE5-6BAF-630B-461A1FC37859}"/>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D2811007-05C2-70DA-456A-C97F4FA31A84}"/>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524E9C2E-E9F1-EEBD-437B-BA1A3D85C282}"/>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1264618E-E13B-645E-92FB-9F68AE6F15FB}"/>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8E5863DB-EA40-4740-3DF0-3E8EF7EAB5A9}"/>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62B67655-F026-D7CE-FDBA-F783203BD533}"/>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5F998B9A-7239-5350-FE72-75316DF90F88}"/>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EBE154CF-04EC-4797-C281-894A434FB967}"/>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69C6BAD-044D-0259-ECBE-5A1BC86C2991}"/>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FBE72BA5-B434-1235-6FE3-1A0C39CD7F3F}"/>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5D390D66-9637-D69B-83C6-2369741B7D43}"/>
                  </a:ext>
                </a:extLst>
              </p:cNvPr>
              <p:cNvSpPr txBox="1"/>
              <p:nvPr/>
            </p:nvSpPr>
            <p:spPr>
              <a:xfrm>
                <a:off x="10719911" y="5085155"/>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5D390D66-9637-D69B-83C6-2369741B7D43}"/>
                  </a:ext>
                </a:extLst>
              </p:cNvPr>
              <p:cNvSpPr txBox="1">
                <a:spLocks noRot="1" noChangeAspect="1" noMove="1" noResize="1" noEditPoints="1" noAdjustHandles="1" noChangeArrowheads="1" noChangeShapeType="1" noTextEdit="1"/>
              </p:cNvSpPr>
              <p:nvPr/>
            </p:nvSpPr>
            <p:spPr>
              <a:xfrm>
                <a:off x="10719911" y="5085155"/>
                <a:ext cx="1035505" cy="276999"/>
              </a:xfrm>
              <a:prstGeom prst="rect">
                <a:avLst/>
              </a:prstGeom>
              <a:blipFill>
                <a:blip r:embed="rId13"/>
                <a:stretch>
                  <a:fillRect l="-59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EBD70BFB-1515-8289-09BA-6A2CD82EE4E2}"/>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EBD70BFB-1515-8289-09BA-6A2CD82EE4E2}"/>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10299C51-5115-E4EC-EE2A-7630EEA90B4D}"/>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10299C51-5115-E4EC-EE2A-7630EEA90B4D}"/>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5"/>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5C99CC94-D7DD-FDB5-116D-C334DE5A9713}"/>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3745E17C-DC36-6F9C-7040-3FB8C756F89E}"/>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3745E17C-DC36-6F9C-7040-3FB8C756F89E}"/>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55D3D3E6-E58F-112A-5F31-80389E1C44D6}"/>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55D3D3E6-E58F-112A-5F31-80389E1C44D6}"/>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7"/>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1238A47C-30E9-A411-6EE2-FDD744F3E2AE}"/>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C84A2193-0BB2-83A3-A17A-8EA9903F1E2F}"/>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59E2BC02-B36A-7079-1581-F650DE783224}"/>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C9F93BA1-8EEA-AB2A-1E6B-089F7F0B0FD4}"/>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AD07FC2B-CFF3-93C8-D7B2-7D9BEB758C24}"/>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1263" name="文本框 1262">
            <a:extLst>
              <a:ext uri="{FF2B5EF4-FFF2-40B4-BE49-F238E27FC236}">
                <a16:creationId xmlns:a16="http://schemas.microsoft.com/office/drawing/2014/main" id="{78287BA1-3C98-5FB0-8B52-39E4669935A2}"/>
              </a:ext>
            </a:extLst>
          </p:cNvPr>
          <p:cNvSpPr txBox="1"/>
          <p:nvPr/>
        </p:nvSpPr>
        <p:spPr>
          <a:xfrm>
            <a:off x="5867601" y="876989"/>
            <a:ext cx="80498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Carrier</a:t>
            </a:r>
            <a:endParaRPr lang="zh-CN" altLang="en-US" sz="1200" dirty="0">
              <a:solidFill>
                <a:srgbClr val="FF0000"/>
              </a:solidFill>
            </a:endParaRPr>
          </a:p>
        </p:txBody>
      </p:sp>
      <p:sp>
        <p:nvSpPr>
          <p:cNvPr id="26" name="矩形 25">
            <a:extLst>
              <a:ext uri="{FF2B5EF4-FFF2-40B4-BE49-F238E27FC236}">
                <a16:creationId xmlns:a16="http://schemas.microsoft.com/office/drawing/2014/main" id="{728FF01D-54D0-47C7-890F-6DCDA93BE046}"/>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D389E59-A130-65B2-7919-15CA3374F64D}"/>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7FEB8BB4-2C97-873C-054D-B916595FF807}"/>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A9A535BA-B384-8746-F3CD-11BCD9D4ED11}"/>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7A386943-03B8-7F18-AEAF-3B5CE862409A}"/>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8" name="文本框 907">
            <a:extLst>
              <a:ext uri="{FF2B5EF4-FFF2-40B4-BE49-F238E27FC236}">
                <a16:creationId xmlns:a16="http://schemas.microsoft.com/office/drawing/2014/main" id="{EB91BAB6-D07D-4838-1A8D-6C39A6BBA2D0}"/>
              </a:ext>
            </a:extLst>
          </p:cNvPr>
          <p:cNvSpPr txBox="1"/>
          <p:nvPr/>
        </p:nvSpPr>
        <p:spPr>
          <a:xfrm>
            <a:off x="2147788" y="3040895"/>
            <a:ext cx="80498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Carrier</a:t>
            </a:r>
            <a:endParaRPr lang="zh-CN" altLang="en-US" sz="1200" dirty="0"/>
          </a:p>
        </p:txBody>
      </p:sp>
      <p:sp>
        <p:nvSpPr>
          <p:cNvPr id="909" name="文本框 908">
            <a:extLst>
              <a:ext uri="{FF2B5EF4-FFF2-40B4-BE49-F238E27FC236}">
                <a16:creationId xmlns:a16="http://schemas.microsoft.com/office/drawing/2014/main" id="{43C6C7D0-3831-E9B4-DC9E-4FDBDB0AECA0}"/>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0089BA35-B986-4721-68B7-27335C1D7C4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28A3FAD4-9F9F-284D-5578-C7E4D951F7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722EF377-578C-6223-FD8A-BFB2D6EB679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9E904655-7A12-906C-10A6-2F89277E88B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DB912D35-57DE-043D-9905-C008957C6E6D}"/>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D3248E6A-D858-CD6B-6F94-DA9D3B71B01F}"/>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2C14B3CD-17D3-A44A-C4A6-482534644145}"/>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81295A49-92D2-1159-CBCA-14BCE1893C00}"/>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5872C8A3-1D4E-69D2-1836-69C4447FFF9E}"/>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9E15B288-99A4-097C-2AEB-1B54CF05D8D7}"/>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96702848-20A8-0952-FC04-8CB1B229EFF1}"/>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EBA012F5-361A-BF08-39C5-49EECF3F3568}"/>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023CFDB7-D131-9C11-E8F4-7D897D9BF082}"/>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177BC5F4-EA03-18B1-87D6-17CB28DE8DBD}"/>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4C6A90AB-10BF-D692-D200-B819E5C8DAEB}"/>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16E1F66C-8F21-B301-C061-0E6E6DB790B9}"/>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0428F866-FBE0-97F7-2889-0CA962EDF802}"/>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D0008506-7C42-B71C-80F3-FB6DB4162FC3}"/>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499B37E6-7E23-1580-73E7-9D8C85CB78D1}"/>
              </a:ext>
            </a:extLst>
          </p:cNvPr>
          <p:cNvGraphicFramePr>
            <a:graphicFrameLocks noGrp="1"/>
          </p:cNvGraphicFramePr>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E119660D-CB4A-8DD3-519F-84E3AFC5B2B9}"/>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A0A2A398-5FEA-A26C-801D-784121716D3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0D755FC9-8BF8-7AE0-15D2-B3F0C0EF438B}"/>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D10EADB0-BC71-1F65-704D-9A37FAC107C9}"/>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solidFill>
                  <a:srgbClr val="FF0000"/>
                </a:solidFill>
                <a:effectLst/>
                <a:latin typeface="Times New Roman" panose="02020603050405020304" pitchFamily="18" charset="0"/>
                <a:cs typeface="Times New Roman" panose="02020603050405020304" pitchFamily="18" charset="0"/>
              </a:rPr>
              <a:t>1) Behavioral agreement </a:t>
            </a:r>
            <a:r>
              <a:rPr lang="en-US" altLang="zh-CN" sz="1200" dirty="0">
                <a:solidFill>
                  <a:srgbClr val="FF0000"/>
                </a:solidFill>
                <a:latin typeface="Times New Roman" panose="02020603050405020304" pitchFamily="18" charset="0"/>
                <a:cs typeface="Times New Roman" panose="02020603050405020304" pitchFamily="18" charset="0"/>
              </a:rPr>
              <a:t>c</a:t>
            </a:r>
            <a:r>
              <a:rPr lang="en-US" altLang="zh-CN" sz="1200" i="0" dirty="0">
                <a:solidFill>
                  <a:srgbClr val="FF0000"/>
                </a:solidFill>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CEB02B31-5944-00B9-C1EE-410A9CB4BAB2}"/>
              </a:ext>
            </a:extLst>
          </p:cNvPr>
          <p:cNvSpPr txBox="1"/>
          <p:nvPr/>
        </p:nvSpPr>
        <p:spPr>
          <a:xfrm>
            <a:off x="6584378" y="5186615"/>
            <a:ext cx="1235155" cy="461665"/>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2) Distributional </a:t>
            </a:r>
          </a:p>
          <a:p>
            <a:r>
              <a:rPr lang="en-US" altLang="zh-CN" sz="1200" dirty="0">
                <a:solidFill>
                  <a:srgbClr val="FF0000"/>
                </a:solidFill>
                <a:latin typeface="Times New Roman" panose="02020603050405020304" pitchFamily="18" charset="0"/>
                <a:cs typeface="Times New Roman" panose="02020603050405020304" pitchFamily="18" charset="0"/>
              </a:rPr>
              <a:t>agreement check</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3822F9F2-8F3E-3456-CE49-001CE24E036F}"/>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E2D9E87C-A3A7-7E50-F02F-194F2860FEFC}"/>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status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9253DE66-9DFB-4764-B8E5-35770B8D5812}"/>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5DB5021B-CDAB-B980-72DD-83D8EBC78A5D}"/>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DA32D015-CE24-432B-6896-1DE388AFB521}"/>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378111DF-5041-7CB5-4AC6-F91138273369}"/>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4099216F-D203-05AA-F136-9915B270356C}"/>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2E6F1BFA-AC04-0576-05A4-DE96628BBB63}"/>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D2F861E3-66B1-2C71-37CA-112A45120313}"/>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7EDBECFB-4991-29A3-AE19-A8F6FC472A6F}"/>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2A9D4DAB-4DEB-07BA-1BD2-12CBEB9EE0EC}"/>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A19207A1-D494-E2BE-DCD2-45D19E2A19C6}"/>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95F99AEC-B870-1BA9-3396-FDE0C4B7F552}"/>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3FC6C67C-21CF-3935-0A70-69540DB9837A}"/>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552DADDE-8B5D-0486-BA71-E92F6D1135D6}"/>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7E0DE5AE-48ED-3DA9-A30F-5881967615AB}"/>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32DE6408-44BA-D37D-91B1-1A80F2550E79}"/>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DBAF4B7B-5359-3905-2FE0-191B4302B9F2}"/>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00221F3E-6225-5512-83A0-F61A387BF12B}"/>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DD649732-D529-1AA5-BA35-8929F43EC095}"/>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076B78E4-64B8-1800-85A4-3E62EA222027}"/>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4570F713-6EB6-9C12-FB02-934AEFD8F47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4C939A79-5E8B-EA60-FBF6-DF959C1F52AE}"/>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Prediction similarity </a:t>
            </a:r>
          </a:p>
          <a:p>
            <a:pPr algn="ctr"/>
            <a:r>
              <a:rPr lang="en-US" altLang="zh-CN" sz="1200" dirty="0">
                <a:solidFill>
                  <a:srgbClr val="FF0000"/>
                </a:solidFill>
                <a:latin typeface="Times New Roman" panose="02020603050405020304" pitchFamily="18" charset="0"/>
                <a:cs typeface="Times New Roman" panose="02020603050405020304" pitchFamily="18" charset="0"/>
              </a:rPr>
              <a:t>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24F6B86D-EC1E-51CC-969B-863F00A5474A}"/>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 prediction similarity</a:t>
            </a:r>
          </a:p>
          <a:p>
            <a:pPr algn="ctr"/>
            <a:r>
              <a:rPr lang="en-US" altLang="zh-CN" sz="1200" dirty="0">
                <a:solidFill>
                  <a:srgbClr val="FF0000"/>
                </a:solidFill>
                <a:latin typeface="Times New Roman" panose="02020603050405020304" pitchFamily="18" charset="0"/>
                <a:cs typeface="Times New Roman" panose="02020603050405020304" pitchFamily="18" charset="0"/>
              </a:rPr>
              <a:t> 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14FD8BE1-22CE-F207-5E29-B36416A883B4}"/>
              </a:ext>
            </a:extLst>
          </p:cNvPr>
          <p:cNvSpPr txBox="1"/>
          <p:nvPr/>
        </p:nvSpPr>
        <p:spPr>
          <a:xfrm>
            <a:off x="8349281" y="230520"/>
            <a:ext cx="3842719" cy="2585323"/>
          </a:xfrm>
          <a:prstGeom prst="rect">
            <a:avLst/>
          </a:prstGeom>
          <a:noFill/>
        </p:spPr>
        <p:txBody>
          <a:bodyPr wrap="none" rtlCol="0">
            <a:spAutoFit/>
          </a:bodyPr>
          <a:lstStyle/>
          <a:p>
            <a:r>
              <a:rPr lang="zh-CN" altLang="en-US" dirty="0">
                <a:solidFill>
                  <a:srgbClr val="FF0000"/>
                </a:solidFill>
              </a:rPr>
              <a:t>载体区域的特点 </a:t>
            </a:r>
            <a:endParaRPr lang="en-US" altLang="zh-CN" dirty="0">
              <a:solidFill>
                <a:srgbClr val="FF0000"/>
              </a:solidFill>
            </a:endParaRPr>
          </a:p>
          <a:p>
            <a:r>
              <a:rPr lang="zh-CN" altLang="en-US" dirty="0">
                <a:solidFill>
                  <a:srgbClr val="FF0000"/>
                </a:solidFill>
              </a:rPr>
              <a:t>子图 </a:t>
            </a:r>
            <a:endParaRPr lang="en-US" altLang="zh-CN" dirty="0">
              <a:solidFill>
                <a:srgbClr val="FF0000"/>
              </a:solidFill>
            </a:endParaRPr>
          </a:p>
          <a:p>
            <a:r>
              <a:rPr lang="zh-CN" altLang="en-US" dirty="0">
                <a:solidFill>
                  <a:srgbClr val="FF0000"/>
                </a:solidFill>
              </a:rPr>
              <a:t>三种特征概括所有的情况</a:t>
            </a:r>
            <a:endParaRPr lang="en-US" altLang="zh-CN" dirty="0">
              <a:solidFill>
                <a:srgbClr val="FF0000"/>
              </a:solidFill>
            </a:endParaRPr>
          </a:p>
          <a:p>
            <a:r>
              <a:rPr lang="zh-CN" altLang="en-US" dirty="0">
                <a:solidFill>
                  <a:srgbClr val="FF0000"/>
                </a:solidFill>
              </a:rPr>
              <a:t>匹配</a:t>
            </a:r>
            <a:endParaRPr lang="en-US" altLang="zh-CN" dirty="0">
              <a:solidFill>
                <a:srgbClr val="FF0000"/>
              </a:solidFill>
            </a:endParaRPr>
          </a:p>
          <a:p>
            <a:r>
              <a:rPr lang="zh-CN" altLang="en-US" dirty="0">
                <a:solidFill>
                  <a:srgbClr val="FF0000"/>
                </a:solidFill>
              </a:rPr>
              <a:t>名词保持不一样</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第三个标题 合成的形容词 </a:t>
            </a:r>
            <a:r>
              <a:rPr lang="en-US" altLang="zh-CN" dirty="0">
                <a:solidFill>
                  <a:srgbClr val="FF0000"/>
                </a:solidFill>
              </a:rPr>
              <a:t>+ </a:t>
            </a:r>
            <a:r>
              <a:rPr lang="zh-CN" altLang="en-US" dirty="0">
                <a:solidFill>
                  <a:srgbClr val="FF0000"/>
                </a:solidFill>
              </a:rPr>
              <a:t>形容词</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按照全部数据</a:t>
            </a:r>
            <a:r>
              <a:rPr lang="en-US" altLang="zh-CN" dirty="0">
                <a:solidFill>
                  <a:srgbClr val="FF0000"/>
                </a:solidFill>
              </a:rPr>
              <a:t>/</a:t>
            </a:r>
            <a:r>
              <a:rPr lang="zh-CN" altLang="en-US" dirty="0">
                <a:solidFill>
                  <a:srgbClr val="FF0000"/>
                </a:solidFill>
              </a:rPr>
              <a:t>部分数据情况展开</a:t>
            </a:r>
            <a:endParaRPr lang="en-US" altLang="zh-CN" dirty="0">
              <a:solidFill>
                <a:srgbClr val="FF0000"/>
              </a:solidFill>
            </a:endParaRPr>
          </a:p>
        </p:txBody>
      </p:sp>
    </p:spTree>
    <p:extLst>
      <p:ext uri="{BB962C8B-B14F-4D97-AF65-F5344CB8AC3E}">
        <p14:creationId xmlns:p14="http://schemas.microsoft.com/office/powerpoint/2010/main" val="1856269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70A7DD3-8E8F-850F-9D06-BFA54CACD95A}"/>
              </a:ext>
            </a:extLst>
          </p:cNvPr>
          <p:cNvSpPr/>
          <p:nvPr/>
        </p:nvSpPr>
        <p:spPr>
          <a:xfrm>
            <a:off x="1184649" y="906551"/>
            <a:ext cx="1628751" cy="12858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8CDAF7B8-D299-7C94-2047-F01A95413B31}"/>
              </a:ext>
            </a:extLst>
          </p:cNvPr>
          <p:cNvSpPr txBox="1"/>
          <p:nvPr/>
        </p:nvSpPr>
        <p:spPr>
          <a:xfrm>
            <a:off x="1058591" y="517310"/>
            <a:ext cx="16818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Downstream Datasets G</a:t>
            </a:r>
            <a:endParaRPr lang="zh-CN" altLang="en-US" sz="1200" dirty="0">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6F8A844C-160C-4518-3ED7-D6637A1CDF30}"/>
              </a:ext>
            </a:extLst>
          </p:cNvPr>
          <p:cNvSpPr/>
          <p:nvPr/>
        </p:nvSpPr>
        <p:spPr>
          <a:xfrm>
            <a:off x="1410013" y="136768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8825C72F-365B-A701-FEBC-05B2A054E030}"/>
              </a:ext>
            </a:extLst>
          </p:cNvPr>
          <p:cNvSpPr/>
          <p:nvPr/>
        </p:nvSpPr>
        <p:spPr>
          <a:xfrm>
            <a:off x="1696954" y="101430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54900879-561A-63EA-FCC4-8FFF658AFBB9}"/>
              </a:ext>
            </a:extLst>
          </p:cNvPr>
          <p:cNvSpPr/>
          <p:nvPr/>
        </p:nvSpPr>
        <p:spPr>
          <a:xfrm>
            <a:off x="1632660" y="175624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F907BC2F-D538-5E33-7CFB-C9451ECAEEBD}"/>
              </a:ext>
            </a:extLst>
          </p:cNvPr>
          <p:cNvSpPr/>
          <p:nvPr/>
        </p:nvSpPr>
        <p:spPr>
          <a:xfrm>
            <a:off x="2001754" y="138756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E8287A12-C7E5-C029-98AD-1336A7F76D0C}"/>
              </a:ext>
            </a:extLst>
          </p:cNvPr>
          <p:cNvSpPr/>
          <p:nvPr/>
        </p:nvSpPr>
        <p:spPr>
          <a:xfrm>
            <a:off x="2289888" y="103591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23" name="椭圆 22">
            <a:extLst>
              <a:ext uri="{FF2B5EF4-FFF2-40B4-BE49-F238E27FC236}">
                <a16:creationId xmlns:a16="http://schemas.microsoft.com/office/drawing/2014/main" id="{E8ECDF2F-739E-24D6-C982-2F9D55E5B9A0}"/>
              </a:ext>
            </a:extLst>
          </p:cNvPr>
          <p:cNvSpPr/>
          <p:nvPr/>
        </p:nvSpPr>
        <p:spPr>
          <a:xfrm>
            <a:off x="2423241" y="172608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7" name="椭圆 26">
            <a:extLst>
              <a:ext uri="{FF2B5EF4-FFF2-40B4-BE49-F238E27FC236}">
                <a16:creationId xmlns:a16="http://schemas.microsoft.com/office/drawing/2014/main" id="{13C1B86B-1D6F-23A2-D0F1-7FAE77377206}"/>
              </a:ext>
            </a:extLst>
          </p:cNvPr>
          <p:cNvSpPr/>
          <p:nvPr/>
        </p:nvSpPr>
        <p:spPr>
          <a:xfrm>
            <a:off x="2503004" y="146971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9BFFBE4C-0FF9-CDDD-5F4C-8E5D4CEE16DD}"/>
              </a:ext>
            </a:extLst>
          </p:cNvPr>
          <p:cNvSpPr/>
          <p:nvPr/>
        </p:nvSpPr>
        <p:spPr>
          <a:xfrm>
            <a:off x="2133910" y="193980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9" name="直接连接符 58">
            <a:extLst>
              <a:ext uri="{FF2B5EF4-FFF2-40B4-BE49-F238E27FC236}">
                <a16:creationId xmlns:a16="http://schemas.microsoft.com/office/drawing/2014/main" id="{E189F25F-F7D2-8986-589A-325FB767FA89}"/>
              </a:ext>
            </a:extLst>
          </p:cNvPr>
          <p:cNvCxnSpPr>
            <a:stCxn id="16" idx="3"/>
            <a:endCxn id="5" idx="0"/>
          </p:cNvCxnSpPr>
          <p:nvPr/>
        </p:nvCxnSpPr>
        <p:spPr>
          <a:xfrm flipH="1">
            <a:off x="1474307" y="113015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307C903-B835-6B30-C69B-EEDDCEDA4715}"/>
              </a:ext>
            </a:extLst>
          </p:cNvPr>
          <p:cNvCxnSpPr>
            <a:cxnSpLocks/>
            <a:endCxn id="20" idx="1"/>
          </p:cNvCxnSpPr>
          <p:nvPr/>
        </p:nvCxnSpPr>
        <p:spPr>
          <a:xfrm>
            <a:off x="1804113" y="104616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66" name="直接连接符 65">
            <a:extLst>
              <a:ext uri="{FF2B5EF4-FFF2-40B4-BE49-F238E27FC236}">
                <a16:creationId xmlns:a16="http://schemas.microsoft.com/office/drawing/2014/main" id="{52487F4C-EA79-5BE1-33BA-AEC33210F2B0}"/>
              </a:ext>
            </a:extLst>
          </p:cNvPr>
          <p:cNvCxnSpPr>
            <a:cxnSpLocks/>
            <a:stCxn id="5" idx="5"/>
            <a:endCxn id="19" idx="1"/>
          </p:cNvCxnSpPr>
          <p:nvPr/>
        </p:nvCxnSpPr>
        <p:spPr>
          <a:xfrm>
            <a:off x="1519770" y="148354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67" name="直接连接符 66">
            <a:extLst>
              <a:ext uri="{FF2B5EF4-FFF2-40B4-BE49-F238E27FC236}">
                <a16:creationId xmlns:a16="http://schemas.microsoft.com/office/drawing/2014/main" id="{4A40EB8E-5E54-78DA-7902-8FA8E881B1E5}"/>
              </a:ext>
            </a:extLst>
          </p:cNvPr>
          <p:cNvCxnSpPr>
            <a:cxnSpLocks/>
            <a:stCxn id="20" idx="3"/>
            <a:endCxn id="19" idx="7"/>
          </p:cNvCxnSpPr>
          <p:nvPr/>
        </p:nvCxnSpPr>
        <p:spPr>
          <a:xfrm flipH="1">
            <a:off x="1742417" y="150341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60AE0872-9BAD-C97A-976A-962A887E9FEB}"/>
              </a:ext>
            </a:extLst>
          </p:cNvPr>
          <p:cNvCxnSpPr>
            <a:cxnSpLocks/>
            <a:stCxn id="21" idx="5"/>
            <a:endCxn id="20" idx="6"/>
          </p:cNvCxnSpPr>
          <p:nvPr/>
        </p:nvCxnSpPr>
        <p:spPr>
          <a:xfrm flipH="1">
            <a:off x="2130342" y="115176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684E75EE-7ED4-C88E-835B-1BDCE4A83EFF}"/>
              </a:ext>
            </a:extLst>
          </p:cNvPr>
          <p:cNvCxnSpPr>
            <a:cxnSpLocks/>
            <a:stCxn id="57" idx="0"/>
            <a:endCxn id="20" idx="4"/>
          </p:cNvCxnSpPr>
          <p:nvPr/>
        </p:nvCxnSpPr>
        <p:spPr>
          <a:xfrm flipH="1" flipV="1">
            <a:off x="2066048" y="152329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E65FE8CA-DB06-D596-3EDE-4D23185357B5}"/>
              </a:ext>
            </a:extLst>
          </p:cNvPr>
          <p:cNvCxnSpPr>
            <a:cxnSpLocks/>
            <a:stCxn id="23" idx="2"/>
            <a:endCxn id="20" idx="4"/>
          </p:cNvCxnSpPr>
          <p:nvPr/>
        </p:nvCxnSpPr>
        <p:spPr>
          <a:xfrm flipH="1" flipV="1">
            <a:off x="2066048" y="152329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F6EFFF18-548B-7CF1-D9C1-979035C1250C}"/>
              </a:ext>
            </a:extLst>
          </p:cNvPr>
          <p:cNvCxnSpPr>
            <a:cxnSpLocks/>
            <a:stCxn id="21" idx="5"/>
            <a:endCxn id="27" idx="1"/>
          </p:cNvCxnSpPr>
          <p:nvPr/>
        </p:nvCxnSpPr>
        <p:spPr>
          <a:xfrm>
            <a:off x="2399645" y="115176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73" name="文本框 72">
            <a:extLst>
              <a:ext uri="{FF2B5EF4-FFF2-40B4-BE49-F238E27FC236}">
                <a16:creationId xmlns:a16="http://schemas.microsoft.com/office/drawing/2014/main" id="{794380C1-737E-D944-7609-FB1952F77BE3}"/>
              </a:ext>
            </a:extLst>
          </p:cNvPr>
          <p:cNvSpPr txBox="1"/>
          <p:nvPr/>
        </p:nvSpPr>
        <p:spPr>
          <a:xfrm>
            <a:off x="1314891" y="125260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74" name="文本框 73">
            <a:extLst>
              <a:ext uri="{FF2B5EF4-FFF2-40B4-BE49-F238E27FC236}">
                <a16:creationId xmlns:a16="http://schemas.microsoft.com/office/drawing/2014/main" id="{B6928B8C-6DA1-D0DB-0BCE-860B0A3E6D85}"/>
              </a:ext>
            </a:extLst>
          </p:cNvPr>
          <p:cNvSpPr txBox="1"/>
          <p:nvPr/>
        </p:nvSpPr>
        <p:spPr>
          <a:xfrm>
            <a:off x="2439257" y="132709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75" name="矩形 74">
            <a:extLst>
              <a:ext uri="{FF2B5EF4-FFF2-40B4-BE49-F238E27FC236}">
                <a16:creationId xmlns:a16="http://schemas.microsoft.com/office/drawing/2014/main" id="{48EE967B-4CC1-3CC3-AE99-106169383DAA}"/>
              </a:ext>
            </a:extLst>
          </p:cNvPr>
          <p:cNvSpPr/>
          <p:nvPr/>
        </p:nvSpPr>
        <p:spPr>
          <a:xfrm>
            <a:off x="1227195" y="3105361"/>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BC200BC5-7990-70F2-F286-188322F70274}"/>
              </a:ext>
            </a:extLst>
          </p:cNvPr>
          <p:cNvSpPr txBox="1"/>
          <p:nvPr/>
        </p:nvSpPr>
        <p:spPr>
          <a:xfrm>
            <a:off x="1278023" y="2790973"/>
            <a:ext cx="1640193"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Disturbance Datasets G</a:t>
            </a:r>
            <a:endParaRPr lang="zh-CN" altLang="en-US" sz="1200" dirty="0">
              <a:latin typeface="Times New Roman" panose="02020603050405020304" pitchFamily="18" charset="0"/>
              <a:cs typeface="Times New Roman" panose="02020603050405020304" pitchFamily="18" charset="0"/>
            </a:endParaRPr>
          </a:p>
        </p:txBody>
      </p:sp>
      <p:sp>
        <p:nvSpPr>
          <p:cNvPr id="80" name="椭圆 79">
            <a:extLst>
              <a:ext uri="{FF2B5EF4-FFF2-40B4-BE49-F238E27FC236}">
                <a16:creationId xmlns:a16="http://schemas.microsoft.com/office/drawing/2014/main" id="{DC6F7545-B3C2-1DFE-7427-12BA2F8E78BD}"/>
              </a:ext>
            </a:extLst>
          </p:cNvPr>
          <p:cNvSpPr/>
          <p:nvPr/>
        </p:nvSpPr>
        <p:spPr>
          <a:xfrm>
            <a:off x="1474307" y="355499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81" name="椭圆 80">
            <a:extLst>
              <a:ext uri="{FF2B5EF4-FFF2-40B4-BE49-F238E27FC236}">
                <a16:creationId xmlns:a16="http://schemas.microsoft.com/office/drawing/2014/main" id="{FD8AB1F8-3550-722C-1449-78A4918CEEB8}"/>
              </a:ext>
            </a:extLst>
          </p:cNvPr>
          <p:cNvSpPr/>
          <p:nvPr/>
        </p:nvSpPr>
        <p:spPr>
          <a:xfrm>
            <a:off x="1761248" y="3201613"/>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2" name="椭圆 81">
            <a:extLst>
              <a:ext uri="{FF2B5EF4-FFF2-40B4-BE49-F238E27FC236}">
                <a16:creationId xmlns:a16="http://schemas.microsoft.com/office/drawing/2014/main" id="{736233EA-C775-79D1-653D-D17D1B2CEF34}"/>
              </a:ext>
            </a:extLst>
          </p:cNvPr>
          <p:cNvSpPr/>
          <p:nvPr/>
        </p:nvSpPr>
        <p:spPr>
          <a:xfrm>
            <a:off x="1696954" y="394355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9DE1B711-F556-1051-BB7D-91D01A4E4AF2}"/>
              </a:ext>
            </a:extLst>
          </p:cNvPr>
          <p:cNvSpPr/>
          <p:nvPr/>
        </p:nvSpPr>
        <p:spPr>
          <a:xfrm>
            <a:off x="2066048" y="357487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6" name="椭圆 85">
            <a:extLst>
              <a:ext uri="{FF2B5EF4-FFF2-40B4-BE49-F238E27FC236}">
                <a16:creationId xmlns:a16="http://schemas.microsoft.com/office/drawing/2014/main" id="{5A49A80F-48B5-E1BC-7CBD-DF1373AF3428}"/>
              </a:ext>
            </a:extLst>
          </p:cNvPr>
          <p:cNvSpPr/>
          <p:nvPr/>
        </p:nvSpPr>
        <p:spPr>
          <a:xfrm>
            <a:off x="2354182" y="3223224"/>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88" name="椭圆 87">
            <a:extLst>
              <a:ext uri="{FF2B5EF4-FFF2-40B4-BE49-F238E27FC236}">
                <a16:creationId xmlns:a16="http://schemas.microsoft.com/office/drawing/2014/main" id="{186B4BBC-6F40-63AA-4D54-3A57747FA2E8}"/>
              </a:ext>
            </a:extLst>
          </p:cNvPr>
          <p:cNvSpPr/>
          <p:nvPr/>
        </p:nvSpPr>
        <p:spPr>
          <a:xfrm>
            <a:off x="2487535" y="3913399"/>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89" name="椭圆 88">
            <a:extLst>
              <a:ext uri="{FF2B5EF4-FFF2-40B4-BE49-F238E27FC236}">
                <a16:creationId xmlns:a16="http://schemas.microsoft.com/office/drawing/2014/main" id="{CD055749-3358-F339-6165-2D0612EC6044}"/>
              </a:ext>
            </a:extLst>
          </p:cNvPr>
          <p:cNvSpPr/>
          <p:nvPr/>
        </p:nvSpPr>
        <p:spPr>
          <a:xfrm>
            <a:off x="2567298" y="3657025"/>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91" name="椭圆 90">
            <a:extLst>
              <a:ext uri="{FF2B5EF4-FFF2-40B4-BE49-F238E27FC236}">
                <a16:creationId xmlns:a16="http://schemas.microsoft.com/office/drawing/2014/main" id="{BFD63BBA-700B-271E-DD96-BCF9E89D2FFE}"/>
              </a:ext>
            </a:extLst>
          </p:cNvPr>
          <p:cNvSpPr/>
          <p:nvPr/>
        </p:nvSpPr>
        <p:spPr>
          <a:xfrm>
            <a:off x="2198204" y="4127117"/>
            <a:ext cx="128588" cy="13573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92" name="直接连接符 91">
            <a:extLst>
              <a:ext uri="{FF2B5EF4-FFF2-40B4-BE49-F238E27FC236}">
                <a16:creationId xmlns:a16="http://schemas.microsoft.com/office/drawing/2014/main" id="{1EC41A3D-EAA3-78B4-E954-9EC69AB359EA}"/>
              </a:ext>
            </a:extLst>
          </p:cNvPr>
          <p:cNvCxnSpPr>
            <a:stCxn id="81" idx="3"/>
            <a:endCxn id="80" idx="0"/>
          </p:cNvCxnSpPr>
          <p:nvPr/>
        </p:nvCxnSpPr>
        <p:spPr>
          <a:xfrm flipH="1">
            <a:off x="1538601" y="3317467"/>
            <a:ext cx="241478" cy="237530"/>
          </a:xfrm>
          <a:prstGeom prst="line">
            <a:avLst/>
          </a:prstGeom>
        </p:spPr>
        <p:style>
          <a:lnRef idx="1">
            <a:schemeClr val="dk1"/>
          </a:lnRef>
          <a:fillRef idx="0">
            <a:schemeClr val="dk1"/>
          </a:fillRef>
          <a:effectRef idx="0">
            <a:schemeClr val="dk1"/>
          </a:effectRef>
          <a:fontRef idx="minor">
            <a:schemeClr val="tx1"/>
          </a:fontRef>
        </p:style>
      </p:cxnSp>
      <p:cxnSp>
        <p:nvCxnSpPr>
          <p:cNvPr id="93" name="直接连接符 92">
            <a:extLst>
              <a:ext uri="{FF2B5EF4-FFF2-40B4-BE49-F238E27FC236}">
                <a16:creationId xmlns:a16="http://schemas.microsoft.com/office/drawing/2014/main" id="{806715B1-EF91-60B4-8F0F-6E77776EB0B4}"/>
              </a:ext>
            </a:extLst>
          </p:cNvPr>
          <p:cNvCxnSpPr>
            <a:cxnSpLocks/>
            <a:endCxn id="85" idx="1"/>
          </p:cNvCxnSpPr>
          <p:nvPr/>
        </p:nvCxnSpPr>
        <p:spPr>
          <a:xfrm>
            <a:off x="1868407" y="3233475"/>
            <a:ext cx="216472" cy="361276"/>
          </a:xfrm>
          <a:prstGeom prst="line">
            <a:avLst/>
          </a:prstGeom>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8EF4A7B4-363D-EAF6-072F-C36A79D4283B}"/>
              </a:ext>
            </a:extLst>
          </p:cNvPr>
          <p:cNvCxnSpPr>
            <a:cxnSpLocks/>
            <a:stCxn id="80" idx="5"/>
            <a:endCxn id="82" idx="1"/>
          </p:cNvCxnSpPr>
          <p:nvPr/>
        </p:nvCxnSpPr>
        <p:spPr>
          <a:xfrm>
            <a:off x="1584064" y="3670851"/>
            <a:ext cx="131721" cy="292580"/>
          </a:xfrm>
          <a:prstGeom prst="line">
            <a:avLst/>
          </a:prstGeom>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B14FEEBA-71AE-17D7-0740-472227C3ABA7}"/>
              </a:ext>
            </a:extLst>
          </p:cNvPr>
          <p:cNvCxnSpPr>
            <a:cxnSpLocks/>
            <a:stCxn id="85" idx="3"/>
            <a:endCxn id="82" idx="7"/>
          </p:cNvCxnSpPr>
          <p:nvPr/>
        </p:nvCxnSpPr>
        <p:spPr>
          <a:xfrm flipH="1">
            <a:off x="1806711" y="3690728"/>
            <a:ext cx="278168" cy="272703"/>
          </a:xfrm>
          <a:prstGeom prst="line">
            <a:avLst/>
          </a:prstGeom>
        </p:spPr>
        <p:style>
          <a:lnRef idx="1">
            <a:schemeClr val="dk1"/>
          </a:lnRef>
          <a:fillRef idx="0">
            <a:schemeClr val="dk1"/>
          </a:fillRef>
          <a:effectRef idx="0">
            <a:schemeClr val="dk1"/>
          </a:effectRef>
          <a:fontRef idx="minor">
            <a:schemeClr val="tx1"/>
          </a:fontRef>
        </p:style>
      </p:cxnSp>
      <p:cxnSp>
        <p:nvCxnSpPr>
          <p:cNvPr id="97" name="直接连接符 96">
            <a:extLst>
              <a:ext uri="{FF2B5EF4-FFF2-40B4-BE49-F238E27FC236}">
                <a16:creationId xmlns:a16="http://schemas.microsoft.com/office/drawing/2014/main" id="{5FF76DD0-35A5-BA30-9581-1E76B06F66FD}"/>
              </a:ext>
            </a:extLst>
          </p:cNvPr>
          <p:cNvCxnSpPr>
            <a:cxnSpLocks/>
            <a:stCxn id="86" idx="5"/>
            <a:endCxn id="85" idx="6"/>
          </p:cNvCxnSpPr>
          <p:nvPr/>
        </p:nvCxnSpPr>
        <p:spPr>
          <a:xfrm flipH="1">
            <a:off x="2194636" y="3339078"/>
            <a:ext cx="269303" cy="303662"/>
          </a:xfrm>
          <a:prstGeom prst="line">
            <a:avLst/>
          </a:prstGeom>
        </p:spPr>
        <p:style>
          <a:lnRef idx="1">
            <a:schemeClr val="dk1"/>
          </a:lnRef>
          <a:fillRef idx="0">
            <a:schemeClr val="dk1"/>
          </a:fillRef>
          <a:effectRef idx="0">
            <a:schemeClr val="dk1"/>
          </a:effectRef>
          <a:fontRef idx="minor">
            <a:schemeClr val="tx1"/>
          </a:fontRef>
        </p:style>
      </p:cxnSp>
      <p:cxnSp>
        <p:nvCxnSpPr>
          <p:cNvPr id="98" name="直接连接符 97">
            <a:extLst>
              <a:ext uri="{FF2B5EF4-FFF2-40B4-BE49-F238E27FC236}">
                <a16:creationId xmlns:a16="http://schemas.microsoft.com/office/drawing/2014/main" id="{A15EC971-1452-F0B2-F785-D105A85ADD43}"/>
              </a:ext>
            </a:extLst>
          </p:cNvPr>
          <p:cNvCxnSpPr>
            <a:cxnSpLocks/>
            <a:stCxn id="91" idx="0"/>
            <a:endCxn id="85" idx="4"/>
          </p:cNvCxnSpPr>
          <p:nvPr/>
        </p:nvCxnSpPr>
        <p:spPr>
          <a:xfrm flipH="1" flipV="1">
            <a:off x="2130342" y="3710605"/>
            <a:ext cx="132156" cy="416512"/>
          </a:xfrm>
          <a:prstGeom prst="line">
            <a:avLst/>
          </a:prstGeom>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C22E5FFA-BDA0-09AF-1024-6AA68C67B3E2}"/>
              </a:ext>
            </a:extLst>
          </p:cNvPr>
          <p:cNvCxnSpPr>
            <a:cxnSpLocks/>
            <a:stCxn id="88" idx="2"/>
            <a:endCxn id="85" idx="4"/>
          </p:cNvCxnSpPr>
          <p:nvPr/>
        </p:nvCxnSpPr>
        <p:spPr>
          <a:xfrm flipH="1" flipV="1">
            <a:off x="2130342" y="3710605"/>
            <a:ext cx="357193" cy="270660"/>
          </a:xfrm>
          <a:prstGeom prst="line">
            <a:avLst/>
          </a:prstGeom>
        </p:spPr>
        <p:style>
          <a:lnRef idx="1">
            <a:schemeClr val="dk1"/>
          </a:lnRef>
          <a:fillRef idx="0">
            <a:schemeClr val="dk1"/>
          </a:fillRef>
          <a:effectRef idx="0">
            <a:schemeClr val="dk1"/>
          </a:effectRef>
          <a:fontRef idx="minor">
            <a:schemeClr val="tx1"/>
          </a:fontRef>
        </p:style>
      </p:cxnSp>
      <p:cxnSp>
        <p:nvCxnSpPr>
          <p:cNvPr id="105" name="直接连接符 104">
            <a:extLst>
              <a:ext uri="{FF2B5EF4-FFF2-40B4-BE49-F238E27FC236}">
                <a16:creationId xmlns:a16="http://schemas.microsoft.com/office/drawing/2014/main" id="{7D7A0386-BD6C-90BF-76AE-1E9F4E57F7D9}"/>
              </a:ext>
            </a:extLst>
          </p:cNvPr>
          <p:cNvCxnSpPr>
            <a:cxnSpLocks/>
            <a:stCxn id="86" idx="5"/>
            <a:endCxn id="89" idx="1"/>
          </p:cNvCxnSpPr>
          <p:nvPr/>
        </p:nvCxnSpPr>
        <p:spPr>
          <a:xfrm>
            <a:off x="2463939" y="3339078"/>
            <a:ext cx="122190" cy="337824"/>
          </a:xfrm>
          <a:prstGeom prst="line">
            <a:avLst/>
          </a:prstGeom>
        </p:spPr>
        <p:style>
          <a:lnRef idx="1">
            <a:schemeClr val="dk1"/>
          </a:lnRef>
          <a:fillRef idx="0">
            <a:schemeClr val="dk1"/>
          </a:fillRef>
          <a:effectRef idx="0">
            <a:schemeClr val="dk1"/>
          </a:effectRef>
          <a:fontRef idx="minor">
            <a:schemeClr val="tx1"/>
          </a:fontRef>
        </p:style>
      </p:cxnSp>
      <p:sp>
        <p:nvSpPr>
          <p:cNvPr id="106" name="文本框 105">
            <a:extLst>
              <a:ext uri="{FF2B5EF4-FFF2-40B4-BE49-F238E27FC236}">
                <a16:creationId xmlns:a16="http://schemas.microsoft.com/office/drawing/2014/main" id="{975AF3B7-3020-4E85-E2C7-38C5C5A14424}"/>
              </a:ext>
            </a:extLst>
          </p:cNvPr>
          <p:cNvSpPr txBox="1"/>
          <p:nvPr/>
        </p:nvSpPr>
        <p:spPr>
          <a:xfrm>
            <a:off x="1379185" y="3439917"/>
            <a:ext cx="230677" cy="338554"/>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07" name="文本框 106">
            <a:extLst>
              <a:ext uri="{FF2B5EF4-FFF2-40B4-BE49-F238E27FC236}">
                <a16:creationId xmlns:a16="http://schemas.microsoft.com/office/drawing/2014/main" id="{EF4ABD18-BE89-5C41-6682-6AB6D0BD34B4}"/>
              </a:ext>
            </a:extLst>
          </p:cNvPr>
          <p:cNvSpPr txBox="1"/>
          <p:nvPr/>
        </p:nvSpPr>
        <p:spPr>
          <a:xfrm>
            <a:off x="2503551" y="3514401"/>
            <a:ext cx="26161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108" name="矩形: 圆角 107">
            <a:extLst>
              <a:ext uri="{FF2B5EF4-FFF2-40B4-BE49-F238E27FC236}">
                <a16:creationId xmlns:a16="http://schemas.microsoft.com/office/drawing/2014/main" id="{7069B4B7-3617-DFBD-7B04-CC9595DF2A47}"/>
              </a:ext>
            </a:extLst>
          </p:cNvPr>
          <p:cNvSpPr/>
          <p:nvPr/>
        </p:nvSpPr>
        <p:spPr>
          <a:xfrm>
            <a:off x="3635735" y="1415434"/>
            <a:ext cx="900736" cy="28051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Pre-Train</a:t>
            </a:r>
          </a:p>
          <a:p>
            <a:pPr algn="ctr"/>
            <a:r>
              <a:rPr lang="en-US" altLang="zh-CN" sz="1200" dirty="0">
                <a:latin typeface="Times New Roman" panose="02020603050405020304" pitchFamily="18" charset="0"/>
                <a:cs typeface="Times New Roman" panose="02020603050405020304" pitchFamily="18" charset="0"/>
              </a:rPr>
              <a:t>Model</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9" name="表格 108">
            <a:extLst>
              <a:ext uri="{FF2B5EF4-FFF2-40B4-BE49-F238E27FC236}">
                <a16:creationId xmlns:a16="http://schemas.microsoft.com/office/drawing/2014/main" id="{ECC94B14-01A5-AFC5-428A-80DAF1D84D16}"/>
              </a:ext>
            </a:extLst>
          </p:cNvPr>
          <p:cNvGraphicFramePr>
            <a:graphicFrameLocks noGrp="1"/>
          </p:cNvGraphicFramePr>
          <p:nvPr>
            <p:extLst>
              <p:ext uri="{D42A27DB-BD31-4B8C-83A1-F6EECF244321}">
                <p14:modId xmlns:p14="http://schemas.microsoft.com/office/powerpoint/2010/main" val="1772102124"/>
              </p:ext>
            </p:extLst>
          </p:nvPr>
        </p:nvGraphicFramePr>
        <p:xfrm>
          <a:off x="5238999" y="2091258"/>
          <a:ext cx="2159000" cy="36576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46380">
                  <a:extLst>
                    <a:ext uri="{9D8B030D-6E8A-4147-A177-3AD203B41FA5}">
                      <a16:colId xmlns:a16="http://schemas.microsoft.com/office/drawing/2014/main" val="2430847542"/>
                    </a:ext>
                  </a:extLst>
                </a:gridCol>
                <a:gridCol w="2463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12" name="箭头: 右 111">
            <a:extLst>
              <a:ext uri="{FF2B5EF4-FFF2-40B4-BE49-F238E27FC236}">
                <a16:creationId xmlns:a16="http://schemas.microsoft.com/office/drawing/2014/main" id="{89D4FE23-EA27-FD3C-6DBC-AFFE93632BFF}"/>
              </a:ext>
            </a:extLst>
          </p:cNvPr>
          <p:cNvSpPr/>
          <p:nvPr/>
        </p:nvSpPr>
        <p:spPr>
          <a:xfrm>
            <a:off x="3072791" y="1467356"/>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文本框 113">
                <a:extLst>
                  <a:ext uri="{FF2B5EF4-FFF2-40B4-BE49-F238E27FC236}">
                    <a16:creationId xmlns:a16="http://schemas.microsoft.com/office/drawing/2014/main" id="{903AFC14-CC2E-FA67-D821-C10528C60F6D}"/>
                  </a:ext>
                </a:extLst>
              </p:cNvPr>
              <p:cNvSpPr txBox="1"/>
              <p:nvPr/>
            </p:nvSpPr>
            <p:spPr>
              <a:xfrm>
                <a:off x="5239531" y="1753059"/>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r>
                      <a:rPr lang="en-US" altLang="zh-CN" sz="1400" b="0" i="1" dirty="0" smtClean="0">
                        <a:latin typeface="Cambria Math" panose="02040503050406030204" pitchFamily="18" charset="0"/>
                      </a:rPr>
                      <m:t>𝑝</m:t>
                    </m:r>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14" name="文本框 113">
                <a:extLst>
                  <a:ext uri="{FF2B5EF4-FFF2-40B4-BE49-F238E27FC236}">
                    <a16:creationId xmlns:a16="http://schemas.microsoft.com/office/drawing/2014/main" id="{903AFC14-CC2E-FA67-D821-C10528C60F6D}"/>
                  </a:ext>
                </a:extLst>
              </p:cNvPr>
              <p:cNvSpPr txBox="1">
                <a:spLocks noRot="1" noChangeAspect="1" noMove="1" noResize="1" noEditPoints="1" noAdjustHandles="1" noChangeArrowheads="1" noChangeShapeType="1" noTextEdit="1"/>
              </p:cNvSpPr>
              <p:nvPr/>
            </p:nvSpPr>
            <p:spPr>
              <a:xfrm>
                <a:off x="5239531" y="1753059"/>
                <a:ext cx="2074788" cy="307777"/>
              </a:xfrm>
              <a:prstGeom prst="rect">
                <a:avLst/>
              </a:prstGeom>
              <a:blipFill>
                <a:blip r:embed="rId2"/>
                <a:stretch>
                  <a:fillRect t="-4000" b="-20000"/>
                </a:stretch>
              </a:blipFill>
            </p:spPr>
            <p:txBody>
              <a:bodyPr/>
              <a:lstStyle/>
              <a:p>
                <a:r>
                  <a:rPr lang="zh-CN" altLang="en-US">
                    <a:noFill/>
                  </a:rPr>
                  <a:t> </a:t>
                </a:r>
              </a:p>
            </p:txBody>
          </p:sp>
        </mc:Fallback>
      </mc:AlternateContent>
      <p:graphicFrame>
        <p:nvGraphicFramePr>
          <p:cNvPr id="115" name="表格 114">
            <a:extLst>
              <a:ext uri="{FF2B5EF4-FFF2-40B4-BE49-F238E27FC236}">
                <a16:creationId xmlns:a16="http://schemas.microsoft.com/office/drawing/2014/main" id="{E0375B2C-6CA8-3966-27B4-E8B89CA212BA}"/>
              </a:ext>
            </a:extLst>
          </p:cNvPr>
          <p:cNvGraphicFramePr>
            <a:graphicFrameLocks noGrp="1"/>
          </p:cNvGraphicFramePr>
          <p:nvPr>
            <p:extLst>
              <p:ext uri="{D42A27DB-BD31-4B8C-83A1-F6EECF244321}">
                <p14:modId xmlns:p14="http://schemas.microsoft.com/office/powerpoint/2010/main" val="2173772326"/>
              </p:ext>
            </p:extLst>
          </p:nvPr>
        </p:nvGraphicFramePr>
        <p:xfrm>
          <a:off x="5231519" y="1001995"/>
          <a:ext cx="2082800" cy="36576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1923799692"/>
                    </a:ext>
                  </a:extLst>
                </a:gridCol>
                <a:gridCol w="208280">
                  <a:extLst>
                    <a:ext uri="{9D8B030D-6E8A-4147-A177-3AD203B41FA5}">
                      <a16:colId xmlns:a16="http://schemas.microsoft.com/office/drawing/2014/main" val="3479001255"/>
                    </a:ext>
                  </a:extLst>
                </a:gridCol>
                <a:gridCol w="208280">
                  <a:extLst>
                    <a:ext uri="{9D8B030D-6E8A-4147-A177-3AD203B41FA5}">
                      <a16:colId xmlns:a16="http://schemas.microsoft.com/office/drawing/2014/main" val="1069490510"/>
                    </a:ext>
                  </a:extLst>
                </a:gridCol>
                <a:gridCol w="208280">
                  <a:extLst>
                    <a:ext uri="{9D8B030D-6E8A-4147-A177-3AD203B41FA5}">
                      <a16:colId xmlns:a16="http://schemas.microsoft.com/office/drawing/2014/main" val="2030114845"/>
                    </a:ext>
                  </a:extLst>
                </a:gridCol>
                <a:gridCol w="208280">
                  <a:extLst>
                    <a:ext uri="{9D8B030D-6E8A-4147-A177-3AD203B41FA5}">
                      <a16:colId xmlns:a16="http://schemas.microsoft.com/office/drawing/2014/main" val="3368444135"/>
                    </a:ext>
                  </a:extLst>
                </a:gridCol>
                <a:gridCol w="208280">
                  <a:extLst>
                    <a:ext uri="{9D8B030D-6E8A-4147-A177-3AD203B41FA5}">
                      <a16:colId xmlns:a16="http://schemas.microsoft.com/office/drawing/2014/main" val="2430847542"/>
                    </a:ext>
                  </a:extLst>
                </a:gridCol>
                <a:gridCol w="208280">
                  <a:extLst>
                    <a:ext uri="{9D8B030D-6E8A-4147-A177-3AD203B41FA5}">
                      <a16:colId xmlns:a16="http://schemas.microsoft.com/office/drawing/2014/main" val="3500608298"/>
                    </a:ext>
                  </a:extLst>
                </a:gridCol>
                <a:gridCol w="208280">
                  <a:extLst>
                    <a:ext uri="{9D8B030D-6E8A-4147-A177-3AD203B41FA5}">
                      <a16:colId xmlns:a16="http://schemas.microsoft.com/office/drawing/2014/main" val="4059097926"/>
                    </a:ext>
                  </a:extLst>
                </a:gridCol>
                <a:gridCol w="208280">
                  <a:extLst>
                    <a:ext uri="{9D8B030D-6E8A-4147-A177-3AD203B41FA5}">
                      <a16:colId xmlns:a16="http://schemas.microsoft.com/office/drawing/2014/main" val="1549850014"/>
                    </a:ext>
                  </a:extLst>
                </a:gridCol>
                <a:gridCol w="208280">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16" name="文本框 115">
                <a:extLst>
                  <a:ext uri="{FF2B5EF4-FFF2-40B4-BE49-F238E27FC236}">
                    <a16:creationId xmlns:a16="http://schemas.microsoft.com/office/drawing/2014/main" id="{3C83E17E-37B8-4EF2-4607-27FF3A0C933D}"/>
                  </a:ext>
                </a:extLst>
              </p:cNvPr>
              <p:cNvSpPr txBox="1"/>
              <p:nvPr/>
            </p:nvSpPr>
            <p:spPr>
              <a:xfrm>
                <a:off x="5223723" y="640420"/>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16" name="文本框 115">
                <a:extLst>
                  <a:ext uri="{FF2B5EF4-FFF2-40B4-BE49-F238E27FC236}">
                    <a16:creationId xmlns:a16="http://schemas.microsoft.com/office/drawing/2014/main" id="{3C83E17E-37B8-4EF2-4607-27FF3A0C933D}"/>
                  </a:ext>
                </a:extLst>
              </p:cNvPr>
              <p:cNvSpPr txBox="1">
                <a:spLocks noRot="1" noChangeAspect="1" noMove="1" noResize="1" noEditPoints="1" noAdjustHandles="1" noChangeArrowheads="1" noChangeShapeType="1" noTextEdit="1"/>
              </p:cNvSpPr>
              <p:nvPr/>
            </p:nvSpPr>
            <p:spPr>
              <a:xfrm>
                <a:off x="5223723" y="640420"/>
                <a:ext cx="2074788" cy="307777"/>
              </a:xfrm>
              <a:prstGeom prst="rect">
                <a:avLst/>
              </a:prstGeom>
              <a:blipFill>
                <a:blip r:embed="rId3"/>
                <a:stretch>
                  <a:fillRect t="-3922" b="-19608"/>
                </a:stretch>
              </a:blipFill>
            </p:spPr>
            <p:txBody>
              <a:bodyPr/>
              <a:lstStyle/>
              <a:p>
                <a:r>
                  <a:rPr lang="zh-CN" altLang="en-US">
                    <a:noFill/>
                  </a:rPr>
                  <a:t> </a:t>
                </a:r>
              </a:p>
            </p:txBody>
          </p:sp>
        </mc:Fallback>
      </mc:AlternateContent>
      <p:sp>
        <p:nvSpPr>
          <p:cNvPr id="120" name="加号 119">
            <a:extLst>
              <a:ext uri="{FF2B5EF4-FFF2-40B4-BE49-F238E27FC236}">
                <a16:creationId xmlns:a16="http://schemas.microsoft.com/office/drawing/2014/main" id="{FE30103A-9F48-8815-118F-5839FC30A1D5}"/>
              </a:ext>
            </a:extLst>
          </p:cNvPr>
          <p:cNvSpPr/>
          <p:nvPr/>
        </p:nvSpPr>
        <p:spPr>
          <a:xfrm>
            <a:off x="6096000" y="1494501"/>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箭头: 右 120">
            <a:extLst>
              <a:ext uri="{FF2B5EF4-FFF2-40B4-BE49-F238E27FC236}">
                <a16:creationId xmlns:a16="http://schemas.microsoft.com/office/drawing/2014/main" id="{AEC2795B-CBF8-F266-45AB-96396FF87A0C}"/>
              </a:ext>
            </a:extLst>
          </p:cNvPr>
          <p:cNvSpPr/>
          <p:nvPr/>
        </p:nvSpPr>
        <p:spPr>
          <a:xfrm rot="19474622">
            <a:off x="4657987" y="1238761"/>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7" name="椭圆 126">
            <a:extLst>
              <a:ext uri="{FF2B5EF4-FFF2-40B4-BE49-F238E27FC236}">
                <a16:creationId xmlns:a16="http://schemas.microsoft.com/office/drawing/2014/main" id="{5BB3D194-896A-B745-5160-07BF2CB0D869}"/>
              </a:ext>
            </a:extLst>
          </p:cNvPr>
          <p:cNvSpPr/>
          <p:nvPr/>
        </p:nvSpPr>
        <p:spPr>
          <a:xfrm>
            <a:off x="1375619" y="41926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29" name="椭圆 128">
            <a:extLst>
              <a:ext uri="{FF2B5EF4-FFF2-40B4-BE49-F238E27FC236}">
                <a16:creationId xmlns:a16="http://schemas.microsoft.com/office/drawing/2014/main" id="{44834967-258A-D891-C612-A846BEE6F032}"/>
              </a:ext>
            </a:extLst>
          </p:cNvPr>
          <p:cNvSpPr/>
          <p:nvPr/>
        </p:nvSpPr>
        <p:spPr>
          <a:xfrm>
            <a:off x="1528019" y="4345078"/>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30" name="椭圆 129">
            <a:extLst>
              <a:ext uri="{FF2B5EF4-FFF2-40B4-BE49-F238E27FC236}">
                <a16:creationId xmlns:a16="http://schemas.microsoft.com/office/drawing/2014/main" id="{35381962-9818-5581-FED8-272D6CC7E4D7}"/>
              </a:ext>
            </a:extLst>
          </p:cNvPr>
          <p:cNvSpPr/>
          <p:nvPr/>
        </p:nvSpPr>
        <p:spPr>
          <a:xfrm>
            <a:off x="1286820" y="4436721"/>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31" name="直接连接符 130">
            <a:extLst>
              <a:ext uri="{FF2B5EF4-FFF2-40B4-BE49-F238E27FC236}">
                <a16:creationId xmlns:a16="http://schemas.microsoft.com/office/drawing/2014/main" id="{320152A5-2A4C-D85D-A8FA-5035DABCD5D8}"/>
              </a:ext>
            </a:extLst>
          </p:cNvPr>
          <p:cNvCxnSpPr>
            <a:cxnSpLocks/>
            <a:stCxn id="127" idx="5"/>
            <a:endCxn id="129" idx="1"/>
          </p:cNvCxnSpPr>
          <p:nvPr/>
        </p:nvCxnSpPr>
        <p:spPr>
          <a:xfrm>
            <a:off x="1485376" y="4308532"/>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35" name="直接连接符 134">
            <a:extLst>
              <a:ext uri="{FF2B5EF4-FFF2-40B4-BE49-F238E27FC236}">
                <a16:creationId xmlns:a16="http://schemas.microsoft.com/office/drawing/2014/main" id="{4F19980E-5F3F-4F12-24C4-3EDBD3D66032}"/>
              </a:ext>
            </a:extLst>
          </p:cNvPr>
          <p:cNvCxnSpPr>
            <a:cxnSpLocks/>
            <a:stCxn id="127" idx="3"/>
            <a:endCxn id="130" idx="1"/>
          </p:cNvCxnSpPr>
          <p:nvPr/>
        </p:nvCxnSpPr>
        <p:spPr>
          <a:xfrm flipH="1">
            <a:off x="1305651" y="4308532"/>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45" name="直接连接符 144">
            <a:extLst>
              <a:ext uri="{FF2B5EF4-FFF2-40B4-BE49-F238E27FC236}">
                <a16:creationId xmlns:a16="http://schemas.microsoft.com/office/drawing/2014/main" id="{ACF5E364-6E0A-70C4-9C60-8F407040A2BD}"/>
              </a:ext>
            </a:extLst>
          </p:cNvPr>
          <p:cNvCxnSpPr>
            <a:cxnSpLocks/>
            <a:stCxn id="129" idx="3"/>
            <a:endCxn id="130" idx="6"/>
          </p:cNvCxnSpPr>
          <p:nvPr/>
        </p:nvCxnSpPr>
        <p:spPr>
          <a:xfrm flipH="1">
            <a:off x="1415408" y="4460932"/>
            <a:ext cx="131442" cy="43655"/>
          </a:xfrm>
          <a:prstGeom prst="line">
            <a:avLst/>
          </a:prstGeom>
        </p:spPr>
        <p:style>
          <a:lnRef idx="1">
            <a:schemeClr val="dk1"/>
          </a:lnRef>
          <a:fillRef idx="0">
            <a:schemeClr val="dk1"/>
          </a:fillRef>
          <a:effectRef idx="0">
            <a:schemeClr val="dk1"/>
          </a:effectRef>
          <a:fontRef idx="minor">
            <a:schemeClr val="tx1"/>
          </a:fontRef>
        </p:style>
      </p:cxnSp>
      <p:cxnSp>
        <p:nvCxnSpPr>
          <p:cNvPr id="148" name="直接连接符 147">
            <a:extLst>
              <a:ext uri="{FF2B5EF4-FFF2-40B4-BE49-F238E27FC236}">
                <a16:creationId xmlns:a16="http://schemas.microsoft.com/office/drawing/2014/main" id="{9215FB0E-2231-F7DC-DDAD-134F16C3A5E4}"/>
              </a:ext>
            </a:extLst>
          </p:cNvPr>
          <p:cNvCxnSpPr>
            <a:cxnSpLocks/>
            <a:endCxn id="127" idx="7"/>
          </p:cNvCxnSpPr>
          <p:nvPr/>
        </p:nvCxnSpPr>
        <p:spPr>
          <a:xfrm flipH="1">
            <a:off x="1485376" y="4060335"/>
            <a:ext cx="207300" cy="15222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53" name="箭头: 右 152">
            <a:extLst>
              <a:ext uri="{FF2B5EF4-FFF2-40B4-BE49-F238E27FC236}">
                <a16:creationId xmlns:a16="http://schemas.microsoft.com/office/drawing/2014/main" id="{73186C32-D734-6D2B-9A2D-518DD9083B7C}"/>
              </a:ext>
            </a:extLst>
          </p:cNvPr>
          <p:cNvSpPr/>
          <p:nvPr/>
        </p:nvSpPr>
        <p:spPr>
          <a:xfrm>
            <a:off x="3060825" y="3696368"/>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4" name="箭头: 右 153">
            <a:extLst>
              <a:ext uri="{FF2B5EF4-FFF2-40B4-BE49-F238E27FC236}">
                <a16:creationId xmlns:a16="http://schemas.microsoft.com/office/drawing/2014/main" id="{7E6630DF-0E80-E1BD-A01A-8AC682A7F154}"/>
              </a:ext>
            </a:extLst>
          </p:cNvPr>
          <p:cNvSpPr/>
          <p:nvPr/>
        </p:nvSpPr>
        <p:spPr>
          <a:xfrm rot="1192489">
            <a:off x="4800333" y="4257560"/>
            <a:ext cx="429621" cy="245477"/>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graphicFrame>
        <p:nvGraphicFramePr>
          <p:cNvPr id="155" name="表格 154">
            <a:extLst>
              <a:ext uri="{FF2B5EF4-FFF2-40B4-BE49-F238E27FC236}">
                <a16:creationId xmlns:a16="http://schemas.microsoft.com/office/drawing/2014/main" id="{ADDC1324-57DF-A542-1569-89834FE8557D}"/>
              </a:ext>
            </a:extLst>
          </p:cNvPr>
          <p:cNvGraphicFramePr>
            <a:graphicFrameLocks noGrp="1"/>
          </p:cNvGraphicFramePr>
          <p:nvPr>
            <p:extLst>
              <p:ext uri="{D42A27DB-BD31-4B8C-83A1-F6EECF244321}">
                <p14:modId xmlns:p14="http://schemas.microsoft.com/office/powerpoint/2010/main" val="452982216"/>
              </p:ext>
            </p:extLst>
          </p:nvPr>
        </p:nvGraphicFramePr>
        <p:xfrm>
          <a:off x="5238999" y="4297929"/>
          <a:ext cx="2202241" cy="365760"/>
        </p:xfrm>
        <a:graphic>
          <a:graphicData uri="http://schemas.openxmlformats.org/drawingml/2006/table">
            <a:tbl>
              <a:tblPr firstRow="1" bandRow="1">
                <a:tableStyleId>{F5AB1C69-6EDB-4FF4-983F-18BD219EF322}</a:tableStyleId>
              </a:tblPr>
              <a:tblGrid>
                <a:gridCol w="216268">
                  <a:extLst>
                    <a:ext uri="{9D8B030D-6E8A-4147-A177-3AD203B41FA5}">
                      <a16:colId xmlns:a16="http://schemas.microsoft.com/office/drawing/2014/main" val="1923799692"/>
                    </a:ext>
                  </a:extLst>
                </a:gridCol>
                <a:gridCol w="216268">
                  <a:extLst>
                    <a:ext uri="{9D8B030D-6E8A-4147-A177-3AD203B41FA5}">
                      <a16:colId xmlns:a16="http://schemas.microsoft.com/office/drawing/2014/main" val="3479001255"/>
                    </a:ext>
                  </a:extLst>
                </a:gridCol>
                <a:gridCol w="216268">
                  <a:extLst>
                    <a:ext uri="{9D8B030D-6E8A-4147-A177-3AD203B41FA5}">
                      <a16:colId xmlns:a16="http://schemas.microsoft.com/office/drawing/2014/main" val="1069490510"/>
                    </a:ext>
                  </a:extLst>
                </a:gridCol>
                <a:gridCol w="216268">
                  <a:extLst>
                    <a:ext uri="{9D8B030D-6E8A-4147-A177-3AD203B41FA5}">
                      <a16:colId xmlns:a16="http://schemas.microsoft.com/office/drawing/2014/main" val="2030114845"/>
                    </a:ext>
                  </a:extLst>
                </a:gridCol>
                <a:gridCol w="216268">
                  <a:extLst>
                    <a:ext uri="{9D8B030D-6E8A-4147-A177-3AD203B41FA5}">
                      <a16:colId xmlns:a16="http://schemas.microsoft.com/office/drawing/2014/main" val="3368444135"/>
                    </a:ext>
                  </a:extLst>
                </a:gridCol>
                <a:gridCol w="216268">
                  <a:extLst>
                    <a:ext uri="{9D8B030D-6E8A-4147-A177-3AD203B41FA5}">
                      <a16:colId xmlns:a16="http://schemas.microsoft.com/office/drawing/2014/main" val="2430847542"/>
                    </a:ext>
                  </a:extLst>
                </a:gridCol>
                <a:gridCol w="255829">
                  <a:extLst>
                    <a:ext uri="{9D8B030D-6E8A-4147-A177-3AD203B41FA5}">
                      <a16:colId xmlns:a16="http://schemas.microsoft.com/office/drawing/2014/main" val="3500608298"/>
                    </a:ext>
                  </a:extLst>
                </a:gridCol>
                <a:gridCol w="216268">
                  <a:extLst>
                    <a:ext uri="{9D8B030D-6E8A-4147-A177-3AD203B41FA5}">
                      <a16:colId xmlns:a16="http://schemas.microsoft.com/office/drawing/2014/main" val="4059097926"/>
                    </a:ext>
                  </a:extLst>
                </a:gridCol>
                <a:gridCol w="216268">
                  <a:extLst>
                    <a:ext uri="{9D8B030D-6E8A-4147-A177-3AD203B41FA5}">
                      <a16:colId xmlns:a16="http://schemas.microsoft.com/office/drawing/2014/main" val="1549850014"/>
                    </a:ext>
                  </a:extLst>
                </a:gridCol>
                <a:gridCol w="216268">
                  <a:extLst>
                    <a:ext uri="{9D8B030D-6E8A-4147-A177-3AD203B41FA5}">
                      <a16:colId xmlns:a16="http://schemas.microsoft.com/office/drawing/2014/main" val="2294249219"/>
                    </a:ext>
                  </a:extLst>
                </a:gridCol>
              </a:tblGrid>
              <a:tr h="34103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mc:AlternateContent xmlns:mc="http://schemas.openxmlformats.org/markup-compatibility/2006" xmlns:a14="http://schemas.microsoft.com/office/drawing/2010/main">
        <mc:Choice Requires="a14">
          <p:sp>
            <p:nvSpPr>
              <p:cNvPr id="156" name="文本框 155">
                <a:extLst>
                  <a:ext uri="{FF2B5EF4-FFF2-40B4-BE49-F238E27FC236}">
                    <a16:creationId xmlns:a16="http://schemas.microsoft.com/office/drawing/2014/main" id="{F72490A0-043D-B7B9-53B2-2DFB0B12042C}"/>
                  </a:ext>
                </a:extLst>
              </p:cNvPr>
              <p:cNvSpPr txBox="1"/>
              <p:nvPr/>
            </p:nvSpPr>
            <p:spPr>
              <a:xfrm>
                <a:off x="5384912" y="4003751"/>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G</a:t>
                </a:r>
                <a14:m>
                  <m:oMath xmlns:m="http://schemas.openxmlformats.org/officeDocument/2006/math">
                    <m:r>
                      <m:rPr>
                        <m:sty m:val="p"/>
                      </m:rPr>
                      <a:rPr lang="en-US" altLang="zh-CN" sz="1400" b="0" i="0" dirty="0" smtClean="0">
                        <a:latin typeface="Cambria Math" panose="02040503050406030204" pitchFamily="18" charset="0"/>
                      </a:rPr>
                      <m:t>NN</m:t>
                    </m:r>
                    <m:r>
                      <a:rPr lang="en-US" altLang="zh-CN" sz="1400" b="0" i="1" dirty="0" smtClean="0">
                        <a:latin typeface="Cambria Math" panose="02040503050406030204" pitchFamily="18" charset="0"/>
                      </a:rPr>
                      <m:t> </m:t>
                    </m:r>
                  </m:oMath>
                </a14:m>
                <a:r>
                  <a:rPr lang="en-US" altLang="zh-CN" sz="1400" dirty="0">
                    <a:latin typeface="Times New Roman" panose="02020603050405020304" pitchFamily="18" charset="0"/>
                    <a:cs typeface="Times New Roman" panose="02020603050405020304" pitchFamily="18" charset="0"/>
                  </a:rPr>
                  <a:t>Embedding</a:t>
                </a:r>
              </a:p>
            </p:txBody>
          </p:sp>
        </mc:Choice>
        <mc:Fallback xmlns="">
          <p:sp>
            <p:nvSpPr>
              <p:cNvPr id="156" name="文本框 155">
                <a:extLst>
                  <a:ext uri="{FF2B5EF4-FFF2-40B4-BE49-F238E27FC236}">
                    <a16:creationId xmlns:a16="http://schemas.microsoft.com/office/drawing/2014/main" id="{F72490A0-043D-B7B9-53B2-2DFB0B12042C}"/>
                  </a:ext>
                </a:extLst>
              </p:cNvPr>
              <p:cNvSpPr txBox="1">
                <a:spLocks noRot="1" noChangeAspect="1" noMove="1" noResize="1" noEditPoints="1" noAdjustHandles="1" noChangeArrowheads="1" noChangeShapeType="1" noTextEdit="1"/>
              </p:cNvSpPr>
              <p:nvPr/>
            </p:nvSpPr>
            <p:spPr>
              <a:xfrm>
                <a:off x="5384912" y="4003751"/>
                <a:ext cx="2074788" cy="307777"/>
              </a:xfrm>
              <a:prstGeom prst="rect">
                <a:avLst/>
              </a:prstGeom>
              <a:blipFill>
                <a:blip r:embed="rId4"/>
                <a:stretch>
                  <a:fillRect t="-400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1CA1C6F1-14C0-5996-53BA-E8551276E794}"/>
                  </a:ext>
                </a:extLst>
              </p:cNvPr>
              <p:cNvSpPr txBox="1"/>
              <p:nvPr/>
            </p:nvSpPr>
            <p:spPr>
              <a:xfrm>
                <a:off x="5297763" y="3039837"/>
                <a:ext cx="2074788"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P</a:t>
                </a:r>
                <a14:m>
                  <m:oMath xmlns:m="http://schemas.openxmlformats.org/officeDocument/2006/math">
                    <m:r>
                      <m:rPr>
                        <m:sty m:val="p"/>
                      </m:rPr>
                      <a:rPr lang="en-US" altLang="zh-CN" sz="1400" b="0" i="0" smtClean="0">
                        <a:latin typeface="Cambria Math" panose="02040503050406030204" pitchFamily="18" charset="0"/>
                      </a:rPr>
                      <m:t>rompt</m:t>
                    </m:r>
                    <m:r>
                      <a:rPr lang="en-US" altLang="zh-CN" sz="1400" b="0" i="0" smtClean="0">
                        <a:latin typeface="Cambria Math" panose="02040503050406030204" pitchFamily="18" charset="0"/>
                      </a:rPr>
                      <m:t> </m:t>
                    </m:r>
                    <m:r>
                      <m:rPr>
                        <m:sty m:val="p"/>
                      </m:rPr>
                      <a:rPr lang="en-US" altLang="zh-CN" sz="1400" b="0" i="0" smtClean="0">
                        <a:latin typeface="Cambria Math" panose="02040503050406030204" pitchFamily="18" charset="0"/>
                      </a:rPr>
                      <m:t>Learning</m:t>
                    </m:r>
                    <m:r>
                      <a:rPr lang="en-US" altLang="zh-CN" sz="1400" b="0" i="0" smtClean="0">
                        <a:latin typeface="Cambria Math" panose="02040503050406030204" pitchFamily="18" charset="0"/>
                      </a:rPr>
                      <m:t> </m:t>
                    </m:r>
                    <m:sSup>
                      <m:sSupPr>
                        <m:ctrlPr>
                          <a:rPr lang="en-US" altLang="zh-CN" sz="1400" b="0" i="1" dirty="0" smtClean="0">
                            <a:latin typeface="Cambria Math" panose="02040503050406030204" pitchFamily="18" charset="0"/>
                          </a:rPr>
                        </m:ctrlPr>
                      </m:sSupPr>
                      <m:e>
                        <m:r>
                          <a:rPr lang="en-US" altLang="zh-CN" sz="1400" b="0" i="1" dirty="0" smtClean="0">
                            <a:latin typeface="Cambria Math" panose="02040503050406030204" pitchFamily="18" charset="0"/>
                          </a:rPr>
                          <m:t>𝑝</m:t>
                        </m:r>
                      </m:e>
                      <m:sup>
                        <m:r>
                          <a:rPr lang="en-US" altLang="zh-CN" sz="1400" b="0" i="1" dirty="0" smtClean="0">
                            <a:latin typeface="Cambria Math" panose="02040503050406030204" pitchFamily="18" charset="0"/>
                          </a:rPr>
                          <m:t>′</m:t>
                        </m:r>
                      </m:sup>
                    </m:sSup>
                  </m:oMath>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157" name="文本框 156">
                <a:extLst>
                  <a:ext uri="{FF2B5EF4-FFF2-40B4-BE49-F238E27FC236}">
                    <a16:creationId xmlns:a16="http://schemas.microsoft.com/office/drawing/2014/main" id="{1CA1C6F1-14C0-5996-53BA-E8551276E794}"/>
                  </a:ext>
                </a:extLst>
              </p:cNvPr>
              <p:cNvSpPr txBox="1">
                <a:spLocks noRot="1" noChangeAspect="1" noMove="1" noResize="1" noEditPoints="1" noAdjustHandles="1" noChangeArrowheads="1" noChangeShapeType="1" noTextEdit="1"/>
              </p:cNvSpPr>
              <p:nvPr/>
            </p:nvSpPr>
            <p:spPr>
              <a:xfrm>
                <a:off x="5297763" y="3039837"/>
                <a:ext cx="2074788" cy="307777"/>
              </a:xfrm>
              <a:prstGeom prst="rect">
                <a:avLst/>
              </a:prstGeom>
              <a:blipFill>
                <a:blip r:embed="rId5"/>
                <a:stretch>
                  <a:fillRect t="-4000" b="-20000"/>
                </a:stretch>
              </a:blipFill>
            </p:spPr>
            <p:txBody>
              <a:bodyPr/>
              <a:lstStyle/>
              <a:p>
                <a:r>
                  <a:rPr lang="zh-CN" altLang="en-US">
                    <a:noFill/>
                  </a:rPr>
                  <a:t> </a:t>
                </a:r>
              </a:p>
            </p:txBody>
          </p:sp>
        </mc:Fallback>
      </mc:AlternateContent>
      <p:graphicFrame>
        <p:nvGraphicFramePr>
          <p:cNvPr id="158" name="表格 157">
            <a:extLst>
              <a:ext uri="{FF2B5EF4-FFF2-40B4-BE49-F238E27FC236}">
                <a16:creationId xmlns:a16="http://schemas.microsoft.com/office/drawing/2014/main" id="{A9F1BE7D-5872-4D80-A0D2-3106EB0ECB58}"/>
              </a:ext>
            </a:extLst>
          </p:cNvPr>
          <p:cNvGraphicFramePr>
            <a:graphicFrameLocks noGrp="1"/>
          </p:cNvGraphicFramePr>
          <p:nvPr>
            <p:extLst>
              <p:ext uri="{D42A27DB-BD31-4B8C-83A1-F6EECF244321}">
                <p14:modId xmlns:p14="http://schemas.microsoft.com/office/powerpoint/2010/main" val="3797219914"/>
              </p:ext>
            </p:extLst>
          </p:nvPr>
        </p:nvGraphicFramePr>
        <p:xfrm>
          <a:off x="5217379" y="3341814"/>
          <a:ext cx="2228396" cy="365760"/>
        </p:xfrm>
        <a:graphic>
          <a:graphicData uri="http://schemas.openxmlformats.org/drawingml/2006/table">
            <a:tbl>
              <a:tblPr firstRow="1" bandRow="1">
                <a:tableStyleId>{00A15C55-8517-42AA-B614-E9B94910E393}</a:tableStyleId>
              </a:tblPr>
              <a:tblGrid>
                <a:gridCol w="220224">
                  <a:extLst>
                    <a:ext uri="{9D8B030D-6E8A-4147-A177-3AD203B41FA5}">
                      <a16:colId xmlns:a16="http://schemas.microsoft.com/office/drawing/2014/main" val="1923799692"/>
                    </a:ext>
                  </a:extLst>
                </a:gridCol>
                <a:gridCol w="220224">
                  <a:extLst>
                    <a:ext uri="{9D8B030D-6E8A-4147-A177-3AD203B41FA5}">
                      <a16:colId xmlns:a16="http://schemas.microsoft.com/office/drawing/2014/main" val="3479001255"/>
                    </a:ext>
                  </a:extLst>
                </a:gridCol>
                <a:gridCol w="220224">
                  <a:extLst>
                    <a:ext uri="{9D8B030D-6E8A-4147-A177-3AD203B41FA5}">
                      <a16:colId xmlns:a16="http://schemas.microsoft.com/office/drawing/2014/main" val="1069490510"/>
                    </a:ext>
                  </a:extLst>
                </a:gridCol>
                <a:gridCol w="246380">
                  <a:extLst>
                    <a:ext uri="{9D8B030D-6E8A-4147-A177-3AD203B41FA5}">
                      <a16:colId xmlns:a16="http://schemas.microsoft.com/office/drawing/2014/main" val="2030114845"/>
                    </a:ext>
                  </a:extLst>
                </a:gridCol>
                <a:gridCol w="220224">
                  <a:extLst>
                    <a:ext uri="{9D8B030D-6E8A-4147-A177-3AD203B41FA5}">
                      <a16:colId xmlns:a16="http://schemas.microsoft.com/office/drawing/2014/main" val="3368444135"/>
                    </a:ext>
                  </a:extLst>
                </a:gridCol>
                <a:gridCol w="220224">
                  <a:extLst>
                    <a:ext uri="{9D8B030D-6E8A-4147-A177-3AD203B41FA5}">
                      <a16:colId xmlns:a16="http://schemas.microsoft.com/office/drawing/2014/main" val="2430847542"/>
                    </a:ext>
                  </a:extLst>
                </a:gridCol>
                <a:gridCol w="220224">
                  <a:extLst>
                    <a:ext uri="{9D8B030D-6E8A-4147-A177-3AD203B41FA5}">
                      <a16:colId xmlns:a16="http://schemas.microsoft.com/office/drawing/2014/main" val="3500608298"/>
                    </a:ext>
                  </a:extLst>
                </a:gridCol>
                <a:gridCol w="220224">
                  <a:extLst>
                    <a:ext uri="{9D8B030D-6E8A-4147-A177-3AD203B41FA5}">
                      <a16:colId xmlns:a16="http://schemas.microsoft.com/office/drawing/2014/main" val="4059097926"/>
                    </a:ext>
                  </a:extLst>
                </a:gridCol>
                <a:gridCol w="220224">
                  <a:extLst>
                    <a:ext uri="{9D8B030D-6E8A-4147-A177-3AD203B41FA5}">
                      <a16:colId xmlns:a16="http://schemas.microsoft.com/office/drawing/2014/main" val="1549850014"/>
                    </a:ext>
                  </a:extLst>
                </a:gridCol>
                <a:gridCol w="220224">
                  <a:extLst>
                    <a:ext uri="{9D8B030D-6E8A-4147-A177-3AD203B41FA5}">
                      <a16:colId xmlns:a16="http://schemas.microsoft.com/office/drawing/2014/main" val="2294249219"/>
                    </a:ext>
                  </a:extLst>
                </a:gridCol>
              </a:tblGrid>
              <a:tr h="34103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384835053"/>
                  </a:ext>
                </a:extLst>
              </a:tr>
            </a:tbl>
          </a:graphicData>
        </a:graphic>
      </p:graphicFrame>
      <p:sp>
        <p:nvSpPr>
          <p:cNvPr id="161" name="加号 160">
            <a:extLst>
              <a:ext uri="{FF2B5EF4-FFF2-40B4-BE49-F238E27FC236}">
                <a16:creationId xmlns:a16="http://schemas.microsoft.com/office/drawing/2014/main" id="{0B46AA27-4E79-55AD-2D45-2E294CD7A63B}"/>
              </a:ext>
            </a:extLst>
          </p:cNvPr>
          <p:cNvSpPr/>
          <p:nvPr/>
        </p:nvSpPr>
        <p:spPr>
          <a:xfrm>
            <a:off x="6279002" y="3755213"/>
            <a:ext cx="242887" cy="27066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a:extLst>
              <a:ext uri="{FF2B5EF4-FFF2-40B4-BE49-F238E27FC236}">
                <a16:creationId xmlns:a16="http://schemas.microsoft.com/office/drawing/2014/main" id="{C4510959-55A7-0314-89ED-E8C06C4518F5}"/>
              </a:ext>
            </a:extLst>
          </p:cNvPr>
          <p:cNvSpPr txBox="1"/>
          <p:nvPr/>
        </p:nvSpPr>
        <p:spPr>
          <a:xfrm>
            <a:off x="7127109" y="2814962"/>
            <a:ext cx="950544" cy="307777"/>
          </a:xfrm>
          <a:prstGeom prst="rect">
            <a:avLst/>
          </a:prstGeom>
          <a:noFill/>
        </p:spPr>
        <p:txBody>
          <a:bodyPr wrap="square" rtlCol="0">
            <a:spAutoFit/>
          </a:bodyPr>
          <a:lstStyle/>
          <a:p>
            <a:r>
              <a:rPr lang="en-US" altLang="zh-CN" sz="1400" dirty="0">
                <a:solidFill>
                  <a:srgbClr val="FF0000"/>
                </a:solidFill>
              </a:rPr>
              <a:t>Dissimilar</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173" name="文本框 172">
                <a:extLst>
                  <a:ext uri="{FF2B5EF4-FFF2-40B4-BE49-F238E27FC236}">
                    <a16:creationId xmlns:a16="http://schemas.microsoft.com/office/drawing/2014/main" id="{EC6B0C11-8CC2-E06D-92C1-267A99E78199}"/>
                  </a:ext>
                </a:extLst>
              </p:cNvPr>
              <p:cNvSpPr txBox="1"/>
              <p:nvPr/>
            </p:nvSpPr>
            <p:spPr>
              <a:xfrm>
                <a:off x="1987384" y="4702142"/>
                <a:ext cx="1949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𝛿</m:t>
                      </m:r>
                    </m:oMath>
                  </m:oMathPara>
                </a14:m>
                <a:endParaRPr lang="zh-CN" altLang="en-US" dirty="0"/>
              </a:p>
            </p:txBody>
          </p:sp>
        </mc:Choice>
        <mc:Fallback xmlns="">
          <p:sp>
            <p:nvSpPr>
              <p:cNvPr id="173" name="文本框 172">
                <a:extLst>
                  <a:ext uri="{FF2B5EF4-FFF2-40B4-BE49-F238E27FC236}">
                    <a16:creationId xmlns:a16="http://schemas.microsoft.com/office/drawing/2014/main" id="{EC6B0C11-8CC2-E06D-92C1-267A99E78199}"/>
                  </a:ext>
                </a:extLst>
              </p:cNvPr>
              <p:cNvSpPr txBox="1">
                <a:spLocks noRot="1" noChangeAspect="1" noMove="1" noResize="1" noEditPoints="1" noAdjustHandles="1" noChangeArrowheads="1" noChangeShapeType="1" noTextEdit="1"/>
              </p:cNvSpPr>
              <p:nvPr/>
            </p:nvSpPr>
            <p:spPr>
              <a:xfrm>
                <a:off x="1987384" y="4702142"/>
                <a:ext cx="194990" cy="276999"/>
              </a:xfrm>
              <a:prstGeom prst="rect">
                <a:avLst/>
              </a:prstGeom>
              <a:blipFill>
                <a:blip r:embed="rId6"/>
                <a:stretch>
                  <a:fillRect l="-28125" r="-21875" b="-6522"/>
                </a:stretch>
              </a:blipFill>
            </p:spPr>
            <p:txBody>
              <a:bodyPr/>
              <a:lstStyle/>
              <a:p>
                <a:r>
                  <a:rPr lang="zh-CN" altLang="en-US">
                    <a:noFill/>
                  </a:rPr>
                  <a:t> </a:t>
                </a:r>
              </a:p>
            </p:txBody>
          </p:sp>
        </mc:Fallback>
      </mc:AlternateContent>
      <p:sp>
        <p:nvSpPr>
          <p:cNvPr id="179" name="矩形 178">
            <a:extLst>
              <a:ext uri="{FF2B5EF4-FFF2-40B4-BE49-F238E27FC236}">
                <a16:creationId xmlns:a16="http://schemas.microsoft.com/office/drawing/2014/main" id="{3C381C78-53BB-0CC4-39D1-B6A6A6D4852E}"/>
              </a:ext>
            </a:extLst>
          </p:cNvPr>
          <p:cNvSpPr/>
          <p:nvPr/>
        </p:nvSpPr>
        <p:spPr>
          <a:xfrm>
            <a:off x="1206209" y="5008262"/>
            <a:ext cx="1628751" cy="1480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0" name="椭圆 179">
            <a:extLst>
              <a:ext uri="{FF2B5EF4-FFF2-40B4-BE49-F238E27FC236}">
                <a16:creationId xmlns:a16="http://schemas.microsoft.com/office/drawing/2014/main" id="{5551017B-03C5-F174-C72B-FB3AB1F27157}"/>
              </a:ext>
            </a:extLst>
          </p:cNvPr>
          <p:cNvSpPr/>
          <p:nvPr/>
        </p:nvSpPr>
        <p:spPr>
          <a:xfrm>
            <a:off x="2008900" y="5502583"/>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1" name="椭圆 180">
            <a:extLst>
              <a:ext uri="{FF2B5EF4-FFF2-40B4-BE49-F238E27FC236}">
                <a16:creationId xmlns:a16="http://schemas.microsoft.com/office/drawing/2014/main" id="{7E1538BB-0474-A887-3028-683968E30840}"/>
              </a:ext>
            </a:extLst>
          </p:cNvPr>
          <p:cNvSpPr/>
          <p:nvPr/>
        </p:nvSpPr>
        <p:spPr>
          <a:xfrm>
            <a:off x="2161300" y="5654983"/>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82" name="椭圆 181">
            <a:extLst>
              <a:ext uri="{FF2B5EF4-FFF2-40B4-BE49-F238E27FC236}">
                <a16:creationId xmlns:a16="http://schemas.microsoft.com/office/drawing/2014/main" id="{C093CAFC-9793-E4F1-794A-CB1010250A0B}"/>
              </a:ext>
            </a:extLst>
          </p:cNvPr>
          <p:cNvSpPr/>
          <p:nvPr/>
        </p:nvSpPr>
        <p:spPr>
          <a:xfrm>
            <a:off x="1920101" y="5746626"/>
            <a:ext cx="128588" cy="13573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183" name="直接连接符 182">
            <a:extLst>
              <a:ext uri="{FF2B5EF4-FFF2-40B4-BE49-F238E27FC236}">
                <a16:creationId xmlns:a16="http://schemas.microsoft.com/office/drawing/2014/main" id="{4488E74A-2585-533C-3183-2533A9ED0FAD}"/>
              </a:ext>
            </a:extLst>
          </p:cNvPr>
          <p:cNvCxnSpPr>
            <a:cxnSpLocks/>
            <a:stCxn id="180" idx="5"/>
            <a:endCxn id="181" idx="1"/>
          </p:cNvCxnSpPr>
          <p:nvPr/>
        </p:nvCxnSpPr>
        <p:spPr>
          <a:xfrm>
            <a:off x="2118657" y="5618437"/>
            <a:ext cx="61474" cy="56423"/>
          </a:xfrm>
          <a:prstGeom prst="line">
            <a:avLst/>
          </a:prstGeom>
        </p:spPr>
        <p:style>
          <a:lnRef idx="1">
            <a:schemeClr val="dk1"/>
          </a:lnRef>
          <a:fillRef idx="0">
            <a:schemeClr val="dk1"/>
          </a:fillRef>
          <a:effectRef idx="0">
            <a:schemeClr val="dk1"/>
          </a:effectRef>
          <a:fontRef idx="minor">
            <a:schemeClr val="tx1"/>
          </a:fontRef>
        </p:style>
      </p:cxnSp>
      <p:cxnSp>
        <p:nvCxnSpPr>
          <p:cNvPr id="184" name="直接连接符 183">
            <a:extLst>
              <a:ext uri="{FF2B5EF4-FFF2-40B4-BE49-F238E27FC236}">
                <a16:creationId xmlns:a16="http://schemas.microsoft.com/office/drawing/2014/main" id="{D83B83B6-A6CD-475D-ED3F-30C4FBF8F5EE}"/>
              </a:ext>
            </a:extLst>
          </p:cNvPr>
          <p:cNvCxnSpPr>
            <a:cxnSpLocks/>
            <a:stCxn id="180" idx="3"/>
            <a:endCxn id="182" idx="1"/>
          </p:cNvCxnSpPr>
          <p:nvPr/>
        </p:nvCxnSpPr>
        <p:spPr>
          <a:xfrm flipH="1">
            <a:off x="1938932" y="5618437"/>
            <a:ext cx="88799" cy="148066"/>
          </a:xfrm>
          <a:prstGeom prst="line">
            <a:avLst/>
          </a:prstGeom>
        </p:spPr>
        <p:style>
          <a:lnRef idx="1">
            <a:schemeClr val="dk1"/>
          </a:lnRef>
          <a:fillRef idx="0">
            <a:schemeClr val="dk1"/>
          </a:fillRef>
          <a:effectRef idx="0">
            <a:schemeClr val="dk1"/>
          </a:effectRef>
          <a:fontRef idx="minor">
            <a:schemeClr val="tx1"/>
          </a:fontRef>
        </p:style>
      </p:cxnSp>
      <p:cxnSp>
        <p:nvCxnSpPr>
          <p:cNvPr id="185" name="直接连接符 184">
            <a:extLst>
              <a:ext uri="{FF2B5EF4-FFF2-40B4-BE49-F238E27FC236}">
                <a16:creationId xmlns:a16="http://schemas.microsoft.com/office/drawing/2014/main" id="{D266A37C-561C-7D99-2061-946A6C365136}"/>
              </a:ext>
            </a:extLst>
          </p:cNvPr>
          <p:cNvCxnSpPr>
            <a:cxnSpLocks/>
            <a:stCxn id="181" idx="3"/>
            <a:endCxn id="182" idx="6"/>
          </p:cNvCxnSpPr>
          <p:nvPr/>
        </p:nvCxnSpPr>
        <p:spPr>
          <a:xfrm flipH="1">
            <a:off x="2048689" y="5770837"/>
            <a:ext cx="131442" cy="43655"/>
          </a:xfrm>
          <a:prstGeom prst="line">
            <a:avLst/>
          </a:prstGeom>
        </p:spPr>
        <p:style>
          <a:lnRef idx="1">
            <a:schemeClr val="dk1"/>
          </a:lnRef>
          <a:fillRef idx="0">
            <a:schemeClr val="dk1"/>
          </a:fillRef>
          <a:effectRef idx="0">
            <a:schemeClr val="dk1"/>
          </a:effectRef>
          <a:fontRef idx="minor">
            <a:schemeClr val="tx1"/>
          </a:fontRef>
        </p:style>
      </p:cxnSp>
      <p:sp>
        <p:nvSpPr>
          <p:cNvPr id="192" name="文本框 191">
            <a:extLst>
              <a:ext uri="{FF2B5EF4-FFF2-40B4-BE49-F238E27FC236}">
                <a16:creationId xmlns:a16="http://schemas.microsoft.com/office/drawing/2014/main" id="{2E3A0210-3FCF-00A3-5957-720F5565CCC3}"/>
              </a:ext>
            </a:extLst>
          </p:cNvPr>
          <p:cNvSpPr txBox="1"/>
          <p:nvPr/>
        </p:nvSpPr>
        <p:spPr>
          <a:xfrm rot="5400000">
            <a:off x="9192917" y="4632667"/>
            <a:ext cx="2157963" cy="307777"/>
          </a:xfrm>
          <a:prstGeom prst="rect">
            <a:avLst/>
          </a:prstGeom>
          <a:noFill/>
        </p:spPr>
        <p:txBody>
          <a:bodyPr wrap="none" rtlCol="0">
            <a:spAutoFit/>
          </a:bodyPr>
          <a:lstStyle/>
          <a:p>
            <a:r>
              <a:rPr lang="en-US" altLang="zh-CN" sz="1400" dirty="0"/>
              <a:t>Optimize the Disturbance</a:t>
            </a:r>
            <a:endParaRPr lang="zh-CN" altLang="en-US" sz="1400" dirty="0"/>
          </a:p>
        </p:txBody>
      </p:sp>
      <p:cxnSp>
        <p:nvCxnSpPr>
          <p:cNvPr id="232" name="连接符: 肘形 231">
            <a:extLst>
              <a:ext uri="{FF2B5EF4-FFF2-40B4-BE49-F238E27FC236}">
                <a16:creationId xmlns:a16="http://schemas.microsoft.com/office/drawing/2014/main" id="{14F3D59E-F4E4-AC37-DA73-B68F535945E7}"/>
              </a:ext>
            </a:extLst>
          </p:cNvPr>
          <p:cNvCxnSpPr>
            <a:cxnSpLocks/>
            <a:stCxn id="109" idx="3"/>
            <a:endCxn id="172" idx="0"/>
          </p:cNvCxnSpPr>
          <p:nvPr/>
        </p:nvCxnSpPr>
        <p:spPr>
          <a:xfrm>
            <a:off x="7397999" y="2274138"/>
            <a:ext cx="204382" cy="54082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35" name="连接符: 肘形 234">
            <a:extLst>
              <a:ext uri="{FF2B5EF4-FFF2-40B4-BE49-F238E27FC236}">
                <a16:creationId xmlns:a16="http://schemas.microsoft.com/office/drawing/2014/main" id="{45CFB6DF-BD4E-EE82-600A-FA537B06B41B}"/>
              </a:ext>
            </a:extLst>
          </p:cNvPr>
          <p:cNvCxnSpPr>
            <a:endCxn id="172" idx="2"/>
          </p:cNvCxnSpPr>
          <p:nvPr/>
        </p:nvCxnSpPr>
        <p:spPr>
          <a:xfrm rot="5400000" flipH="1" flipV="1">
            <a:off x="7236424" y="3295968"/>
            <a:ext cx="539185" cy="192729"/>
          </a:xfrm>
          <a:prstGeom prst="bentConnector3">
            <a:avLst>
              <a:gd name="adj1" fmla="val -347"/>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 name="矩形: 圆角 3">
                <a:extLst>
                  <a:ext uri="{FF2B5EF4-FFF2-40B4-BE49-F238E27FC236}">
                    <a16:creationId xmlns:a16="http://schemas.microsoft.com/office/drawing/2014/main" id="{9FB3739F-31CC-670A-9DA1-F9D8E5137517}"/>
                  </a:ext>
                </a:extLst>
              </p:cNvPr>
              <p:cNvSpPr/>
              <p:nvPr/>
            </p:nvSpPr>
            <p:spPr>
              <a:xfrm>
                <a:off x="5660830" y="5988078"/>
                <a:ext cx="1416007"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4" name="矩形: 圆角 3">
                <a:extLst>
                  <a:ext uri="{FF2B5EF4-FFF2-40B4-BE49-F238E27FC236}">
                    <a16:creationId xmlns:a16="http://schemas.microsoft.com/office/drawing/2014/main" id="{9FB3739F-31CC-670A-9DA1-F9D8E5137517}"/>
                  </a:ext>
                </a:extLst>
              </p:cNvPr>
              <p:cNvSpPr>
                <a:spLocks noRot="1" noChangeAspect="1" noMove="1" noResize="1" noEditPoints="1" noAdjustHandles="1" noChangeArrowheads="1" noChangeShapeType="1" noTextEdit="1"/>
              </p:cNvSpPr>
              <p:nvPr/>
            </p:nvSpPr>
            <p:spPr>
              <a:xfrm>
                <a:off x="5660830" y="5988078"/>
                <a:ext cx="1416007" cy="626087"/>
              </a:xfrm>
              <a:prstGeom prst="roundRect">
                <a:avLst/>
              </a:prstGeom>
              <a:blipFill>
                <a:blip r:embed="rId7"/>
                <a:stretch>
                  <a:fillRect/>
                </a:stretch>
              </a:blipFill>
            </p:spPr>
            <p:txBody>
              <a:bodyPr/>
              <a:lstStyle/>
              <a:p>
                <a:r>
                  <a:rPr lang="zh-CN" altLang="en-US">
                    <a:noFill/>
                  </a:rPr>
                  <a:t> </a:t>
                </a:r>
              </a:p>
            </p:txBody>
          </p:sp>
        </mc:Fallback>
      </mc:AlternateContent>
      <p:cxnSp>
        <p:nvCxnSpPr>
          <p:cNvPr id="8" name="连接符: 肘形 7">
            <a:extLst>
              <a:ext uri="{FF2B5EF4-FFF2-40B4-BE49-F238E27FC236}">
                <a16:creationId xmlns:a16="http://schemas.microsoft.com/office/drawing/2014/main" id="{84283C33-F611-FB90-1A7A-3DB4205E5CFC}"/>
              </a:ext>
            </a:extLst>
          </p:cNvPr>
          <p:cNvCxnSpPr>
            <a:cxnSpLocks/>
            <a:stCxn id="172" idx="3"/>
            <a:endCxn id="4" idx="3"/>
          </p:cNvCxnSpPr>
          <p:nvPr/>
        </p:nvCxnSpPr>
        <p:spPr>
          <a:xfrm flipH="1">
            <a:off x="7076837" y="2968851"/>
            <a:ext cx="1000816" cy="3332271"/>
          </a:xfrm>
          <a:prstGeom prst="bentConnector3">
            <a:avLst>
              <a:gd name="adj1" fmla="val -59958"/>
            </a:avLst>
          </a:prstGeom>
          <a:ln>
            <a:tailEnd type="triangle"/>
          </a:ln>
        </p:spPr>
        <p:style>
          <a:lnRef idx="2">
            <a:schemeClr val="dk1"/>
          </a:lnRef>
          <a:fillRef idx="0">
            <a:schemeClr val="dk1"/>
          </a:fillRef>
          <a:effectRef idx="1">
            <a:schemeClr val="dk1"/>
          </a:effectRef>
          <a:fontRef idx="minor">
            <a:schemeClr val="tx1"/>
          </a:fontRef>
        </p:style>
      </p:cxnSp>
      <p:cxnSp>
        <p:nvCxnSpPr>
          <p:cNvPr id="10" name="直接箭头连接符 9">
            <a:extLst>
              <a:ext uri="{FF2B5EF4-FFF2-40B4-BE49-F238E27FC236}">
                <a16:creationId xmlns:a16="http://schemas.microsoft.com/office/drawing/2014/main" id="{9EC57330-0860-8DCA-B891-9EDFD8A6C264}"/>
              </a:ext>
            </a:extLst>
          </p:cNvPr>
          <p:cNvCxnSpPr>
            <a:cxnSpLocks/>
            <a:stCxn id="4" idx="1"/>
          </p:cNvCxnSpPr>
          <p:nvPr/>
        </p:nvCxnSpPr>
        <p:spPr>
          <a:xfrm flipH="1">
            <a:off x="2855946" y="6301122"/>
            <a:ext cx="2804884" cy="104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文本框 10">
            <a:extLst>
              <a:ext uri="{FF2B5EF4-FFF2-40B4-BE49-F238E27FC236}">
                <a16:creationId xmlns:a16="http://schemas.microsoft.com/office/drawing/2014/main" id="{5EDE261D-FADF-FAA6-ECC1-FECBCCD3D17E}"/>
              </a:ext>
            </a:extLst>
          </p:cNvPr>
          <p:cNvSpPr txBox="1"/>
          <p:nvPr/>
        </p:nvSpPr>
        <p:spPr>
          <a:xfrm>
            <a:off x="6089020" y="5728468"/>
            <a:ext cx="553357"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MLP</a:t>
            </a:r>
          </a:p>
        </p:txBody>
      </p:sp>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2042FCA5-F0BC-DAB8-377E-FAB8F86E8297}"/>
                  </a:ext>
                </a:extLst>
              </p:cNvPr>
              <p:cNvSpPr/>
              <p:nvPr/>
            </p:nvSpPr>
            <p:spPr>
              <a:xfrm>
                <a:off x="5604289" y="4910399"/>
                <a:ext cx="1522820" cy="62608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Times New Roman" panose="02020603050405020304" pitchFamily="18" charset="0"/>
                    <a:cs typeface="Times New Roman" panose="02020603050405020304" pitchFamily="18" charset="0"/>
                  </a:rPr>
                  <a:t>Disturbance</a:t>
                </a:r>
              </a:p>
              <a:p>
                <a:pPr algn="ctr"/>
                <a:r>
                  <a:rPr lang="en-US" altLang="zh-CN" sz="1200" dirty="0">
                    <a:latin typeface="Times New Roman" panose="02020603050405020304" pitchFamily="18" charset="0"/>
                    <a:cs typeface="Times New Roman" panose="02020603050405020304" pitchFamily="18" charset="0"/>
                  </a:rPr>
                  <a:t>Detector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𝑑</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8" name="矩形: 圆角 17">
                <a:extLst>
                  <a:ext uri="{FF2B5EF4-FFF2-40B4-BE49-F238E27FC236}">
                    <a16:creationId xmlns:a16="http://schemas.microsoft.com/office/drawing/2014/main" id="{2042FCA5-F0BC-DAB8-377E-FAB8F86E8297}"/>
                  </a:ext>
                </a:extLst>
              </p:cNvPr>
              <p:cNvSpPr>
                <a:spLocks noRot="1" noChangeAspect="1" noMove="1" noResize="1" noEditPoints="1" noAdjustHandles="1" noChangeArrowheads="1" noChangeShapeType="1" noTextEdit="1"/>
              </p:cNvSpPr>
              <p:nvPr/>
            </p:nvSpPr>
            <p:spPr>
              <a:xfrm>
                <a:off x="5604289" y="4910399"/>
                <a:ext cx="1522820" cy="626087"/>
              </a:xfrm>
              <a:prstGeom prst="roundRect">
                <a:avLst/>
              </a:prstGeom>
              <a:blipFill>
                <a:blip r:embed="rId8"/>
                <a:stretch>
                  <a:fillRect/>
                </a:stretch>
              </a:blipFill>
            </p:spPr>
            <p:txBody>
              <a:bodyPr/>
              <a:lstStyle/>
              <a:p>
                <a:r>
                  <a:rPr lang="zh-CN" altLang="en-US">
                    <a:noFill/>
                  </a:rPr>
                  <a:t> </a:t>
                </a:r>
              </a:p>
            </p:txBody>
          </p:sp>
        </mc:Fallback>
      </mc:AlternateContent>
      <p:cxnSp>
        <p:nvCxnSpPr>
          <p:cNvPr id="30" name="直接箭头连接符 29">
            <a:extLst>
              <a:ext uri="{FF2B5EF4-FFF2-40B4-BE49-F238E27FC236}">
                <a16:creationId xmlns:a16="http://schemas.microsoft.com/office/drawing/2014/main" id="{1CB075BC-AF9E-5CA5-EB54-7159FCFD5B72}"/>
              </a:ext>
            </a:extLst>
          </p:cNvPr>
          <p:cNvCxnSpPr>
            <a:cxnSpLocks/>
          </p:cNvCxnSpPr>
          <p:nvPr/>
        </p:nvCxnSpPr>
        <p:spPr>
          <a:xfrm flipV="1">
            <a:off x="6658548" y="5536486"/>
            <a:ext cx="0" cy="451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89A75493-392D-1051-0732-82CD709FE038}"/>
              </a:ext>
            </a:extLst>
          </p:cNvPr>
          <p:cNvCxnSpPr>
            <a:cxnSpLocks/>
          </p:cNvCxnSpPr>
          <p:nvPr/>
        </p:nvCxnSpPr>
        <p:spPr>
          <a:xfrm>
            <a:off x="6025135" y="5536486"/>
            <a:ext cx="0" cy="4515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文本框 50">
            <a:extLst>
              <a:ext uri="{FF2B5EF4-FFF2-40B4-BE49-F238E27FC236}">
                <a16:creationId xmlns:a16="http://schemas.microsoft.com/office/drawing/2014/main" id="{5E449E58-0162-3023-AEF3-71C4647807B2}"/>
              </a:ext>
            </a:extLst>
          </p:cNvPr>
          <p:cNvSpPr txBox="1"/>
          <p:nvPr/>
        </p:nvSpPr>
        <p:spPr>
          <a:xfrm>
            <a:off x="4298072" y="123000"/>
            <a:ext cx="3595856"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Optimization for Disturbance Graph </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6" name="文本框 225">
                <a:extLst>
                  <a:ext uri="{FF2B5EF4-FFF2-40B4-BE49-F238E27FC236}">
                    <a16:creationId xmlns:a16="http://schemas.microsoft.com/office/drawing/2014/main" id="{BA250160-49F3-81D6-40C3-055E9F4127EA}"/>
                  </a:ext>
                </a:extLst>
              </p:cNvPr>
              <p:cNvSpPr txBox="1"/>
              <p:nvPr/>
            </p:nvSpPr>
            <p:spPr>
              <a:xfrm rot="16200000">
                <a:off x="9721700" y="1493735"/>
                <a:ext cx="2179148" cy="292068"/>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Disturbance</a:t>
                </a:r>
                <a:r>
                  <a:rPr lang="en-US" altLang="zh-CN" sz="1200" dirty="0"/>
                  <a:t> </a:t>
                </a:r>
                <a:r>
                  <a:rPr lang="en-US" altLang="zh-CN" sz="1200" dirty="0">
                    <a:latin typeface="Times New Roman" panose="02020603050405020304" pitchFamily="18" charset="0"/>
                    <a:cs typeface="Times New Roman" panose="02020603050405020304" pitchFamily="18" charset="0"/>
                  </a:rPr>
                  <a:t>Generator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b="0" i="1" smtClean="0">
                            <a:latin typeface="Cambria Math" panose="02040503050406030204" pitchFamily="18" charset="0"/>
                          </a:rPr>
                          <m:t>𝑓</m:t>
                        </m:r>
                      </m:e>
                      <m:sub>
                        <m:r>
                          <a:rPr lang="en-US" altLang="zh-CN" sz="1200" b="0" i="1" smtClean="0">
                            <a:latin typeface="Cambria Math" panose="02040503050406030204" pitchFamily="18" charset="0"/>
                          </a:rPr>
                          <m:t>𝑔</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226" name="文本框 225">
                <a:extLst>
                  <a:ext uri="{FF2B5EF4-FFF2-40B4-BE49-F238E27FC236}">
                    <a16:creationId xmlns:a16="http://schemas.microsoft.com/office/drawing/2014/main" id="{BA250160-49F3-81D6-40C3-055E9F4127EA}"/>
                  </a:ext>
                </a:extLst>
              </p:cNvPr>
              <p:cNvSpPr txBox="1">
                <a:spLocks noRot="1" noChangeAspect="1" noMove="1" noResize="1" noEditPoints="1" noAdjustHandles="1" noChangeArrowheads="1" noChangeShapeType="1" noTextEdit="1"/>
              </p:cNvSpPr>
              <p:nvPr/>
            </p:nvSpPr>
            <p:spPr>
              <a:xfrm rot="16200000">
                <a:off x="9721700" y="1493735"/>
                <a:ext cx="2179148" cy="292068"/>
              </a:xfrm>
              <a:prstGeom prst="rect">
                <a:avLst/>
              </a:prstGeom>
              <a:blipFill>
                <a:blip r:embed="rId9"/>
                <a:stretch>
                  <a:fillRect l="-2128" r="-12766"/>
                </a:stretch>
              </a:blipFill>
            </p:spPr>
            <p:txBody>
              <a:bodyPr/>
              <a:lstStyle/>
              <a:p>
                <a:r>
                  <a:rPr lang="zh-CN" altLang="en-US">
                    <a:noFill/>
                  </a:rPr>
                  <a:t> </a:t>
                </a:r>
              </a:p>
            </p:txBody>
          </p:sp>
        </mc:Fallback>
      </mc:AlternateContent>
      <p:sp>
        <p:nvSpPr>
          <p:cNvPr id="300" name="矩形: 圆角 299">
            <a:extLst>
              <a:ext uri="{FF2B5EF4-FFF2-40B4-BE49-F238E27FC236}">
                <a16:creationId xmlns:a16="http://schemas.microsoft.com/office/drawing/2014/main" id="{10E1C228-2FCC-2EB2-1ED3-3D822BF84D69}"/>
              </a:ext>
            </a:extLst>
          </p:cNvPr>
          <p:cNvSpPr/>
          <p:nvPr/>
        </p:nvSpPr>
        <p:spPr>
          <a:xfrm>
            <a:off x="8790319" y="711842"/>
            <a:ext cx="1884238" cy="178720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177F2FFC-47E4-65E0-CD03-D00F091C2658}"/>
              </a:ext>
            </a:extLst>
          </p:cNvPr>
          <p:cNvSpPr/>
          <p:nvPr/>
        </p:nvSpPr>
        <p:spPr>
          <a:xfrm>
            <a:off x="8843266" y="1460413"/>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9E6D7B0-6C8D-6666-4B56-78789CAE1368}"/>
              </a:ext>
            </a:extLst>
          </p:cNvPr>
          <p:cNvSpPr/>
          <p:nvPr/>
        </p:nvSpPr>
        <p:spPr>
          <a:xfrm>
            <a:off x="8835478" y="1923102"/>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0D4FA41-751A-BA68-28A2-7EA4C352279B}"/>
              </a:ext>
            </a:extLst>
          </p:cNvPr>
          <p:cNvSpPr/>
          <p:nvPr/>
        </p:nvSpPr>
        <p:spPr>
          <a:xfrm>
            <a:off x="9603729" y="722778"/>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5338DC4-90B2-F377-1C3A-EFD45DB49CCA}"/>
              </a:ext>
            </a:extLst>
          </p:cNvPr>
          <p:cNvSpPr/>
          <p:nvPr/>
        </p:nvSpPr>
        <p:spPr>
          <a:xfrm>
            <a:off x="9603729" y="1094698"/>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6982646-B232-23EE-C110-0BEEB24067DD}"/>
              </a:ext>
            </a:extLst>
          </p:cNvPr>
          <p:cNvSpPr/>
          <p:nvPr/>
        </p:nvSpPr>
        <p:spPr>
          <a:xfrm>
            <a:off x="9608771" y="1477471"/>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397A4DF-89F1-05E9-0342-E3849B438AC2}"/>
              </a:ext>
            </a:extLst>
          </p:cNvPr>
          <p:cNvSpPr/>
          <p:nvPr/>
        </p:nvSpPr>
        <p:spPr>
          <a:xfrm>
            <a:off x="9603729" y="1844903"/>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C09663B-ED83-A9DD-F1FF-4E6CC66B6F1E}"/>
              </a:ext>
            </a:extLst>
          </p:cNvPr>
          <p:cNvSpPr/>
          <p:nvPr/>
        </p:nvSpPr>
        <p:spPr>
          <a:xfrm>
            <a:off x="9603729" y="2222051"/>
            <a:ext cx="275155" cy="276999"/>
          </a:xfrm>
          <a:prstGeom prst="ellipse">
            <a:avLst/>
          </a:prstGeom>
          <a:solidFill>
            <a:srgbClr val="9EC4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DAE0E0D-CA1B-36C9-F54D-60C683383C9A}"/>
              </a:ext>
            </a:extLst>
          </p:cNvPr>
          <p:cNvSpPr/>
          <p:nvPr/>
        </p:nvSpPr>
        <p:spPr>
          <a:xfrm>
            <a:off x="10326634" y="897571"/>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2E18341C-7F85-2B8F-62F5-8CE8DE1E216F}"/>
              </a:ext>
            </a:extLst>
          </p:cNvPr>
          <p:cNvSpPr/>
          <p:nvPr/>
        </p:nvSpPr>
        <p:spPr>
          <a:xfrm>
            <a:off x="10342769" y="1286518"/>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6F8BCAB-B7F3-CEFD-6A6C-8E400E0107DB}"/>
              </a:ext>
            </a:extLst>
          </p:cNvPr>
          <p:cNvSpPr/>
          <p:nvPr/>
        </p:nvSpPr>
        <p:spPr>
          <a:xfrm>
            <a:off x="10326634" y="1675466"/>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45D94FDC-D637-2345-C2B6-B8DFC1102B7E}"/>
              </a:ext>
            </a:extLst>
          </p:cNvPr>
          <p:cNvSpPr/>
          <p:nvPr/>
        </p:nvSpPr>
        <p:spPr>
          <a:xfrm>
            <a:off x="10326634" y="2053947"/>
            <a:ext cx="275155" cy="276999"/>
          </a:xfrm>
          <a:prstGeom prst="ellipse">
            <a:avLst/>
          </a:prstGeom>
          <a:solidFill>
            <a:srgbClr val="2A88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C8CC1D8-2810-B62A-0EA1-ED81B576621F}"/>
              </a:ext>
            </a:extLst>
          </p:cNvPr>
          <p:cNvSpPr/>
          <p:nvPr/>
        </p:nvSpPr>
        <p:spPr>
          <a:xfrm>
            <a:off x="8815678" y="1029101"/>
            <a:ext cx="275155" cy="276999"/>
          </a:xfrm>
          <a:prstGeom prst="ellipse">
            <a:avLst/>
          </a:prstGeom>
          <a:solidFill>
            <a:srgbClr val="F39D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a:extLst>
              <a:ext uri="{FF2B5EF4-FFF2-40B4-BE49-F238E27FC236}">
                <a16:creationId xmlns:a16="http://schemas.microsoft.com/office/drawing/2014/main" id="{A8A0E118-6A0D-F7AA-A34B-BF8DF0A6CFE3}"/>
              </a:ext>
            </a:extLst>
          </p:cNvPr>
          <p:cNvCxnSpPr>
            <a:cxnSpLocks/>
            <a:stCxn id="14" idx="3"/>
            <a:endCxn id="44" idx="6"/>
          </p:cNvCxnSpPr>
          <p:nvPr/>
        </p:nvCxnSpPr>
        <p:spPr>
          <a:xfrm flipH="1">
            <a:off x="9090833" y="959211"/>
            <a:ext cx="553192" cy="208390"/>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90BD88A1-4F4D-4C1E-F4BC-92BBE07AB83E}"/>
              </a:ext>
            </a:extLst>
          </p:cNvPr>
          <p:cNvCxnSpPr>
            <a:cxnSpLocks/>
            <a:stCxn id="15" idx="2"/>
            <a:endCxn id="44" idx="6"/>
          </p:cNvCxnSpPr>
          <p:nvPr/>
        </p:nvCxnSpPr>
        <p:spPr>
          <a:xfrm flipH="1" flipV="1">
            <a:off x="9090833" y="1167601"/>
            <a:ext cx="512896" cy="65597"/>
          </a:xfrm>
          <a:prstGeom prst="line">
            <a:avLst/>
          </a:prstGeom>
        </p:spPr>
        <p:style>
          <a:lnRef idx="2">
            <a:schemeClr val="dk1"/>
          </a:lnRef>
          <a:fillRef idx="0">
            <a:schemeClr val="dk1"/>
          </a:fillRef>
          <a:effectRef idx="1">
            <a:schemeClr val="dk1"/>
          </a:effectRef>
          <a:fontRef idx="minor">
            <a:schemeClr val="tx1"/>
          </a:fontRef>
        </p:style>
      </p:cxnSp>
      <p:cxnSp>
        <p:nvCxnSpPr>
          <p:cNvPr id="56" name="直接连接符 55">
            <a:extLst>
              <a:ext uri="{FF2B5EF4-FFF2-40B4-BE49-F238E27FC236}">
                <a16:creationId xmlns:a16="http://schemas.microsoft.com/office/drawing/2014/main" id="{26D2AFEF-4753-219A-1614-9A1AFF8A4931}"/>
              </a:ext>
            </a:extLst>
          </p:cNvPr>
          <p:cNvCxnSpPr>
            <a:cxnSpLocks/>
            <a:stCxn id="17" idx="2"/>
            <a:endCxn id="44" idx="6"/>
          </p:cNvCxnSpPr>
          <p:nvPr/>
        </p:nvCxnSpPr>
        <p:spPr>
          <a:xfrm flipH="1" flipV="1">
            <a:off x="9090833" y="1167601"/>
            <a:ext cx="517938" cy="448370"/>
          </a:xfrm>
          <a:prstGeom prst="line">
            <a:avLst/>
          </a:prstGeom>
        </p:spPr>
        <p:style>
          <a:lnRef idx="2">
            <a:schemeClr val="dk1"/>
          </a:lnRef>
          <a:fillRef idx="0">
            <a:schemeClr val="dk1"/>
          </a:fillRef>
          <a:effectRef idx="1">
            <a:schemeClr val="dk1"/>
          </a:effectRef>
          <a:fontRef idx="minor">
            <a:schemeClr val="tx1"/>
          </a:fontRef>
        </p:style>
      </p:cxnSp>
      <p:cxnSp>
        <p:nvCxnSpPr>
          <p:cNvPr id="61" name="直接连接符 60">
            <a:extLst>
              <a:ext uri="{FF2B5EF4-FFF2-40B4-BE49-F238E27FC236}">
                <a16:creationId xmlns:a16="http://schemas.microsoft.com/office/drawing/2014/main" id="{8586479B-A289-7125-E8C8-3213864F796A}"/>
              </a:ext>
            </a:extLst>
          </p:cNvPr>
          <p:cNvCxnSpPr>
            <a:cxnSpLocks/>
            <a:stCxn id="7" idx="2"/>
            <a:endCxn id="44" idx="6"/>
          </p:cNvCxnSpPr>
          <p:nvPr/>
        </p:nvCxnSpPr>
        <p:spPr>
          <a:xfrm flipH="1" flipV="1">
            <a:off x="9090833" y="1167601"/>
            <a:ext cx="512896" cy="815802"/>
          </a:xfrm>
          <a:prstGeom prst="line">
            <a:avLst/>
          </a:prstGeom>
        </p:spPr>
        <p:style>
          <a:lnRef idx="2">
            <a:schemeClr val="dk1"/>
          </a:lnRef>
          <a:fillRef idx="0">
            <a:schemeClr val="dk1"/>
          </a:fillRef>
          <a:effectRef idx="1">
            <a:schemeClr val="dk1"/>
          </a:effectRef>
          <a:fontRef idx="minor">
            <a:schemeClr val="tx1"/>
          </a:fontRef>
        </p:style>
      </p:cxnSp>
      <p:cxnSp>
        <p:nvCxnSpPr>
          <p:cNvPr id="68" name="直接连接符 67">
            <a:extLst>
              <a:ext uri="{FF2B5EF4-FFF2-40B4-BE49-F238E27FC236}">
                <a16:creationId xmlns:a16="http://schemas.microsoft.com/office/drawing/2014/main" id="{60430ADD-ABF6-7F4B-66CF-4404232BB994}"/>
              </a:ext>
            </a:extLst>
          </p:cNvPr>
          <p:cNvCxnSpPr>
            <a:cxnSpLocks/>
            <a:stCxn id="28" idx="2"/>
            <a:endCxn id="44" idx="6"/>
          </p:cNvCxnSpPr>
          <p:nvPr/>
        </p:nvCxnSpPr>
        <p:spPr>
          <a:xfrm flipH="1" flipV="1">
            <a:off x="9090833" y="1167601"/>
            <a:ext cx="512896" cy="1192950"/>
          </a:xfrm>
          <a:prstGeom prst="line">
            <a:avLst/>
          </a:prstGeom>
        </p:spPr>
        <p:style>
          <a:lnRef idx="2">
            <a:schemeClr val="dk1"/>
          </a:lnRef>
          <a:fillRef idx="0">
            <a:schemeClr val="dk1"/>
          </a:fillRef>
          <a:effectRef idx="1">
            <a:schemeClr val="dk1"/>
          </a:effectRef>
          <a:fontRef idx="minor">
            <a:schemeClr val="tx1"/>
          </a:fontRef>
        </p:style>
      </p:cxnSp>
      <p:cxnSp>
        <p:nvCxnSpPr>
          <p:cNvPr id="22" name="直接连接符 21">
            <a:extLst>
              <a:ext uri="{FF2B5EF4-FFF2-40B4-BE49-F238E27FC236}">
                <a16:creationId xmlns:a16="http://schemas.microsoft.com/office/drawing/2014/main" id="{7FA43B1D-E117-3300-E7F5-290BBBB53773}"/>
              </a:ext>
            </a:extLst>
          </p:cNvPr>
          <p:cNvCxnSpPr>
            <a:cxnSpLocks/>
            <a:stCxn id="14" idx="3"/>
            <a:endCxn id="6" idx="6"/>
          </p:cNvCxnSpPr>
          <p:nvPr/>
        </p:nvCxnSpPr>
        <p:spPr>
          <a:xfrm flipH="1">
            <a:off x="9118421" y="959211"/>
            <a:ext cx="525604" cy="639702"/>
          </a:xfrm>
          <a:prstGeom prst="line">
            <a:avLst/>
          </a:prstGeom>
        </p:spPr>
        <p:style>
          <a:lnRef idx="2">
            <a:schemeClr val="dk1"/>
          </a:lnRef>
          <a:fillRef idx="0">
            <a:schemeClr val="dk1"/>
          </a:fillRef>
          <a:effectRef idx="1">
            <a:schemeClr val="dk1"/>
          </a:effectRef>
          <a:fontRef idx="minor">
            <a:schemeClr val="tx1"/>
          </a:fontRef>
        </p:style>
      </p:cxnSp>
      <p:cxnSp>
        <p:nvCxnSpPr>
          <p:cNvPr id="24" name="直接连接符 23">
            <a:extLst>
              <a:ext uri="{FF2B5EF4-FFF2-40B4-BE49-F238E27FC236}">
                <a16:creationId xmlns:a16="http://schemas.microsoft.com/office/drawing/2014/main" id="{9D3F94CA-54F8-4339-4AE2-634C70E7AA28}"/>
              </a:ext>
            </a:extLst>
          </p:cNvPr>
          <p:cNvCxnSpPr>
            <a:cxnSpLocks/>
            <a:stCxn id="15" idx="2"/>
            <a:endCxn id="6" idx="6"/>
          </p:cNvCxnSpPr>
          <p:nvPr/>
        </p:nvCxnSpPr>
        <p:spPr>
          <a:xfrm flipH="1">
            <a:off x="9118421" y="1233198"/>
            <a:ext cx="485308" cy="365715"/>
          </a:xfrm>
          <a:prstGeom prst="line">
            <a:avLst/>
          </a:prstGeom>
        </p:spPr>
        <p:style>
          <a:lnRef idx="2">
            <a:schemeClr val="dk1"/>
          </a:lnRef>
          <a:fillRef idx="0">
            <a:schemeClr val="dk1"/>
          </a:fillRef>
          <a:effectRef idx="1">
            <a:schemeClr val="dk1"/>
          </a:effectRef>
          <a:fontRef idx="minor">
            <a:schemeClr val="tx1"/>
          </a:fontRef>
        </p:style>
      </p:cxnSp>
      <p:cxnSp>
        <p:nvCxnSpPr>
          <p:cNvPr id="25" name="直接连接符 24">
            <a:extLst>
              <a:ext uri="{FF2B5EF4-FFF2-40B4-BE49-F238E27FC236}">
                <a16:creationId xmlns:a16="http://schemas.microsoft.com/office/drawing/2014/main" id="{4F93062B-0F5D-BE28-41FC-9B5FDCD9CC5A}"/>
              </a:ext>
            </a:extLst>
          </p:cNvPr>
          <p:cNvCxnSpPr>
            <a:cxnSpLocks/>
            <a:stCxn id="7" idx="2"/>
            <a:endCxn id="6" idx="6"/>
          </p:cNvCxnSpPr>
          <p:nvPr/>
        </p:nvCxnSpPr>
        <p:spPr>
          <a:xfrm flipH="1" flipV="1">
            <a:off x="9118421" y="1598913"/>
            <a:ext cx="485308" cy="384490"/>
          </a:xfrm>
          <a:prstGeom prst="line">
            <a:avLst/>
          </a:prstGeom>
        </p:spPr>
        <p:style>
          <a:lnRef idx="2">
            <a:schemeClr val="dk1"/>
          </a:lnRef>
          <a:fillRef idx="0">
            <a:schemeClr val="dk1"/>
          </a:fillRef>
          <a:effectRef idx="1">
            <a:schemeClr val="dk1"/>
          </a:effectRef>
          <a:fontRef idx="minor">
            <a:schemeClr val="tx1"/>
          </a:fontRef>
        </p:style>
      </p:cxnSp>
      <p:cxnSp>
        <p:nvCxnSpPr>
          <p:cNvPr id="26" name="直接连接符 25">
            <a:extLst>
              <a:ext uri="{FF2B5EF4-FFF2-40B4-BE49-F238E27FC236}">
                <a16:creationId xmlns:a16="http://schemas.microsoft.com/office/drawing/2014/main" id="{C4127151-7715-B1D5-BBE7-C3175241CAA7}"/>
              </a:ext>
            </a:extLst>
          </p:cNvPr>
          <p:cNvCxnSpPr>
            <a:cxnSpLocks/>
            <a:stCxn id="28" idx="2"/>
            <a:endCxn id="6" idx="6"/>
          </p:cNvCxnSpPr>
          <p:nvPr/>
        </p:nvCxnSpPr>
        <p:spPr>
          <a:xfrm flipH="1" flipV="1">
            <a:off x="9118421" y="1598913"/>
            <a:ext cx="485308" cy="761638"/>
          </a:xfrm>
          <a:prstGeom prst="line">
            <a:avLst/>
          </a:prstGeom>
        </p:spPr>
        <p:style>
          <a:lnRef idx="2">
            <a:schemeClr val="dk1"/>
          </a:lnRef>
          <a:fillRef idx="0">
            <a:schemeClr val="dk1"/>
          </a:fillRef>
          <a:effectRef idx="1">
            <a:schemeClr val="dk1"/>
          </a:effectRef>
          <a:fontRef idx="minor">
            <a:schemeClr val="tx1"/>
          </a:fontRef>
        </p:style>
      </p:cxnSp>
      <p:cxnSp>
        <p:nvCxnSpPr>
          <p:cNvPr id="94" name="直接连接符 93">
            <a:extLst>
              <a:ext uri="{FF2B5EF4-FFF2-40B4-BE49-F238E27FC236}">
                <a16:creationId xmlns:a16="http://schemas.microsoft.com/office/drawing/2014/main" id="{6BF71306-368C-33ED-8A5F-173DD1BCEB77}"/>
              </a:ext>
            </a:extLst>
          </p:cNvPr>
          <p:cNvCxnSpPr>
            <a:cxnSpLocks/>
            <a:stCxn id="14" idx="3"/>
            <a:endCxn id="12" idx="6"/>
          </p:cNvCxnSpPr>
          <p:nvPr/>
        </p:nvCxnSpPr>
        <p:spPr>
          <a:xfrm flipH="1">
            <a:off x="9110633" y="959211"/>
            <a:ext cx="533392" cy="1102391"/>
          </a:xfrm>
          <a:prstGeom prst="line">
            <a:avLst/>
          </a:prstGeom>
        </p:spPr>
        <p:style>
          <a:lnRef idx="2">
            <a:schemeClr val="dk1"/>
          </a:lnRef>
          <a:fillRef idx="0">
            <a:schemeClr val="dk1"/>
          </a:fillRef>
          <a:effectRef idx="1">
            <a:schemeClr val="dk1"/>
          </a:effectRef>
          <a:fontRef idx="minor">
            <a:schemeClr val="tx1"/>
          </a:fontRef>
        </p:style>
      </p:cxnSp>
      <p:cxnSp>
        <p:nvCxnSpPr>
          <p:cNvPr id="29" name="直接连接符 28">
            <a:extLst>
              <a:ext uri="{FF2B5EF4-FFF2-40B4-BE49-F238E27FC236}">
                <a16:creationId xmlns:a16="http://schemas.microsoft.com/office/drawing/2014/main" id="{49EEF065-6D44-AA39-2EFA-6C1759783064}"/>
              </a:ext>
            </a:extLst>
          </p:cNvPr>
          <p:cNvCxnSpPr>
            <a:cxnSpLocks/>
            <a:stCxn id="15" idx="2"/>
            <a:endCxn id="12" idx="6"/>
          </p:cNvCxnSpPr>
          <p:nvPr/>
        </p:nvCxnSpPr>
        <p:spPr>
          <a:xfrm flipH="1">
            <a:off x="9110633" y="1233198"/>
            <a:ext cx="493096" cy="828404"/>
          </a:xfrm>
          <a:prstGeom prst="line">
            <a:avLst/>
          </a:prstGeom>
        </p:spPr>
        <p:style>
          <a:lnRef idx="2">
            <a:schemeClr val="dk1"/>
          </a:lnRef>
          <a:fillRef idx="0">
            <a:schemeClr val="dk1"/>
          </a:fillRef>
          <a:effectRef idx="1">
            <a:schemeClr val="dk1"/>
          </a:effectRef>
          <a:fontRef idx="minor">
            <a:schemeClr val="tx1"/>
          </a:fontRef>
        </p:style>
      </p:cxnSp>
      <p:cxnSp>
        <p:nvCxnSpPr>
          <p:cNvPr id="102" name="直接连接符 101">
            <a:extLst>
              <a:ext uri="{FF2B5EF4-FFF2-40B4-BE49-F238E27FC236}">
                <a16:creationId xmlns:a16="http://schemas.microsoft.com/office/drawing/2014/main" id="{CF51F999-AF5F-1425-6846-61384CEF7AA0}"/>
              </a:ext>
            </a:extLst>
          </p:cNvPr>
          <p:cNvCxnSpPr>
            <a:cxnSpLocks/>
            <a:stCxn id="17" idx="2"/>
            <a:endCxn id="12" idx="6"/>
          </p:cNvCxnSpPr>
          <p:nvPr/>
        </p:nvCxnSpPr>
        <p:spPr>
          <a:xfrm flipH="1">
            <a:off x="9110633" y="1615971"/>
            <a:ext cx="498138" cy="445631"/>
          </a:xfrm>
          <a:prstGeom prst="line">
            <a:avLst/>
          </a:prstGeom>
        </p:spPr>
        <p:style>
          <a:lnRef idx="2">
            <a:schemeClr val="dk1"/>
          </a:lnRef>
          <a:fillRef idx="0">
            <a:schemeClr val="dk1"/>
          </a:fillRef>
          <a:effectRef idx="1">
            <a:schemeClr val="dk1"/>
          </a:effectRef>
          <a:fontRef idx="minor">
            <a:schemeClr val="tx1"/>
          </a:fontRef>
        </p:style>
      </p:cxnSp>
      <p:cxnSp>
        <p:nvCxnSpPr>
          <p:cNvPr id="31" name="直接连接符 30">
            <a:extLst>
              <a:ext uri="{FF2B5EF4-FFF2-40B4-BE49-F238E27FC236}">
                <a16:creationId xmlns:a16="http://schemas.microsoft.com/office/drawing/2014/main" id="{74830F4F-4EF3-011A-CC06-8DDA3FEBA507}"/>
              </a:ext>
            </a:extLst>
          </p:cNvPr>
          <p:cNvCxnSpPr>
            <a:cxnSpLocks/>
            <a:stCxn id="7" idx="2"/>
            <a:endCxn id="12" idx="6"/>
          </p:cNvCxnSpPr>
          <p:nvPr/>
        </p:nvCxnSpPr>
        <p:spPr>
          <a:xfrm flipH="1">
            <a:off x="9110633" y="1983403"/>
            <a:ext cx="493096" cy="78199"/>
          </a:xfrm>
          <a:prstGeom prst="line">
            <a:avLst/>
          </a:prstGeom>
        </p:spPr>
        <p:style>
          <a:lnRef idx="2">
            <a:schemeClr val="dk1"/>
          </a:lnRef>
          <a:fillRef idx="0">
            <a:schemeClr val="dk1"/>
          </a:fillRef>
          <a:effectRef idx="1">
            <a:schemeClr val="dk1"/>
          </a:effectRef>
          <a:fontRef idx="minor">
            <a:schemeClr val="tx1"/>
          </a:fontRef>
        </p:style>
      </p:cxnSp>
      <p:cxnSp>
        <p:nvCxnSpPr>
          <p:cNvPr id="110" name="直接连接符 109">
            <a:extLst>
              <a:ext uri="{FF2B5EF4-FFF2-40B4-BE49-F238E27FC236}">
                <a16:creationId xmlns:a16="http://schemas.microsoft.com/office/drawing/2014/main" id="{B74C0614-835E-AD1C-4D20-47AA97AFBCF1}"/>
              </a:ext>
            </a:extLst>
          </p:cNvPr>
          <p:cNvCxnSpPr>
            <a:cxnSpLocks/>
            <a:stCxn id="28" idx="2"/>
            <a:endCxn id="12" idx="6"/>
          </p:cNvCxnSpPr>
          <p:nvPr/>
        </p:nvCxnSpPr>
        <p:spPr>
          <a:xfrm flipH="1" flipV="1">
            <a:off x="9110633" y="2061602"/>
            <a:ext cx="493096" cy="298949"/>
          </a:xfrm>
          <a:prstGeom prst="line">
            <a:avLst/>
          </a:prstGeom>
        </p:spPr>
        <p:style>
          <a:lnRef idx="2">
            <a:schemeClr val="dk1"/>
          </a:lnRef>
          <a:fillRef idx="0">
            <a:schemeClr val="dk1"/>
          </a:fillRef>
          <a:effectRef idx="1">
            <a:schemeClr val="dk1"/>
          </a:effectRef>
          <a:fontRef idx="minor">
            <a:schemeClr val="tx1"/>
          </a:fontRef>
        </p:style>
      </p:cxnSp>
      <p:cxnSp>
        <p:nvCxnSpPr>
          <p:cNvPr id="113" name="直接连接符 112">
            <a:extLst>
              <a:ext uri="{FF2B5EF4-FFF2-40B4-BE49-F238E27FC236}">
                <a16:creationId xmlns:a16="http://schemas.microsoft.com/office/drawing/2014/main" id="{0AF72AA2-5DB1-99F8-F2BC-CB226BEA867A}"/>
              </a:ext>
            </a:extLst>
          </p:cNvPr>
          <p:cNvCxnSpPr>
            <a:cxnSpLocks/>
            <a:stCxn id="9" idx="2"/>
            <a:endCxn id="14" idx="6"/>
          </p:cNvCxnSpPr>
          <p:nvPr/>
        </p:nvCxnSpPr>
        <p:spPr>
          <a:xfrm flipH="1" flipV="1">
            <a:off x="9878884" y="861278"/>
            <a:ext cx="447750" cy="174793"/>
          </a:xfrm>
          <a:prstGeom prst="line">
            <a:avLst/>
          </a:prstGeom>
        </p:spPr>
        <p:style>
          <a:lnRef idx="2">
            <a:schemeClr val="dk1"/>
          </a:lnRef>
          <a:fillRef idx="0">
            <a:schemeClr val="dk1"/>
          </a:fillRef>
          <a:effectRef idx="1">
            <a:schemeClr val="dk1"/>
          </a:effectRef>
          <a:fontRef idx="minor">
            <a:schemeClr val="tx1"/>
          </a:fontRef>
        </p:style>
      </p:cxnSp>
      <p:cxnSp>
        <p:nvCxnSpPr>
          <p:cNvPr id="117" name="直接连接符 116">
            <a:extLst>
              <a:ext uri="{FF2B5EF4-FFF2-40B4-BE49-F238E27FC236}">
                <a16:creationId xmlns:a16="http://schemas.microsoft.com/office/drawing/2014/main" id="{1A277D88-EE5C-503F-CF15-D9735BA56693}"/>
              </a:ext>
            </a:extLst>
          </p:cNvPr>
          <p:cNvCxnSpPr>
            <a:cxnSpLocks/>
            <a:stCxn id="13" idx="2"/>
            <a:endCxn id="14" idx="6"/>
          </p:cNvCxnSpPr>
          <p:nvPr/>
        </p:nvCxnSpPr>
        <p:spPr>
          <a:xfrm flipH="1" flipV="1">
            <a:off x="9878884" y="861278"/>
            <a:ext cx="463885" cy="563740"/>
          </a:xfrm>
          <a:prstGeom prst="line">
            <a:avLst/>
          </a:prstGeom>
        </p:spPr>
        <p:style>
          <a:lnRef idx="2">
            <a:schemeClr val="dk1"/>
          </a:lnRef>
          <a:fillRef idx="0">
            <a:schemeClr val="dk1"/>
          </a:fillRef>
          <a:effectRef idx="1">
            <a:schemeClr val="dk1"/>
          </a:effectRef>
          <a:fontRef idx="minor">
            <a:schemeClr val="tx1"/>
          </a:fontRef>
        </p:style>
      </p:cxnSp>
      <p:cxnSp>
        <p:nvCxnSpPr>
          <p:cNvPr id="33" name="直接连接符 32">
            <a:extLst>
              <a:ext uri="{FF2B5EF4-FFF2-40B4-BE49-F238E27FC236}">
                <a16:creationId xmlns:a16="http://schemas.microsoft.com/office/drawing/2014/main" id="{F65F3A24-557F-F313-916F-759A2BDC19E3}"/>
              </a:ext>
            </a:extLst>
          </p:cNvPr>
          <p:cNvCxnSpPr>
            <a:cxnSpLocks/>
            <a:stCxn id="40" idx="2"/>
            <a:endCxn id="14" idx="6"/>
          </p:cNvCxnSpPr>
          <p:nvPr/>
        </p:nvCxnSpPr>
        <p:spPr>
          <a:xfrm flipH="1" flipV="1">
            <a:off x="9878884" y="861278"/>
            <a:ext cx="447750" cy="952688"/>
          </a:xfrm>
          <a:prstGeom prst="line">
            <a:avLst/>
          </a:prstGeom>
        </p:spPr>
        <p:style>
          <a:lnRef idx="2">
            <a:schemeClr val="dk1"/>
          </a:lnRef>
          <a:fillRef idx="0">
            <a:schemeClr val="dk1"/>
          </a:fillRef>
          <a:effectRef idx="1">
            <a:schemeClr val="dk1"/>
          </a:effectRef>
          <a:fontRef idx="minor">
            <a:schemeClr val="tx1"/>
          </a:fontRef>
        </p:style>
      </p:cxnSp>
      <p:cxnSp>
        <p:nvCxnSpPr>
          <p:cNvPr id="133" name="直接连接符 132">
            <a:extLst>
              <a:ext uri="{FF2B5EF4-FFF2-40B4-BE49-F238E27FC236}">
                <a16:creationId xmlns:a16="http://schemas.microsoft.com/office/drawing/2014/main" id="{0D5CE886-547F-F709-264F-99914C5AEEF1}"/>
              </a:ext>
            </a:extLst>
          </p:cNvPr>
          <p:cNvCxnSpPr>
            <a:cxnSpLocks/>
            <a:stCxn id="43" idx="2"/>
            <a:endCxn id="14" idx="6"/>
          </p:cNvCxnSpPr>
          <p:nvPr/>
        </p:nvCxnSpPr>
        <p:spPr>
          <a:xfrm flipH="1" flipV="1">
            <a:off x="9878884" y="861278"/>
            <a:ext cx="447750" cy="1331169"/>
          </a:xfrm>
          <a:prstGeom prst="line">
            <a:avLst/>
          </a:prstGeom>
        </p:spPr>
        <p:style>
          <a:lnRef idx="2">
            <a:schemeClr val="dk1"/>
          </a:lnRef>
          <a:fillRef idx="0">
            <a:schemeClr val="dk1"/>
          </a:fillRef>
          <a:effectRef idx="1">
            <a:schemeClr val="dk1"/>
          </a:effectRef>
          <a:fontRef idx="minor">
            <a:schemeClr val="tx1"/>
          </a:fontRef>
        </p:style>
      </p:cxnSp>
      <p:cxnSp>
        <p:nvCxnSpPr>
          <p:cNvPr id="137" name="直接连接符 136">
            <a:extLst>
              <a:ext uri="{FF2B5EF4-FFF2-40B4-BE49-F238E27FC236}">
                <a16:creationId xmlns:a16="http://schemas.microsoft.com/office/drawing/2014/main" id="{97F96461-12E9-60BA-C46E-C08600DC4D68}"/>
              </a:ext>
            </a:extLst>
          </p:cNvPr>
          <p:cNvCxnSpPr>
            <a:cxnSpLocks/>
            <a:stCxn id="13" idx="2"/>
            <a:endCxn id="15" idx="6"/>
          </p:cNvCxnSpPr>
          <p:nvPr/>
        </p:nvCxnSpPr>
        <p:spPr>
          <a:xfrm flipH="1" flipV="1">
            <a:off x="9878884" y="1233198"/>
            <a:ext cx="463885" cy="191820"/>
          </a:xfrm>
          <a:prstGeom prst="line">
            <a:avLst/>
          </a:prstGeom>
        </p:spPr>
        <p:style>
          <a:lnRef idx="2">
            <a:schemeClr val="dk1"/>
          </a:lnRef>
          <a:fillRef idx="0">
            <a:schemeClr val="dk1"/>
          </a:fillRef>
          <a:effectRef idx="1">
            <a:schemeClr val="dk1"/>
          </a:effectRef>
          <a:fontRef idx="minor">
            <a:schemeClr val="tx1"/>
          </a:fontRef>
        </p:style>
      </p:cxnSp>
      <p:cxnSp>
        <p:nvCxnSpPr>
          <p:cNvPr id="140" name="直接连接符 139">
            <a:extLst>
              <a:ext uri="{FF2B5EF4-FFF2-40B4-BE49-F238E27FC236}">
                <a16:creationId xmlns:a16="http://schemas.microsoft.com/office/drawing/2014/main" id="{4A77BA3C-6BE8-616B-1255-76FEC10D5166}"/>
              </a:ext>
            </a:extLst>
          </p:cNvPr>
          <p:cNvCxnSpPr>
            <a:cxnSpLocks/>
            <a:stCxn id="9" idx="2"/>
            <a:endCxn id="15" idx="6"/>
          </p:cNvCxnSpPr>
          <p:nvPr/>
        </p:nvCxnSpPr>
        <p:spPr>
          <a:xfrm flipH="1">
            <a:off x="9878884" y="1036071"/>
            <a:ext cx="447750" cy="197127"/>
          </a:xfrm>
          <a:prstGeom prst="line">
            <a:avLst/>
          </a:prstGeom>
        </p:spPr>
        <p:style>
          <a:lnRef idx="2">
            <a:schemeClr val="dk1"/>
          </a:lnRef>
          <a:fillRef idx="0">
            <a:schemeClr val="dk1"/>
          </a:fillRef>
          <a:effectRef idx="1">
            <a:schemeClr val="dk1"/>
          </a:effectRef>
          <a:fontRef idx="minor">
            <a:schemeClr val="tx1"/>
          </a:fontRef>
        </p:style>
      </p:cxnSp>
      <p:cxnSp>
        <p:nvCxnSpPr>
          <p:cNvPr id="143" name="直接连接符 142">
            <a:extLst>
              <a:ext uri="{FF2B5EF4-FFF2-40B4-BE49-F238E27FC236}">
                <a16:creationId xmlns:a16="http://schemas.microsoft.com/office/drawing/2014/main" id="{8331746E-FE0A-7867-BE55-201D92DB5C73}"/>
              </a:ext>
            </a:extLst>
          </p:cNvPr>
          <p:cNvCxnSpPr>
            <a:cxnSpLocks/>
            <a:stCxn id="40" idx="2"/>
            <a:endCxn id="15" idx="6"/>
          </p:cNvCxnSpPr>
          <p:nvPr/>
        </p:nvCxnSpPr>
        <p:spPr>
          <a:xfrm flipH="1" flipV="1">
            <a:off x="9878884" y="1233198"/>
            <a:ext cx="447750" cy="580768"/>
          </a:xfrm>
          <a:prstGeom prst="line">
            <a:avLst/>
          </a:prstGeom>
        </p:spPr>
        <p:style>
          <a:lnRef idx="2">
            <a:schemeClr val="dk1"/>
          </a:lnRef>
          <a:fillRef idx="0">
            <a:schemeClr val="dk1"/>
          </a:fillRef>
          <a:effectRef idx="1">
            <a:schemeClr val="dk1"/>
          </a:effectRef>
          <a:fontRef idx="minor">
            <a:schemeClr val="tx1"/>
          </a:fontRef>
        </p:style>
      </p:cxnSp>
      <p:cxnSp>
        <p:nvCxnSpPr>
          <p:cNvPr id="147" name="直接连接符 146">
            <a:extLst>
              <a:ext uri="{FF2B5EF4-FFF2-40B4-BE49-F238E27FC236}">
                <a16:creationId xmlns:a16="http://schemas.microsoft.com/office/drawing/2014/main" id="{6B548CE6-B4C5-7C73-B227-BCD6786DB381}"/>
              </a:ext>
            </a:extLst>
          </p:cNvPr>
          <p:cNvCxnSpPr>
            <a:cxnSpLocks/>
            <a:stCxn id="43" idx="2"/>
            <a:endCxn id="15" idx="6"/>
          </p:cNvCxnSpPr>
          <p:nvPr/>
        </p:nvCxnSpPr>
        <p:spPr>
          <a:xfrm flipH="1" flipV="1">
            <a:off x="9878884" y="1233198"/>
            <a:ext cx="447750" cy="959249"/>
          </a:xfrm>
          <a:prstGeom prst="line">
            <a:avLst/>
          </a:prstGeom>
        </p:spPr>
        <p:style>
          <a:lnRef idx="2">
            <a:schemeClr val="dk1"/>
          </a:lnRef>
          <a:fillRef idx="0">
            <a:schemeClr val="dk1"/>
          </a:fillRef>
          <a:effectRef idx="1">
            <a:schemeClr val="dk1"/>
          </a:effectRef>
          <a:fontRef idx="minor">
            <a:schemeClr val="tx1"/>
          </a:fontRef>
        </p:style>
      </p:cxnSp>
      <p:cxnSp>
        <p:nvCxnSpPr>
          <p:cNvPr id="150" name="直接连接符 149">
            <a:extLst>
              <a:ext uri="{FF2B5EF4-FFF2-40B4-BE49-F238E27FC236}">
                <a16:creationId xmlns:a16="http://schemas.microsoft.com/office/drawing/2014/main" id="{DFD4903F-F984-D05E-172E-8A047817DF73}"/>
              </a:ext>
            </a:extLst>
          </p:cNvPr>
          <p:cNvCxnSpPr>
            <a:cxnSpLocks/>
            <a:stCxn id="9" idx="2"/>
            <a:endCxn id="17" idx="6"/>
          </p:cNvCxnSpPr>
          <p:nvPr/>
        </p:nvCxnSpPr>
        <p:spPr>
          <a:xfrm flipH="1">
            <a:off x="9883926" y="1036071"/>
            <a:ext cx="442708" cy="579900"/>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a:extLst>
              <a:ext uri="{FF2B5EF4-FFF2-40B4-BE49-F238E27FC236}">
                <a16:creationId xmlns:a16="http://schemas.microsoft.com/office/drawing/2014/main" id="{8997FDEE-386E-A7E0-11EE-3D367E56CD46}"/>
              </a:ext>
            </a:extLst>
          </p:cNvPr>
          <p:cNvCxnSpPr>
            <a:cxnSpLocks/>
            <a:stCxn id="13" idx="2"/>
            <a:endCxn id="17" idx="6"/>
          </p:cNvCxnSpPr>
          <p:nvPr/>
        </p:nvCxnSpPr>
        <p:spPr>
          <a:xfrm flipH="1">
            <a:off x="9883926" y="1425018"/>
            <a:ext cx="458843" cy="190953"/>
          </a:xfrm>
          <a:prstGeom prst="line">
            <a:avLst/>
          </a:prstGeom>
        </p:spPr>
        <p:style>
          <a:lnRef idx="2">
            <a:schemeClr val="dk1"/>
          </a:lnRef>
          <a:fillRef idx="0">
            <a:schemeClr val="dk1"/>
          </a:fillRef>
          <a:effectRef idx="1">
            <a:schemeClr val="dk1"/>
          </a:effectRef>
          <a:fontRef idx="minor">
            <a:schemeClr val="tx1"/>
          </a:fontRef>
        </p:style>
      </p:cxnSp>
      <p:cxnSp>
        <p:nvCxnSpPr>
          <p:cNvPr id="35" name="直接连接符 34">
            <a:extLst>
              <a:ext uri="{FF2B5EF4-FFF2-40B4-BE49-F238E27FC236}">
                <a16:creationId xmlns:a16="http://schemas.microsoft.com/office/drawing/2014/main" id="{57E40E4D-8751-6D64-A187-240C9783AE9C}"/>
              </a:ext>
            </a:extLst>
          </p:cNvPr>
          <p:cNvCxnSpPr>
            <a:cxnSpLocks/>
            <a:stCxn id="17" idx="6"/>
            <a:endCxn id="40" idx="2"/>
          </p:cNvCxnSpPr>
          <p:nvPr/>
        </p:nvCxnSpPr>
        <p:spPr>
          <a:xfrm>
            <a:off x="9883926" y="1615971"/>
            <a:ext cx="442708" cy="197995"/>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0918E67A-3DB0-C2E0-2E2E-F198F6CC53D5}"/>
              </a:ext>
            </a:extLst>
          </p:cNvPr>
          <p:cNvCxnSpPr>
            <a:cxnSpLocks/>
            <a:stCxn id="17" idx="6"/>
            <a:endCxn id="43" idx="2"/>
          </p:cNvCxnSpPr>
          <p:nvPr/>
        </p:nvCxnSpPr>
        <p:spPr>
          <a:xfrm>
            <a:off x="9883926" y="1615971"/>
            <a:ext cx="442708" cy="576476"/>
          </a:xfrm>
          <a:prstGeom prst="line">
            <a:avLst/>
          </a:prstGeom>
        </p:spPr>
        <p:style>
          <a:lnRef idx="2">
            <a:schemeClr val="dk1"/>
          </a:lnRef>
          <a:fillRef idx="0">
            <a:schemeClr val="dk1"/>
          </a:fillRef>
          <a:effectRef idx="1">
            <a:schemeClr val="dk1"/>
          </a:effectRef>
          <a:fontRef idx="minor">
            <a:schemeClr val="tx1"/>
          </a:fontRef>
        </p:style>
      </p:cxnSp>
      <p:cxnSp>
        <p:nvCxnSpPr>
          <p:cNvPr id="164" name="直接连接符 163">
            <a:extLst>
              <a:ext uri="{FF2B5EF4-FFF2-40B4-BE49-F238E27FC236}">
                <a16:creationId xmlns:a16="http://schemas.microsoft.com/office/drawing/2014/main" id="{E46A2E21-3E36-E8AB-9DB3-9FA39DE61CCE}"/>
              </a:ext>
            </a:extLst>
          </p:cNvPr>
          <p:cNvCxnSpPr>
            <a:cxnSpLocks/>
            <a:stCxn id="9" idx="2"/>
            <a:endCxn id="7" idx="6"/>
          </p:cNvCxnSpPr>
          <p:nvPr/>
        </p:nvCxnSpPr>
        <p:spPr>
          <a:xfrm flipH="1">
            <a:off x="9878884" y="1036071"/>
            <a:ext cx="447750" cy="947332"/>
          </a:xfrm>
          <a:prstGeom prst="line">
            <a:avLst/>
          </a:prstGeom>
        </p:spPr>
        <p:style>
          <a:lnRef idx="2">
            <a:schemeClr val="dk1"/>
          </a:lnRef>
          <a:fillRef idx="0">
            <a:schemeClr val="dk1"/>
          </a:fillRef>
          <a:effectRef idx="1">
            <a:schemeClr val="dk1"/>
          </a:effectRef>
          <a:fontRef idx="minor">
            <a:schemeClr val="tx1"/>
          </a:fontRef>
        </p:style>
      </p:cxnSp>
      <p:cxnSp>
        <p:nvCxnSpPr>
          <p:cNvPr id="169" name="直接连接符 168">
            <a:extLst>
              <a:ext uri="{FF2B5EF4-FFF2-40B4-BE49-F238E27FC236}">
                <a16:creationId xmlns:a16="http://schemas.microsoft.com/office/drawing/2014/main" id="{FD5D3AFC-E73B-A64A-BA32-DFE23FB81F79}"/>
              </a:ext>
            </a:extLst>
          </p:cNvPr>
          <p:cNvCxnSpPr>
            <a:cxnSpLocks/>
            <a:stCxn id="9" idx="2"/>
            <a:endCxn id="7" idx="6"/>
          </p:cNvCxnSpPr>
          <p:nvPr/>
        </p:nvCxnSpPr>
        <p:spPr>
          <a:xfrm flipH="1">
            <a:off x="9878884" y="1036071"/>
            <a:ext cx="447750" cy="947332"/>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E088AC4-97DA-66A6-78A8-A8DF7BAF078C}"/>
              </a:ext>
            </a:extLst>
          </p:cNvPr>
          <p:cNvCxnSpPr>
            <a:cxnSpLocks/>
            <a:stCxn id="13" idx="2"/>
            <a:endCxn id="7" idx="6"/>
          </p:cNvCxnSpPr>
          <p:nvPr/>
        </p:nvCxnSpPr>
        <p:spPr>
          <a:xfrm flipH="1">
            <a:off x="9878884" y="1425018"/>
            <a:ext cx="463885" cy="558385"/>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35AF35BB-D46A-D2FA-3959-83EEE8C631CE}"/>
              </a:ext>
            </a:extLst>
          </p:cNvPr>
          <p:cNvCxnSpPr>
            <a:cxnSpLocks/>
            <a:stCxn id="40" idx="2"/>
            <a:endCxn id="7" idx="6"/>
          </p:cNvCxnSpPr>
          <p:nvPr/>
        </p:nvCxnSpPr>
        <p:spPr>
          <a:xfrm flipH="1">
            <a:off x="9878884" y="1813966"/>
            <a:ext cx="447750" cy="169437"/>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6A4F40E1-F681-096A-A745-A42B70A0212D}"/>
              </a:ext>
            </a:extLst>
          </p:cNvPr>
          <p:cNvCxnSpPr>
            <a:cxnSpLocks/>
            <a:stCxn id="43" idx="2"/>
            <a:endCxn id="7" idx="6"/>
          </p:cNvCxnSpPr>
          <p:nvPr/>
        </p:nvCxnSpPr>
        <p:spPr>
          <a:xfrm flipH="1" flipV="1">
            <a:off x="9878884" y="1983403"/>
            <a:ext cx="447750" cy="209044"/>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08878EAD-8758-78EA-A77A-1BE149BB7127}"/>
              </a:ext>
            </a:extLst>
          </p:cNvPr>
          <p:cNvCxnSpPr>
            <a:cxnSpLocks/>
            <a:stCxn id="9" idx="2"/>
            <a:endCxn id="28" idx="6"/>
          </p:cNvCxnSpPr>
          <p:nvPr/>
        </p:nvCxnSpPr>
        <p:spPr>
          <a:xfrm flipH="1">
            <a:off x="9878884" y="1036071"/>
            <a:ext cx="447750" cy="1324480"/>
          </a:xfrm>
          <a:prstGeom prst="line">
            <a:avLst/>
          </a:prstGeom>
        </p:spPr>
        <p:style>
          <a:lnRef idx="2">
            <a:schemeClr val="dk1"/>
          </a:lnRef>
          <a:fillRef idx="0">
            <a:schemeClr val="dk1"/>
          </a:fillRef>
          <a:effectRef idx="1">
            <a:schemeClr val="dk1"/>
          </a:effectRef>
          <a:fontRef idx="minor">
            <a:schemeClr val="tx1"/>
          </a:fontRef>
        </p:style>
      </p:cxnSp>
      <p:cxnSp>
        <p:nvCxnSpPr>
          <p:cNvPr id="190" name="直接连接符 189">
            <a:extLst>
              <a:ext uri="{FF2B5EF4-FFF2-40B4-BE49-F238E27FC236}">
                <a16:creationId xmlns:a16="http://schemas.microsoft.com/office/drawing/2014/main" id="{BD6922B6-EFA8-8F85-2576-F8E6C8E43175}"/>
              </a:ext>
            </a:extLst>
          </p:cNvPr>
          <p:cNvCxnSpPr>
            <a:cxnSpLocks/>
            <a:stCxn id="13" idx="2"/>
            <a:endCxn id="28" idx="6"/>
          </p:cNvCxnSpPr>
          <p:nvPr/>
        </p:nvCxnSpPr>
        <p:spPr>
          <a:xfrm flipH="1">
            <a:off x="9878884" y="1425018"/>
            <a:ext cx="463885" cy="935533"/>
          </a:xfrm>
          <a:prstGeom prst="line">
            <a:avLst/>
          </a:prstGeom>
        </p:spPr>
        <p:style>
          <a:lnRef idx="2">
            <a:schemeClr val="dk1"/>
          </a:lnRef>
          <a:fillRef idx="0">
            <a:schemeClr val="dk1"/>
          </a:fillRef>
          <a:effectRef idx="1">
            <a:schemeClr val="dk1"/>
          </a:effectRef>
          <a:fontRef idx="minor">
            <a:schemeClr val="tx1"/>
          </a:fontRef>
        </p:style>
      </p:cxnSp>
      <p:cxnSp>
        <p:nvCxnSpPr>
          <p:cNvPr id="193" name="直接连接符 192">
            <a:extLst>
              <a:ext uri="{FF2B5EF4-FFF2-40B4-BE49-F238E27FC236}">
                <a16:creationId xmlns:a16="http://schemas.microsoft.com/office/drawing/2014/main" id="{C0A3B0C7-BAE8-D5A5-BCE9-9D35B15F75B8}"/>
              </a:ext>
            </a:extLst>
          </p:cNvPr>
          <p:cNvCxnSpPr>
            <a:cxnSpLocks/>
            <a:stCxn id="40" idx="2"/>
            <a:endCxn id="28" idx="6"/>
          </p:cNvCxnSpPr>
          <p:nvPr/>
        </p:nvCxnSpPr>
        <p:spPr>
          <a:xfrm flipH="1">
            <a:off x="9878884" y="1813966"/>
            <a:ext cx="447750" cy="546585"/>
          </a:xfrm>
          <a:prstGeom prst="line">
            <a:avLst/>
          </a:prstGeom>
        </p:spPr>
        <p:style>
          <a:lnRef idx="2">
            <a:schemeClr val="dk1"/>
          </a:lnRef>
          <a:fillRef idx="0">
            <a:schemeClr val="dk1"/>
          </a:fillRef>
          <a:effectRef idx="1">
            <a:schemeClr val="dk1"/>
          </a:effectRef>
          <a:fontRef idx="minor">
            <a:schemeClr val="tx1"/>
          </a:fontRef>
        </p:style>
      </p:cxnSp>
      <p:cxnSp>
        <p:nvCxnSpPr>
          <p:cNvPr id="197" name="直接连接符 196">
            <a:extLst>
              <a:ext uri="{FF2B5EF4-FFF2-40B4-BE49-F238E27FC236}">
                <a16:creationId xmlns:a16="http://schemas.microsoft.com/office/drawing/2014/main" id="{E39DF731-081A-00A6-BF7C-8AE433511FEF}"/>
              </a:ext>
            </a:extLst>
          </p:cNvPr>
          <p:cNvCxnSpPr>
            <a:cxnSpLocks/>
            <a:stCxn id="43" idx="2"/>
            <a:endCxn id="28" idx="6"/>
          </p:cNvCxnSpPr>
          <p:nvPr/>
        </p:nvCxnSpPr>
        <p:spPr>
          <a:xfrm flipH="1">
            <a:off x="9878884" y="2192447"/>
            <a:ext cx="447750" cy="168104"/>
          </a:xfrm>
          <a:prstGeom prst="line">
            <a:avLst/>
          </a:prstGeom>
        </p:spPr>
        <p:style>
          <a:lnRef idx="2">
            <a:schemeClr val="dk1"/>
          </a:lnRef>
          <a:fillRef idx="0">
            <a:schemeClr val="dk1"/>
          </a:fillRef>
          <a:effectRef idx="1">
            <a:schemeClr val="dk1"/>
          </a:effectRef>
          <a:fontRef idx="minor">
            <a:schemeClr val="tx1"/>
          </a:fontRef>
        </p:style>
      </p:cxnSp>
      <p:sp>
        <p:nvSpPr>
          <p:cNvPr id="302" name="文本框 301">
            <a:extLst>
              <a:ext uri="{FF2B5EF4-FFF2-40B4-BE49-F238E27FC236}">
                <a16:creationId xmlns:a16="http://schemas.microsoft.com/office/drawing/2014/main" id="{8C92F69C-1B0A-E74F-D9BB-C8A6F67F95B2}"/>
              </a:ext>
            </a:extLst>
          </p:cNvPr>
          <p:cNvSpPr txBox="1"/>
          <p:nvPr/>
        </p:nvSpPr>
        <p:spPr>
          <a:xfrm rot="16200000">
            <a:off x="8357482" y="1520125"/>
            <a:ext cx="50184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MLP</a:t>
            </a:r>
            <a:endParaRPr lang="zh-CN" altLang="en-US" sz="1200" dirty="0"/>
          </a:p>
        </p:txBody>
      </p:sp>
    </p:spTree>
    <p:extLst>
      <p:ext uri="{BB962C8B-B14F-4D97-AF65-F5344CB8AC3E}">
        <p14:creationId xmlns:p14="http://schemas.microsoft.com/office/powerpoint/2010/main" val="1889373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53BBE-0E89-32E2-D90D-10F753112662}"/>
            </a:ext>
          </a:extLst>
        </p:cNvPr>
        <p:cNvGrpSpPr/>
        <p:nvPr/>
      </p:nvGrpSpPr>
      <p:grpSpPr>
        <a:xfrm>
          <a:off x="0" y="0"/>
          <a:ext cx="0" cy="0"/>
          <a:chOff x="0" y="0"/>
          <a:chExt cx="0" cy="0"/>
        </a:xfrm>
      </p:grpSpPr>
      <p:sp>
        <p:nvSpPr>
          <p:cNvPr id="1303" name="矩形 1302">
            <a:extLst>
              <a:ext uri="{FF2B5EF4-FFF2-40B4-BE49-F238E27FC236}">
                <a16:creationId xmlns:a16="http://schemas.microsoft.com/office/drawing/2014/main" id="{71DC2B9B-6022-1FDF-96A0-0024088C80B1}"/>
              </a:ext>
            </a:extLst>
          </p:cNvPr>
          <p:cNvSpPr/>
          <p:nvPr/>
        </p:nvSpPr>
        <p:spPr>
          <a:xfrm>
            <a:off x="6593038" y="198142"/>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F99956B0-408D-C13D-17C5-7227838445B6}"/>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7874699D-FA26-1E57-196C-005816C4C0AF}"/>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EF4DA22E-6F1F-667B-97A3-A63A37A95BB2}"/>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ED05E31D-A930-F192-E4EB-2AD58422A072}"/>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B4BC09D2-E026-DE17-4504-CF576676DE55}"/>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199D7F29-3113-C707-5A3D-4F97184B6239}"/>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7A9A7F67-7D97-4479-7C78-FFAE881F0C64}"/>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7C4FF714-5033-E38E-CD11-8CC8D8126336}"/>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1AC096C2-EAC1-F4D8-F56B-8EEF854D5968}"/>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ED2A532B-BBAF-433A-DB18-43F80DF20066}"/>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998543D4-F732-1524-EB32-8127F0136D30}"/>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B52BBB31-5A20-8B2F-DBF8-9CBED47C9F0F}"/>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11842BD3-26FF-4125-44EB-47D11E37A67C}"/>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60640C49-E8FC-E270-DCF1-0C8E89EA82FC}"/>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DD02A5EB-C55C-FCE1-E727-18CCFFF288B3}"/>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E7ABC18F-B258-7133-6829-D1C8F5FBDF9B}"/>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FE9C968D-E246-6E8D-DAEF-9957954F1EB4}"/>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D7B8C167-90BB-E0EC-0290-3A7A38C277A1}"/>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85C3A08C-7589-C5A4-94C0-D0D872121A69}"/>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F48170D3-724C-2C89-C167-782314BFC00A}"/>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E4D6194A-7747-8BE2-B8E8-5B0DF122BD51}"/>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203250DF-CF94-EE07-494E-54C8B7882BA5}"/>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0D475983-6151-3ACD-EDF1-9CA3E019100B}"/>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39D873E2-E2F0-39A7-C762-F3122FD399D5}"/>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A9925CDB-0848-B555-B8DF-3C5E230374CC}"/>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387CBE0D-31D2-D5D8-505C-4458E9A4C0DF}"/>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DBF66CB8-02C4-7022-4D3E-0D5E77DF8913}"/>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D1FFDE2E-86B4-D81E-4A67-F527CBBCF1C2}"/>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stealth-anchoring selection</a:t>
            </a:r>
          </a:p>
        </p:txBody>
      </p:sp>
      <p:sp>
        <p:nvSpPr>
          <p:cNvPr id="856" name="文本框 855">
            <a:extLst>
              <a:ext uri="{FF2B5EF4-FFF2-40B4-BE49-F238E27FC236}">
                <a16:creationId xmlns:a16="http://schemas.microsoft.com/office/drawing/2014/main" id="{91FE908A-0C70-5B1E-403D-4604ACE35956}"/>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Stealth-anchoring</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0DAB45C6-DAC9-1D42-5C64-9505522C3912}"/>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9F4AC153-3E06-7E65-F582-E20D71DA0036}"/>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A90D9195-F9EB-728B-AAEF-FDE2705E1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BF5BF38E-1453-DD59-914A-DCF6AB98AB39}"/>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DFBA3C9E-446C-9562-63DA-34581DD9736A}"/>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5DE70711-6D49-42D7-43CA-FF44A3B8F329}"/>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B0439C9B-BA44-3FFD-926E-FA9151E44615}"/>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7206A62C-980B-F30B-370B-E1B2AED0333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E4F6583D-A8F6-D3A3-BCDE-7AFB49BC305E}"/>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B500CE88-F77A-4BA8-89D2-21FAC484A5E5}"/>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04A735D5-846A-D177-F8AF-5BBD9590003C}"/>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C4F727AC-9C61-DAC2-C2C9-1DD533E3C12D}"/>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BAB3AD4C-B5F3-8826-6FE0-4BD8418DFB36}"/>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8AFFF5B3-F328-7B7F-FEF5-D1A5AA0C674A}"/>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B942572A-CC43-286E-59A2-4221CDF5E2A2}"/>
              </a:ext>
            </a:extLst>
          </p:cNvPr>
          <p:cNvSpPr txBox="1"/>
          <p:nvPr/>
        </p:nvSpPr>
        <p:spPr>
          <a:xfrm>
            <a:off x="4278106" y="4783652"/>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Stealth-anchoring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F97D8EAC-18EE-4EC7-C946-46F8A0F2957C}"/>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1852EEA1-5C70-8B5D-FC53-3FE290E2912C}"/>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092FD5E2-6498-C04A-366F-68B63C3D7696}"/>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7880B7E5-A208-7160-8574-8356F430FEC1}"/>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12AACFF2-FA8C-9D9F-80EF-A4776EE41D49}"/>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30089345-A376-E9E2-AEBB-4E8852B00E5B}"/>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B54331D4-485D-37CF-C21E-4A38C8411E20}"/>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D33574DB-0DEE-CBA3-0060-1EC9B1E4337C}"/>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20A273EA-9AC6-4FDA-7C01-FA3287DC6B8E}"/>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36A07491-A667-69EB-7E55-096595FC273C}"/>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EE41EBCF-CECA-F9D1-7C1C-A664F339457A}"/>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A2159384-1D9B-1E02-8ED6-EED452F8D8C3}"/>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BB6196D0-B71E-8B98-AC0C-D811F0CE1103}"/>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30814CE9-F14C-E511-AB87-BCCE6BADD7E9}"/>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8DEF63C7-E053-9E3B-5DD1-8C97694E0509}"/>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6863E777-E211-53FB-1A59-D4624A37AFC2}"/>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1E6A5552-F692-7E96-871A-2E614EFD790B}"/>
              </a:ext>
            </a:extLst>
          </p:cNvPr>
          <p:cNvCxnSpPr>
            <a:cxnSpLocks/>
            <a:stCxn id="962" idx="2"/>
            <a:endCxn id="1021" idx="2"/>
          </p:cNvCxnSpPr>
          <p:nvPr/>
        </p:nvCxnSpPr>
        <p:spPr>
          <a:xfrm rot="5400000" flipH="1">
            <a:off x="3087846" y="2688487"/>
            <a:ext cx="55230" cy="4689099"/>
          </a:xfrm>
          <a:prstGeom prst="bentConnector3">
            <a:avLst>
              <a:gd name="adj1" fmla="val -49752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E3C30A13-37FC-67A7-CFD9-22515330AB7B}"/>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4C52BB96-FA6D-FA66-B531-0726BD2AB07B}"/>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50C6787C-9F49-10EC-53A3-AD95DD1BF8B7}"/>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5F3FC0FF-3E1F-C3C7-F0CA-444DFD57AF19}"/>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A850C9AC-414F-8BDC-77A8-6062420F478C}"/>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80FD3F50-E299-71C4-DBCA-BAD5E02E77A3}"/>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3CD707A1-F694-38AE-E92F-92B07E28B46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1A9DA17B-9CE7-3BCB-381E-CDEF8EAD4DC6}"/>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402051FF-6937-A5FF-A80A-7A60D000439A}"/>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EC0AF466-9F84-6159-B39B-2667C6B39EDD}"/>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EACE21E0-5408-5996-CE31-66894C61109D}"/>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9B283227-A7B9-76A1-7BAD-FF9C0EE22587}"/>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E1B08950-D643-EE53-70D5-C92C79A3B4CE}"/>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A7A4F040-86E6-034D-0CAD-F725C6472098}"/>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1E27CC9A-6C8D-BB98-CFBC-3F722439C574}"/>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44C01CD2-41D3-2097-E816-2A865A3D6B99}"/>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F755BAEA-4B41-3128-F3A1-203036FE856F}"/>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141A8385-B374-C0AB-6EAF-2317F1029E0B}"/>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2C1AB7FD-D1F0-8CC7-F74F-00A163AD6460}"/>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CA0341EC-F8F3-3A40-4381-DFFBC7A0A7C7}"/>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8FF59497-1FA2-AAF5-95F6-8D1A766ABB6B}"/>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2FFA93FB-B146-124B-2106-444BB4D9EDFC}"/>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57D47AA6-D5A9-F566-6EDC-BCCB20FE1081}"/>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3A3254C9-D0C5-20F6-52D0-1652B5875BB2}"/>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A89F8B56-F9D6-E700-D95B-D90C22C41124}"/>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59511FD6-67C6-C760-A418-B5B48B533202}"/>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14ED38CD-D952-9372-9F59-6AB45F07AF9B}"/>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CFAD383D-70F7-2A44-965D-C329008ABFBA}"/>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0D9F4CDB-3539-CB61-F113-FDB63643B235}"/>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1B57DA82-A70C-3280-BC5F-FABD30CC522C}"/>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AD144A1B-A2C6-D4B4-CEB5-E33EC021CA4A}"/>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4EE83E3B-0343-27EB-BAA9-64731393E6DE}"/>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D54889AA-6754-05ED-0BE7-A4E583A149FD}"/>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08999F6E-7C67-00DB-9773-6711BE83FD45}"/>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78879D2E-CF65-8DDA-D205-929B969D8AAC}"/>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CD172E97-C607-D404-9212-E253D0E908FE}"/>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CF5B5315-7200-CB6D-38F6-53427B1E3F6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699D9526-96CE-E8F5-418F-6D634D22F3DE}"/>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456ADBA2-A286-4E54-F032-4EB1DE04A1A6}"/>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206A091A-5C86-EB66-079E-86C920A0B113}"/>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609968DE-F09E-390F-8230-E61574B774C3}"/>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93380B0F-356C-17ED-211B-42651181DBA4}"/>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4F7518D0-5DE0-C54E-71A9-6407FB892455}"/>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C60CB9F0-695B-7261-FA3D-A34A664E8142}"/>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7CA3ADD7-C92D-E467-B247-90D1755933C8}"/>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D64288FA-E448-E708-0E80-0B5217A8D6A7}"/>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3AF04607-F0D1-97EC-6746-96350D07748B}"/>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C5AC0991-FA16-A0EA-E13C-7E98DCFCAF0E}"/>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1EC05696-8ED7-CD77-5110-F2A191B51C37}"/>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0E05F89A-92D4-54CF-097C-104CD13DDF3D}"/>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D85FF4CB-C855-1F8B-85B1-3F659D4B594F}"/>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F81AF74B-3E55-698C-237F-0B968C22BA88}"/>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02380783-A6AB-073C-AC79-A1813F0DF8F4}"/>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0D3A6D60-5E58-14B4-894E-BE0F8A1C1A90}"/>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7A13D865-4796-AB0A-A4EF-C612279A9AD5}"/>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2EAFFBF-9429-1951-61D6-3E6C4E3827A9}"/>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490180C3-989B-211D-E7C0-7AC9D9DEF115}"/>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250F3212-8099-1E43-04B1-5E4D3A74E1DC}"/>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722AF429-73AE-0695-7CD5-9EFA6742248B}"/>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ED749464-30F3-CA3F-1C5E-EA1544F8CFA6}"/>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34DFCF19-CD2E-5D34-94EB-8C1D270AFD00}"/>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F47899E2-B3A9-71FC-2E59-664CD47CBCA4}"/>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2774D572-4BB7-E10B-B4D4-14D54DC6C054}"/>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7C861469-7610-35BB-6850-B75F4BCE02CD}"/>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69A1882F-D243-3492-BE5C-6E0535501F2F}"/>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B083F7B2-FD45-4D53-FACA-3204C3CB42A8}"/>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0BA3E22A-F63F-FBE6-3C79-EBF3E618019D}"/>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85623E2E-1CCC-8FFF-B684-DADC12562331}"/>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FDD9A50B-ED9B-EE6E-B4B0-53A8BD8E7F7A}"/>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FE822D8E-27E1-6985-516B-6857C848B174}"/>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6712EF5-4CDD-4958-2B54-4C2DA08AD404}"/>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6444535A-F9DB-3AF0-5AE3-4394B403994D}"/>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CCF32398-4344-C31A-B424-F160970C7370}"/>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4A13FF58-F362-601F-556A-CF32E7E338BE}"/>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4565725C-DF77-28B3-6358-87D5B1456331}"/>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FF08F9C-835C-5133-C3CF-7926DF68D5AA}"/>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8B321326-7927-B009-F15F-07575700E5E8}"/>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39FB003E-F5AB-B07E-5249-BB868F59CC02}"/>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867683B-BA83-0AB2-C6C6-FC08F45B0B5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BE533674-7B15-8FBA-C959-1CC2228FE3C4}"/>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C5518A16-3704-B223-A1EB-A6FCDD66B660}"/>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8470314F-2865-DB09-39B9-BC0FA390F3E7}"/>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3ACB750-7E96-D7EE-1724-89D4B1025E3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07C4FFFE-D569-2954-4789-485B5D76574F}"/>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481EB06-4FD7-D796-2CC9-01C2EBC1012B}"/>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EF5DDBE5-63C0-8DE7-831A-ADEC26BB6C7F}"/>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7AF6C4EF-06DE-92E3-7AA1-C9BA34B7F4CD}"/>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0C5B78AB-D988-E59B-78AF-D34B4A234ED4}"/>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B956B705-0810-AD4D-4255-21998BD74A9B}"/>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C651DC6C-1E75-C0E4-60B8-E87DD1624C54}"/>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7D49222D-3AE5-EEED-DE0D-33D243CF30B5}"/>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A6C1B06C-D299-8ED2-A8D6-FE7C1D994882}"/>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01A1F462-2C32-2005-BCF4-655A8FB02E3A}"/>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7E294F4-BEBD-0515-604B-561C664DB720}"/>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43A3596E-EF6E-E7EE-5990-76EAE26A2951}"/>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7829D213-3F21-58B7-F805-48E057D03F54}"/>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E444D6F3-BC2B-C2F4-C407-24A72F978F5C}"/>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3D8CD2C3-8F21-1B58-84AD-72825F99DFB8}"/>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C51F7ADF-8B6B-A0FB-81C3-33A51962F23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3784242E-8777-50B0-B0B5-17ECF539415E}"/>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09D07934-988C-870F-9539-3387C4A92C7C}"/>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F99F1207-8C9F-015B-D565-EDD6818F1650}"/>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857639C9-075C-2BA4-7E9D-EA6F2B2B6A2C}"/>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B9C8EEC9-4785-5A41-6C50-3A10AEA821F0}"/>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073E7AF4-D68C-EFAF-3B85-C363D754DF85}"/>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C8215BA2-70B0-7CB1-092A-E37A486B928E}"/>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DC1EFC69-4BC0-5A15-8806-5B1E1D8B7377}"/>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0DCDB09A-8584-F29C-08C4-A4A34F28ACDA}"/>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8873F959-00C0-D292-E909-85354EF7CA85}"/>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A8FF13A9-F256-271F-D353-C1D19EAE5D41}"/>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3788C0C1-2726-74BB-E7BB-82E53FC52B36}"/>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D6FE5BA-6783-4BBA-D0DB-7310CCD643FE}"/>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DA628811-4989-FD0F-85CF-85B2EC6D227A}"/>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7CD8E52F-DF4D-4E50-CD19-1047464385D8}"/>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49EFF3C-52D2-405E-E76B-170EFC162F10}"/>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776E17FD-A878-0F14-4494-3DA590C0F9CE}"/>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C5F26E03-CAC0-E60A-76A3-0F72D37A199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9125374C-D678-32D9-CBCA-FFD32465D0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3C2A1D6D-2AE7-AD7B-5F98-0193208B51F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68D82DFD-057E-BD0E-6924-6FC1283EDF13}"/>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44B946A4-68FA-62D9-1316-516523A321C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8ADD54E2-0145-A2C7-86D0-7DD94C91ACE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CDE00681-188C-2F8F-7317-F8901560FEE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3E55E71F-FA4F-09B0-4D9C-CC94854A2F4A}"/>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D93608BA-B840-2F37-39D6-BA6A417EA1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8315DD8A-C296-84B4-CBCF-2708D539371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E69E474B-F3E2-B025-AD51-E811BE614AED}"/>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F9A7A392-F3FD-7F6F-1F97-4A658E429F80}"/>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3C6E43F8-6B31-3780-D1E4-350A0509D63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10109EA2-9A99-A6DA-45E9-F4F279EE785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586F5C9E-4505-BB8E-5827-D9B58ADA108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204BF81D-DE6E-A82C-C121-92538D020570}"/>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87ECEC09-A5FC-8074-2CB9-C9700DB4A49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5AF66F72-3B33-F854-058B-48622791EB6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E09B722D-2747-D8F4-CB0B-62CD201A0B6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43EFF4AE-94CD-3ED5-090C-4C0C21E0AB37}"/>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4425220F-AE2E-1A39-BD98-5D0120172B8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10AB4C2B-4420-5E0C-C37C-4228E841966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3724CEDF-BB44-4DBD-1D79-D2C06105F33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5307BA9A-2F98-99E3-C2C7-B725ACF10410}"/>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3E15703A-BA6B-DEEB-C44B-BA6CD386C21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1DC7A440-935B-43EF-F700-A8AFB2D4998A}"/>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CFB91713-015C-4507-F0B4-A9DAC031BD3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2FA4AFC2-57B6-3011-AA54-CE04406B9067}"/>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FC0BECA3-8F00-FFA4-A590-6D2C8E335FB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23BE2C4B-B8E8-6330-B197-33D7651191E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2425F182-1DCC-9E7E-BAF7-4FA7E01D9CC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061A622F-2216-99A6-7435-9ACB46479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C34B2DB8-FB1E-A193-F62A-7AB7A90CE530}"/>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538AD065-94BC-D8A7-01D1-E589CB53C446}"/>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6F883383-C415-06E4-A9DF-15D6D53E456B}"/>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66D8AAD5-3728-E990-EED3-81FABCCB5EA4}"/>
              </a:ext>
            </a:extLst>
          </p:cNvPr>
          <p:cNvSpPr txBox="1"/>
          <p:nvPr/>
        </p:nvSpPr>
        <p:spPr>
          <a:xfrm>
            <a:off x="3186274" y="5069313"/>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0DA0D92-74DB-A291-C98D-9864885B6A82}"/>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7FEAD9C1-5197-BEB3-7A3E-E4224BD12806}"/>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CA57C374-636E-48D3-7A4E-E3491FB00258}"/>
              </a:ext>
            </a:extLst>
          </p:cNvPr>
          <p:cNvSpPr txBox="1"/>
          <p:nvPr/>
        </p:nvSpPr>
        <p:spPr>
          <a:xfrm>
            <a:off x="4905051" y="5896335"/>
            <a:ext cx="173107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Clear-aware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DDD57F7F-B874-13DD-1981-AEDD51F912C7}"/>
              </a:ext>
            </a:extLst>
          </p:cNvPr>
          <p:cNvSpPr txBox="1"/>
          <p:nvPr/>
        </p:nvSpPr>
        <p:spPr>
          <a:xfrm>
            <a:off x="4979572" y="6392095"/>
            <a:ext cx="1496162"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Hard-aware prompt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AE926834-992A-25B7-E9AE-EB4D69170D8C}"/>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FB7ABFB2-466E-5D7E-D8A2-5675A9396DE3}"/>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9DFF84AB-BD6C-FD61-CBD1-B6BFA6D61137}"/>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FF81347F-162E-5AA7-C475-853124BEFA05}"/>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22C95DED-8C83-B5DA-5FC0-D252075255EC}"/>
              </a:ext>
            </a:extLst>
          </p:cNvPr>
          <p:cNvGraphicFramePr>
            <a:graphicFrameLocks noGrp="1"/>
          </p:cNvGraphicFramePr>
          <p:nvPr>
            <p:extLst>
              <p:ext uri="{D42A27DB-BD31-4B8C-83A1-F6EECF244321}">
                <p14:modId xmlns:p14="http://schemas.microsoft.com/office/powerpoint/2010/main" val="773434621"/>
              </p:ext>
            </p:extLst>
          </p:nvPr>
        </p:nvGraphicFramePr>
        <p:xfrm>
          <a:off x="3545321" y="5349178"/>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Clear</a:t>
                      </a:r>
                    </a:p>
                    <a:p>
                      <a:pPr algn="ctr"/>
                      <a:r>
                        <a:rPr lang="en-US" altLang="zh-CN" sz="1200" dirty="0">
                          <a:solidFill>
                            <a:srgbClr val="FF0000"/>
                          </a:solidFill>
                          <a:latin typeface="Times New Roman" panose="02020603050405020304" pitchFamily="18" charset="0"/>
                          <a:cs typeface="Times New Roman" panose="02020603050405020304" pitchFamily="18" charset="0"/>
                        </a:rPr>
                        <a:t>performance align</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5DDE3FE7-BBD5-1AD3-AECF-296687C71C8C}"/>
              </a:ext>
            </a:extLst>
          </p:cNvPr>
          <p:cNvGraphicFramePr>
            <a:graphicFrameLocks noGrp="1"/>
          </p:cNvGraphicFramePr>
          <p:nvPr>
            <p:extLst>
              <p:ext uri="{D42A27DB-BD31-4B8C-83A1-F6EECF244321}">
                <p14:modId xmlns:p14="http://schemas.microsoft.com/office/powerpoint/2010/main" val="2859264317"/>
              </p:ext>
            </p:extLst>
          </p:nvPr>
        </p:nvGraphicFramePr>
        <p:xfrm>
          <a:off x="4075326" y="5926580"/>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Hard</a:t>
                      </a:r>
                    </a:p>
                    <a:p>
                      <a:pPr algn="ctr"/>
                      <a:r>
                        <a:rPr lang="en-US" altLang="zh-CN" sz="1200" dirty="0">
                          <a:solidFill>
                            <a:srgbClr val="FF0000"/>
                          </a:solidFill>
                          <a:latin typeface="Times New Roman" panose="02020603050405020304" pitchFamily="18" charset="0"/>
                          <a:cs typeface="Times New Roman" panose="02020603050405020304" pitchFamily="18" charset="0"/>
                        </a:rPr>
                        <a:t>prediction flip</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87B683F2-233A-F773-F55F-5D2625D31D09}"/>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1B117DFE-804E-1407-E77E-A88200D876D1}"/>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a:t>
            </a:r>
            <a:r>
              <a:rPr lang="en-US" altLang="zh-CN" sz="1200" b="1" dirty="0">
                <a:solidFill>
                  <a:srgbClr val="FF0000"/>
                </a:solidFill>
                <a:latin typeface="Times New Roman" panose="02020603050405020304" pitchFamily="18" charset="0"/>
                <a:cs typeface="Times New Roman" panose="02020603050405020304" pitchFamily="18" charset="0"/>
              </a:rPr>
              <a:t>Prompt-driven</a:t>
            </a:r>
            <a:r>
              <a:rPr lang="en-US" altLang="zh-CN" sz="1200" b="1" dirty="0">
                <a:latin typeface="Times New Roman" panose="02020603050405020304" pitchFamily="18" charset="0"/>
                <a:cs typeface="Times New Roman" panose="02020603050405020304" pitchFamily="18" charset="0"/>
              </a:rPr>
              <a:t> </a:t>
            </a:r>
            <a:r>
              <a:rPr lang="en-US" altLang="zh-CN" sz="1200" b="1" dirty="0">
                <a:solidFill>
                  <a:srgbClr val="FF0000"/>
                </a:solidFill>
                <a:latin typeface="Times New Roman" panose="02020603050405020304" pitchFamily="18" charset="0"/>
                <a:cs typeface="Times New Roman" panose="02020603050405020304" pitchFamily="18" charset="0"/>
              </a:rPr>
              <a:t>trustworthy</a:t>
            </a:r>
            <a:r>
              <a:rPr lang="en-US" altLang="zh-CN" sz="1200" b="1" dirty="0">
                <a:latin typeface="Times New Roman" panose="02020603050405020304" pitchFamily="18" charset="0"/>
                <a:cs typeface="Times New Roman" panose="02020603050405020304" pitchFamily="18" charset="0"/>
              </a:rPr>
              <a:t> dataset ownership verification</a:t>
            </a:r>
          </a:p>
        </p:txBody>
      </p:sp>
      <p:sp>
        <p:nvSpPr>
          <p:cNvPr id="1063" name="椭圆 1062">
            <a:extLst>
              <a:ext uri="{FF2B5EF4-FFF2-40B4-BE49-F238E27FC236}">
                <a16:creationId xmlns:a16="http://schemas.microsoft.com/office/drawing/2014/main" id="{3CD06C6E-2079-219F-B8D5-9B8E5FF97C81}"/>
              </a:ext>
            </a:extLst>
          </p:cNvPr>
          <p:cNvSpPr/>
          <p:nvPr/>
        </p:nvSpPr>
        <p:spPr>
          <a:xfrm>
            <a:off x="6963078" y="272095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54FA7DB-EB6C-E255-ED22-577D1877FFC9}"/>
              </a:ext>
            </a:extLst>
          </p:cNvPr>
          <p:cNvSpPr/>
          <p:nvPr/>
        </p:nvSpPr>
        <p:spPr>
          <a:xfrm>
            <a:off x="7267878" y="309421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60D4558C-E59C-EF2B-1F20-51C2C46FEF19}"/>
              </a:ext>
            </a:extLst>
          </p:cNvPr>
          <p:cNvSpPr/>
          <p:nvPr/>
        </p:nvSpPr>
        <p:spPr>
          <a:xfrm>
            <a:off x="7321792" y="353211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27CEABC2-B154-F89C-5D73-9DD52FA21AAE}"/>
              </a:ext>
            </a:extLst>
          </p:cNvPr>
          <p:cNvCxnSpPr>
            <a:cxnSpLocks/>
            <a:stCxn id="1063" idx="3"/>
          </p:cNvCxnSpPr>
          <p:nvPr/>
        </p:nvCxnSpPr>
        <p:spPr>
          <a:xfrm flipH="1">
            <a:off x="6740431" y="2836811"/>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41E830C5-5A20-81CB-7CE0-38ABAA3BADBD}"/>
              </a:ext>
            </a:extLst>
          </p:cNvPr>
          <p:cNvCxnSpPr>
            <a:cxnSpLocks/>
            <a:stCxn id="1063" idx="5"/>
            <a:endCxn id="1064" idx="1"/>
          </p:cNvCxnSpPr>
          <p:nvPr/>
        </p:nvCxnSpPr>
        <p:spPr>
          <a:xfrm>
            <a:off x="7072835" y="2836811"/>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CDA48100-8B7E-887E-3E41-B20FF5B5B070}"/>
              </a:ext>
            </a:extLst>
          </p:cNvPr>
          <p:cNvCxnSpPr>
            <a:cxnSpLocks/>
          </p:cNvCxnSpPr>
          <p:nvPr/>
        </p:nvCxnSpPr>
        <p:spPr>
          <a:xfrm>
            <a:off x="6785894" y="3190195"/>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FB94D6F6-8B9E-6618-C957-F3CDB76B6D2A}"/>
              </a:ext>
            </a:extLst>
          </p:cNvPr>
          <p:cNvCxnSpPr>
            <a:cxnSpLocks/>
            <a:stCxn id="1064" idx="3"/>
          </p:cNvCxnSpPr>
          <p:nvPr/>
        </p:nvCxnSpPr>
        <p:spPr>
          <a:xfrm flipH="1">
            <a:off x="7008541" y="3210072"/>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78329A05-057A-5D97-EDF8-EFFBF4455683}"/>
              </a:ext>
            </a:extLst>
          </p:cNvPr>
          <p:cNvCxnSpPr>
            <a:cxnSpLocks/>
            <a:stCxn id="1079" idx="2"/>
            <a:endCxn id="1064" idx="7"/>
          </p:cNvCxnSpPr>
          <p:nvPr/>
        </p:nvCxnSpPr>
        <p:spPr>
          <a:xfrm flipH="1">
            <a:off x="7377635" y="3084540"/>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DC1A7C43-9713-421A-1EB8-9BAA4FA5F040}"/>
              </a:ext>
            </a:extLst>
          </p:cNvPr>
          <p:cNvCxnSpPr>
            <a:cxnSpLocks/>
            <a:stCxn id="1065" idx="0"/>
            <a:endCxn id="1064" idx="4"/>
          </p:cNvCxnSpPr>
          <p:nvPr/>
        </p:nvCxnSpPr>
        <p:spPr>
          <a:xfrm flipH="1" flipV="1">
            <a:off x="7332172" y="3229949"/>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AB8E11C6-9F64-C213-1690-5E82BEDA677E}"/>
              </a:ext>
            </a:extLst>
          </p:cNvPr>
          <p:cNvCxnSpPr>
            <a:cxnSpLocks/>
            <a:stCxn id="1078" idx="1"/>
            <a:endCxn id="1064" idx="5"/>
          </p:cNvCxnSpPr>
          <p:nvPr/>
        </p:nvCxnSpPr>
        <p:spPr>
          <a:xfrm flipH="1" flipV="1">
            <a:off x="7377635" y="3210072"/>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8632210E-B4D1-DCC8-4CA0-3F659D2F5539}"/>
              </a:ext>
            </a:extLst>
          </p:cNvPr>
          <p:cNvCxnSpPr>
            <a:cxnSpLocks/>
            <a:stCxn id="1079" idx="5"/>
            <a:endCxn id="1078" idx="0"/>
          </p:cNvCxnSpPr>
          <p:nvPr/>
        </p:nvCxnSpPr>
        <p:spPr>
          <a:xfrm>
            <a:off x="7734963" y="3132528"/>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0BAAE96A-C269-C84E-4FD6-4F2C2E731983}"/>
              </a:ext>
            </a:extLst>
          </p:cNvPr>
          <p:cNvCxnSpPr>
            <a:cxnSpLocks/>
            <a:stCxn id="1063" idx="4"/>
          </p:cNvCxnSpPr>
          <p:nvPr/>
        </p:nvCxnSpPr>
        <p:spPr>
          <a:xfrm flipH="1">
            <a:off x="6963078" y="2856688"/>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668AF1F5-6B38-4ACB-62D0-60AEF4A2B75A}"/>
              </a:ext>
            </a:extLst>
          </p:cNvPr>
          <p:cNvCxnSpPr>
            <a:cxnSpLocks/>
            <a:endCxn id="1065" idx="2"/>
          </p:cNvCxnSpPr>
          <p:nvPr/>
        </p:nvCxnSpPr>
        <p:spPr>
          <a:xfrm>
            <a:off x="7006822" y="3578622"/>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6A22DE92-1BE8-E9F5-37B0-523226921B72}"/>
              </a:ext>
            </a:extLst>
          </p:cNvPr>
          <p:cNvSpPr/>
          <p:nvPr/>
        </p:nvSpPr>
        <p:spPr>
          <a:xfrm>
            <a:off x="6893540" y="346636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F043D0ED-8082-6E6F-B6A8-A9F9C063C1EE}"/>
              </a:ext>
            </a:extLst>
          </p:cNvPr>
          <p:cNvSpPr/>
          <p:nvPr/>
        </p:nvSpPr>
        <p:spPr>
          <a:xfrm>
            <a:off x="6703976" y="305735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0D98C9E3-D489-8D65-3DB3-88460AE5DE62}"/>
              </a:ext>
            </a:extLst>
          </p:cNvPr>
          <p:cNvSpPr/>
          <p:nvPr/>
        </p:nvSpPr>
        <p:spPr>
          <a:xfrm>
            <a:off x="7700013" y="33347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6432EBB1-9010-9BCD-137C-268879A86F97}"/>
              </a:ext>
            </a:extLst>
          </p:cNvPr>
          <p:cNvSpPr/>
          <p:nvPr/>
        </p:nvSpPr>
        <p:spPr>
          <a:xfrm>
            <a:off x="7625206" y="301667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4684775A-EC65-5B4A-586C-C2EF83114FDD}"/>
              </a:ext>
            </a:extLst>
          </p:cNvPr>
          <p:cNvSpPr txBox="1"/>
          <p:nvPr/>
        </p:nvSpPr>
        <p:spPr>
          <a:xfrm>
            <a:off x="6890332" y="262183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EF7B7ECD-7E19-ABB7-38B8-B3709D8098E3}"/>
              </a:ext>
            </a:extLst>
          </p:cNvPr>
          <p:cNvSpPr txBox="1"/>
          <p:nvPr/>
        </p:nvSpPr>
        <p:spPr>
          <a:xfrm>
            <a:off x="7188241" y="300914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1381AA0C-A601-4C65-6BD9-8574E661A436}"/>
              </a:ext>
            </a:extLst>
          </p:cNvPr>
          <p:cNvCxnSpPr>
            <a:cxnSpLocks/>
          </p:cNvCxnSpPr>
          <p:nvPr/>
        </p:nvCxnSpPr>
        <p:spPr>
          <a:xfrm flipH="1">
            <a:off x="7342907" y="2791586"/>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6A14903D-B958-AC90-E20A-9D468916048F}"/>
              </a:ext>
            </a:extLst>
          </p:cNvPr>
          <p:cNvSpPr/>
          <p:nvPr/>
        </p:nvSpPr>
        <p:spPr>
          <a:xfrm>
            <a:off x="7320048" y="270316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208B06D5-E2B0-24EB-5AAD-E54E19EA01D7}"/>
              </a:ext>
            </a:extLst>
          </p:cNvPr>
          <p:cNvSpPr txBox="1"/>
          <p:nvPr/>
        </p:nvSpPr>
        <p:spPr>
          <a:xfrm>
            <a:off x="6625590" y="295580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1C5347CF-E16F-6D4D-5810-DE8E8F0E0FD2}"/>
              </a:ext>
            </a:extLst>
          </p:cNvPr>
          <p:cNvSpPr txBox="1"/>
          <p:nvPr/>
        </p:nvSpPr>
        <p:spPr>
          <a:xfrm>
            <a:off x="7547341" y="293635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CE1C6A26-03E5-4D0F-C391-FF113CA1D8D2}"/>
              </a:ext>
            </a:extLst>
          </p:cNvPr>
          <p:cNvCxnSpPr>
            <a:cxnSpLocks/>
            <a:stCxn id="1127" idx="2"/>
            <a:endCxn id="1124" idx="6"/>
          </p:cNvCxnSpPr>
          <p:nvPr/>
        </p:nvCxnSpPr>
        <p:spPr>
          <a:xfrm flipH="1">
            <a:off x="7921831" y="3158967"/>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1EEA2A80-8A2A-40F1-7DD2-D4B67A57E223}"/>
              </a:ext>
            </a:extLst>
          </p:cNvPr>
          <p:cNvSpPr/>
          <p:nvPr/>
        </p:nvSpPr>
        <p:spPr>
          <a:xfrm>
            <a:off x="7843859" y="312723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67C9C4D6-806E-A74A-0F0A-44263BD07CAA}"/>
              </a:ext>
            </a:extLst>
          </p:cNvPr>
          <p:cNvCxnSpPr>
            <a:cxnSpLocks/>
            <a:stCxn id="1127" idx="0"/>
            <a:endCxn id="1126" idx="5"/>
          </p:cNvCxnSpPr>
          <p:nvPr/>
        </p:nvCxnSpPr>
        <p:spPr>
          <a:xfrm flipH="1" flipV="1">
            <a:off x="7960758" y="3055674"/>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30C6D309-E03F-B897-4087-89FD11E8391C}"/>
              </a:ext>
            </a:extLst>
          </p:cNvPr>
          <p:cNvSpPr/>
          <p:nvPr/>
        </p:nvSpPr>
        <p:spPr>
          <a:xfrm>
            <a:off x="7894205" y="298912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2E3CF743-A4C6-1C75-C7DF-00BE03369989}"/>
              </a:ext>
            </a:extLst>
          </p:cNvPr>
          <p:cNvSpPr/>
          <p:nvPr/>
        </p:nvSpPr>
        <p:spPr>
          <a:xfrm>
            <a:off x="8009275" y="3119981"/>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A9829B72-98CE-820E-685F-94BD35AD7204}"/>
              </a:ext>
            </a:extLst>
          </p:cNvPr>
          <p:cNvCxnSpPr>
            <a:cxnSpLocks/>
            <a:stCxn id="1124" idx="4"/>
            <a:endCxn id="1078" idx="7"/>
          </p:cNvCxnSpPr>
          <p:nvPr/>
        </p:nvCxnSpPr>
        <p:spPr>
          <a:xfrm flipH="1">
            <a:off x="7809770" y="3205210"/>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159E72E4-CEA9-1C14-643E-B7EDA2DDE4AE}"/>
              </a:ext>
            </a:extLst>
          </p:cNvPr>
          <p:cNvCxnSpPr>
            <a:cxnSpLocks/>
            <a:stCxn id="1126" idx="2"/>
            <a:endCxn id="1079" idx="7"/>
          </p:cNvCxnSpPr>
          <p:nvPr/>
        </p:nvCxnSpPr>
        <p:spPr>
          <a:xfrm flipH="1">
            <a:off x="7734963" y="3028107"/>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E310D094-CEE3-5393-F2D5-FAB20D3C4AB0}"/>
              </a:ext>
            </a:extLst>
          </p:cNvPr>
          <p:cNvSpPr/>
          <p:nvPr/>
        </p:nvSpPr>
        <p:spPr>
          <a:xfrm>
            <a:off x="7977008" y="33304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51D40A1A-F861-308B-E4D9-898153F2280F}"/>
              </a:ext>
            </a:extLst>
          </p:cNvPr>
          <p:cNvCxnSpPr>
            <a:cxnSpLocks/>
            <a:stCxn id="1127" idx="4"/>
            <a:endCxn id="1130" idx="0"/>
          </p:cNvCxnSpPr>
          <p:nvPr/>
        </p:nvCxnSpPr>
        <p:spPr>
          <a:xfrm flipH="1">
            <a:off x="8041302" y="3197953"/>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2F59C6F4-9EE1-D20C-0305-F259640560B3}"/>
              </a:ext>
            </a:extLst>
          </p:cNvPr>
          <p:cNvSpPr txBox="1"/>
          <p:nvPr/>
        </p:nvSpPr>
        <p:spPr>
          <a:xfrm>
            <a:off x="7640194" y="3279410"/>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D9FD9FF-53F0-413C-FEA9-A7E846A04B6F}"/>
              </a:ext>
            </a:extLst>
          </p:cNvPr>
          <p:cNvCxnSpPr>
            <a:cxnSpLocks/>
            <a:stCxn id="1130" idx="2"/>
            <a:endCxn id="1078" idx="5"/>
          </p:cNvCxnSpPr>
          <p:nvPr/>
        </p:nvCxnSpPr>
        <p:spPr>
          <a:xfrm flipH="1">
            <a:off x="7809770" y="3398360"/>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00C6A85F-05ED-D8D0-D19E-D89C43739DFD}"/>
              </a:ext>
            </a:extLst>
          </p:cNvPr>
          <p:cNvSpPr txBox="1"/>
          <p:nvPr/>
        </p:nvSpPr>
        <p:spPr>
          <a:xfrm>
            <a:off x="7492827" y="3381766"/>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9DCB3ED6-0FEF-F7CC-31FF-3F1C0E9C9797}"/>
              </a:ext>
            </a:extLst>
          </p:cNvPr>
          <p:cNvSpPr/>
          <p:nvPr/>
        </p:nvSpPr>
        <p:spPr>
          <a:xfrm>
            <a:off x="7441834" y="2902596"/>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3256D744-DD39-1B88-0574-558A8993729F}"/>
              </a:ext>
            </a:extLst>
          </p:cNvPr>
          <p:cNvSpPr txBox="1"/>
          <p:nvPr/>
        </p:nvSpPr>
        <p:spPr>
          <a:xfrm>
            <a:off x="6821582" y="3363106"/>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FE77EFA3-6897-825B-4DFB-743D870216EE}"/>
              </a:ext>
            </a:extLst>
          </p:cNvPr>
          <p:cNvSpPr/>
          <p:nvPr/>
        </p:nvSpPr>
        <p:spPr>
          <a:xfrm>
            <a:off x="6684582" y="2664288"/>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4BB7D21A-EA46-3C00-9ABF-6122860D326A}"/>
              </a:ext>
            </a:extLst>
          </p:cNvPr>
          <p:cNvSpPr txBox="1"/>
          <p:nvPr/>
        </p:nvSpPr>
        <p:spPr>
          <a:xfrm>
            <a:off x="6860522" y="3810645"/>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60B7F45B-883F-2722-CDA1-3D4D4E50CCD7}"/>
              </a:ext>
            </a:extLst>
          </p:cNvPr>
          <p:cNvSpPr txBox="1"/>
          <p:nvPr/>
        </p:nvSpPr>
        <p:spPr>
          <a:xfrm>
            <a:off x="6748238" y="673312"/>
            <a:ext cx="1629733"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solidFill>
                  <a:srgbClr val="FF0000"/>
                </a:solidFill>
                <a:latin typeface="Times New Roman" panose="02020603050405020304" pitchFamily="18" charset="0"/>
                <a:cs typeface="Times New Roman" panose="02020603050405020304" pitchFamily="18" charset="0"/>
              </a:rPr>
              <a:t>agreement</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4E2D7D90-C838-BC75-E4F7-CA3E9F8EABFF}"/>
              </a:ext>
            </a:extLst>
          </p:cNvPr>
          <p:cNvCxnSpPr>
            <a:cxnSpLocks/>
          </p:cNvCxnSpPr>
          <p:nvPr/>
        </p:nvCxnSpPr>
        <p:spPr>
          <a:xfrm>
            <a:off x="8591099" y="9071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EE98A091-D80B-26B0-C590-BF846AA1EAA5}"/>
              </a:ext>
            </a:extLst>
          </p:cNvPr>
          <p:cNvSpPr txBox="1"/>
          <p:nvPr/>
        </p:nvSpPr>
        <p:spPr>
          <a:xfrm>
            <a:off x="9266571" y="686346"/>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52A7AC6D-95E5-CBB4-6B73-7281DA45AAC6}"/>
              </a:ext>
            </a:extLst>
          </p:cNvPr>
          <p:cNvSpPr txBox="1"/>
          <p:nvPr/>
        </p:nvSpPr>
        <p:spPr>
          <a:xfrm>
            <a:off x="6748238" y="1400182"/>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distributional </a:t>
            </a:r>
            <a:r>
              <a:rPr lang="en-US" altLang="zh-CN" sz="1200" dirty="0">
                <a:solidFill>
                  <a:srgbClr val="FF0000"/>
                </a:solidFill>
                <a:latin typeface="Times New Roman" panose="02020603050405020304" pitchFamily="18" charset="0"/>
                <a:cs typeface="Times New Roman" panose="02020603050405020304" pitchFamily="18" charset="0"/>
              </a:rPr>
              <a:t>inference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925626AE-2794-4C49-5670-A546EDF7B4F5}"/>
              </a:ext>
            </a:extLst>
          </p:cNvPr>
          <p:cNvCxnSpPr>
            <a:cxnSpLocks/>
          </p:cNvCxnSpPr>
          <p:nvPr/>
        </p:nvCxnSpPr>
        <p:spPr>
          <a:xfrm>
            <a:off x="8627842" y="1630683"/>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7DD03B68-A8C3-D944-8D86-48DF48E1D826}"/>
              </a:ext>
            </a:extLst>
          </p:cNvPr>
          <p:cNvSpPr txBox="1"/>
          <p:nvPr/>
        </p:nvSpPr>
        <p:spPr>
          <a:xfrm>
            <a:off x="9286815" y="1390454"/>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B0C82831-9077-452A-1769-8795DE9681F0}"/>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i="0" dirty="0">
                <a:solidFill>
                  <a:srgbClr val="FF0000"/>
                </a:solidFill>
                <a:effectLst/>
                <a:latin typeface="Times New Roman" panose="02020603050405020304" pitchFamily="18" charset="0"/>
                <a:cs typeface="Times New Roman" panose="02020603050405020304" pitchFamily="18" charset="0"/>
              </a:rPr>
              <a:t>agreement</a:t>
            </a:r>
            <a:r>
              <a:rPr lang="en-US" altLang="zh-CN" sz="1200" i="0" dirty="0">
                <a:effectLst/>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3B9FD5B5-618A-6A1D-AC6C-431E43375CEA}"/>
              </a:ext>
            </a:extLst>
          </p:cNvPr>
          <p:cNvSpPr txBox="1"/>
          <p:nvPr/>
        </p:nvSpPr>
        <p:spPr>
          <a:xfrm>
            <a:off x="6588071" y="115295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t>
            </a:r>
            <a:r>
              <a:rPr lang="en-US" altLang="zh-CN" sz="1200" dirty="0">
                <a:solidFill>
                  <a:srgbClr val="FF0000"/>
                </a:solidFill>
                <a:latin typeface="Times New Roman" panose="02020603050405020304" pitchFamily="18" charset="0"/>
                <a:cs typeface="Times New Roman" panose="02020603050405020304" pitchFamily="18" charset="0"/>
              </a:rPr>
              <a:t>agreement</a:t>
            </a:r>
            <a:r>
              <a:rPr lang="en-US" altLang="zh-CN" sz="1200" dirty="0">
                <a:latin typeface="Times New Roman" panose="02020603050405020304" pitchFamily="18" charset="0"/>
                <a:cs typeface="Times New Roman" panose="02020603050405020304" pitchFamily="18" charset="0"/>
              </a:rPr>
              <a: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7216FE31-AB21-91E8-0813-9FC083DF8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655" y="2253958"/>
            <a:ext cx="892473" cy="957600"/>
          </a:xfrm>
          <a:prstGeom prst="rect">
            <a:avLst/>
          </a:prstGeom>
        </p:spPr>
      </p:pic>
      <p:grpSp>
        <p:nvGrpSpPr>
          <p:cNvPr id="333" name="Google Shape;4303;p42">
            <a:extLst>
              <a:ext uri="{FF2B5EF4-FFF2-40B4-BE49-F238E27FC236}">
                <a16:creationId xmlns:a16="http://schemas.microsoft.com/office/drawing/2014/main" id="{B67F12C6-40AE-4431-51F5-DD966A6FB8A3}"/>
              </a:ext>
            </a:extLst>
          </p:cNvPr>
          <p:cNvGrpSpPr/>
          <p:nvPr/>
        </p:nvGrpSpPr>
        <p:grpSpPr>
          <a:xfrm rot="16200000">
            <a:off x="10025853" y="2580817"/>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FF9848D6-D0FA-88EC-829B-F4DDA434D84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389FC524-78BC-8067-EBB5-1EB22DA5416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72264A65-F022-7571-590D-76CDEAA28A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791C0D0C-6899-F53E-9404-49B3F6783DB1}"/>
              </a:ext>
            </a:extLst>
          </p:cNvPr>
          <p:cNvGrpSpPr/>
          <p:nvPr/>
        </p:nvGrpSpPr>
        <p:grpSpPr>
          <a:xfrm rot="16200000">
            <a:off x="9993200" y="2606856"/>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9EE1AFA4-7B1E-16E7-4FA1-47171355C5E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F1521DD1-5D1B-AD93-3292-3FED21E6284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DD27ADD8-4904-117E-DD47-8C2FCB81F3F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5FC0B292-F5FB-C103-74B3-D2BE35E5209F}"/>
              </a:ext>
            </a:extLst>
          </p:cNvPr>
          <p:cNvGrpSpPr/>
          <p:nvPr/>
        </p:nvGrpSpPr>
        <p:grpSpPr>
          <a:xfrm rot="16200000">
            <a:off x="9944224" y="2637403"/>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074359A1-5A29-DB4B-C509-D6A60C42069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21A84ABA-CF2C-66B7-DF9C-AEDA24B9F56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BD784ABE-896E-6A23-DCBD-08B8055F544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E5E7BDFD-AEF0-B3DF-2726-B91E28BE21EE}"/>
              </a:ext>
            </a:extLst>
          </p:cNvPr>
          <p:cNvGrpSpPr/>
          <p:nvPr/>
        </p:nvGrpSpPr>
        <p:grpSpPr>
          <a:xfrm rot="16200000">
            <a:off x="9911854" y="2670624"/>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F052E06A-ED7F-8B3A-1E71-A268E6955F5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678DCA4F-55FB-89F2-0362-881298DA14C8}"/>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4F7EA70B-51E8-FC6E-F686-030609ED7CD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B639B54-CCA9-83A4-34AF-AD6472B37903}"/>
              </a:ext>
            </a:extLst>
          </p:cNvPr>
          <p:cNvGrpSpPr/>
          <p:nvPr/>
        </p:nvGrpSpPr>
        <p:grpSpPr>
          <a:xfrm rot="16200000">
            <a:off x="10013187" y="3184814"/>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1EE260C2-83BF-A944-5E20-94C1F47248B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DEEBBB32-C684-063B-49AF-16052EDA9C7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BAAA0A9B-EE39-033C-6981-69029D1F4C2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AAE89CF5-571B-6C91-99B5-B9ADFC146AC6}"/>
              </a:ext>
            </a:extLst>
          </p:cNvPr>
          <p:cNvGrpSpPr/>
          <p:nvPr/>
        </p:nvGrpSpPr>
        <p:grpSpPr>
          <a:xfrm rot="16200000">
            <a:off x="9969645" y="3223330"/>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C2FD4D2E-CCEA-C17E-ECFA-BB85703AEA0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28C5B0FA-2EEB-0063-C8AF-02B002160A0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546EF070-8F3D-AB1A-8D54-37F87ED128C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AF34BC31-B1C9-3289-6E7D-049697A278F1}"/>
              </a:ext>
            </a:extLst>
          </p:cNvPr>
          <p:cNvGrpSpPr/>
          <p:nvPr/>
        </p:nvGrpSpPr>
        <p:grpSpPr>
          <a:xfrm rot="16200000">
            <a:off x="9930458" y="3257778"/>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990E46E1-F8C7-5465-5189-1EFA76DABC4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F85E9848-6279-5D74-063B-EAB6FB69468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072FC98E-FD97-75F2-723F-A325B496E018}"/>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4735CCC8-E49B-F87F-2337-80BE23E8A03B}"/>
              </a:ext>
            </a:extLst>
          </p:cNvPr>
          <p:cNvGrpSpPr/>
          <p:nvPr/>
        </p:nvGrpSpPr>
        <p:grpSpPr>
          <a:xfrm rot="16200000">
            <a:off x="9887594" y="3285706"/>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A402C42D-147D-AC15-5ECD-3EF062BC920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2BCFBE29-D884-E8C1-F08D-5863DD11CAB4}"/>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1B01B265-F32A-6DAA-283C-2816319DAE9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52DB7903-30B9-F9DE-9784-99B498967AE7}"/>
              </a:ext>
            </a:extLst>
          </p:cNvPr>
          <p:cNvSpPr/>
          <p:nvPr/>
        </p:nvSpPr>
        <p:spPr>
          <a:xfrm>
            <a:off x="9611550" y="2587188"/>
            <a:ext cx="936015" cy="1213988"/>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061DEBD5-7652-7202-654C-1EE35AB2FA32}"/>
              </a:ext>
            </a:extLst>
          </p:cNvPr>
          <p:cNvSpPr txBox="1"/>
          <p:nvPr/>
        </p:nvSpPr>
        <p:spPr>
          <a:xfrm>
            <a:off x="8514119" y="307114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779C4532-6D1E-9473-02AA-94170E91B0AC}"/>
              </a:ext>
            </a:extLst>
          </p:cNvPr>
          <p:cNvSpPr txBox="1"/>
          <p:nvPr/>
        </p:nvSpPr>
        <p:spPr>
          <a:xfrm>
            <a:off x="8314281" y="3784272"/>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D25D9FF4-B65A-9BBA-1183-34DB63F6B309}"/>
                  </a:ext>
                </a:extLst>
              </p:cNvPr>
              <p:cNvSpPr txBox="1"/>
              <p:nvPr/>
            </p:nvSpPr>
            <p:spPr>
              <a:xfrm>
                <a:off x="7610194" y="4532738"/>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D25D9FF4-B65A-9BBA-1183-34DB63F6B309}"/>
                  </a:ext>
                </a:extLst>
              </p:cNvPr>
              <p:cNvSpPr txBox="1">
                <a:spLocks noRot="1" noChangeAspect="1" noMove="1" noResize="1" noEditPoints="1" noAdjustHandles="1" noChangeArrowheads="1" noChangeShapeType="1" noTextEdit="1"/>
              </p:cNvSpPr>
              <p:nvPr/>
            </p:nvSpPr>
            <p:spPr>
              <a:xfrm>
                <a:off x="7610194" y="4532738"/>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A0AC0B53-8BC8-8076-91E9-861F72F51C88}"/>
                  </a:ext>
                </a:extLst>
              </p:cNvPr>
              <p:cNvSpPr txBox="1"/>
              <p:nvPr/>
            </p:nvSpPr>
            <p:spPr>
              <a:xfrm>
                <a:off x="7499855" y="4742025"/>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A0AC0B53-8BC8-8076-91E9-861F72F51C88}"/>
                  </a:ext>
                </a:extLst>
              </p:cNvPr>
              <p:cNvSpPr txBox="1">
                <a:spLocks noRot="1" noChangeAspect="1" noMove="1" noResize="1" noEditPoints="1" noAdjustHandles="1" noChangeArrowheads="1" noChangeShapeType="1" noTextEdit="1"/>
              </p:cNvSpPr>
              <p:nvPr/>
            </p:nvSpPr>
            <p:spPr>
              <a:xfrm>
                <a:off x="7499855" y="4742025"/>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768A1DD1-3E7B-F5E6-2B19-D0DD77E32A8D}"/>
              </a:ext>
            </a:extLst>
          </p:cNvPr>
          <p:cNvSpPr/>
          <p:nvPr/>
        </p:nvSpPr>
        <p:spPr>
          <a:xfrm>
            <a:off x="10341772" y="447267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CB5C99C-AED4-2C2B-0EED-B2B19F0285FD}"/>
                  </a:ext>
                </a:extLst>
              </p:cNvPr>
              <p:cNvSpPr txBox="1"/>
              <p:nvPr/>
            </p:nvSpPr>
            <p:spPr>
              <a:xfrm>
                <a:off x="10102859" y="442135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CB5C99C-AED4-2C2B-0EED-B2B19F0285FD}"/>
                  </a:ext>
                </a:extLst>
              </p:cNvPr>
              <p:cNvSpPr txBox="1">
                <a:spLocks noRot="1" noChangeAspect="1" noMove="1" noResize="1" noEditPoints="1" noAdjustHandles="1" noChangeArrowheads="1" noChangeShapeType="1" noTextEdit="1"/>
              </p:cNvSpPr>
              <p:nvPr/>
            </p:nvSpPr>
            <p:spPr>
              <a:xfrm>
                <a:off x="10102859" y="4421357"/>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1FF817B5-0783-AF58-9CCE-B8BC9D5249B0}"/>
                  </a:ext>
                </a:extLst>
              </p:cNvPr>
              <p:cNvSpPr txBox="1"/>
              <p:nvPr/>
            </p:nvSpPr>
            <p:spPr>
              <a:xfrm>
                <a:off x="7437283" y="5195392"/>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1FF817B5-0783-AF58-9CCE-B8BC9D5249B0}"/>
                  </a:ext>
                </a:extLst>
              </p:cNvPr>
              <p:cNvSpPr txBox="1">
                <a:spLocks noRot="1" noChangeAspect="1" noMove="1" noResize="1" noEditPoints="1" noAdjustHandles="1" noChangeArrowheads="1" noChangeShapeType="1" noTextEdit="1"/>
              </p:cNvSpPr>
              <p:nvPr/>
            </p:nvSpPr>
            <p:spPr>
              <a:xfrm>
                <a:off x="7437283" y="5195392"/>
                <a:ext cx="3049133"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8911BB02-DD25-6719-4800-2BB65A38EEE5}"/>
                  </a:ext>
                </a:extLst>
              </p:cNvPr>
              <p:cNvSpPr txBox="1"/>
              <p:nvPr/>
            </p:nvSpPr>
            <p:spPr>
              <a:xfrm>
                <a:off x="7624794" y="5364840"/>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8911BB02-DD25-6719-4800-2BB65A38EEE5}"/>
                  </a:ext>
                </a:extLst>
              </p:cNvPr>
              <p:cNvSpPr txBox="1">
                <a:spLocks noRot="1" noChangeAspect="1" noMove="1" noResize="1" noEditPoints="1" noAdjustHandles="1" noChangeArrowheads="1" noChangeShapeType="1" noTextEdit="1"/>
              </p:cNvSpPr>
              <p:nvPr/>
            </p:nvSpPr>
            <p:spPr>
              <a:xfrm>
                <a:off x="7624794" y="5364840"/>
                <a:ext cx="290926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75ED4A6E-7961-CCB3-3A8C-AB41E8ED58EF}"/>
                  </a:ext>
                </a:extLst>
              </p:cNvPr>
              <p:cNvSpPr txBox="1"/>
              <p:nvPr/>
            </p:nvSpPr>
            <p:spPr>
              <a:xfrm>
                <a:off x="10567559" y="514562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75ED4A6E-7961-CCB3-3A8C-AB41E8ED58EF}"/>
                  </a:ext>
                </a:extLst>
              </p:cNvPr>
              <p:cNvSpPr txBox="1">
                <a:spLocks noRot="1" noChangeAspect="1" noMove="1" noResize="1" noEditPoints="1" noAdjustHandles="1" noChangeArrowheads="1" noChangeShapeType="1" noTextEdit="1"/>
              </p:cNvSpPr>
              <p:nvPr/>
            </p:nvSpPr>
            <p:spPr>
              <a:xfrm>
                <a:off x="10567559" y="5145622"/>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A39B0A7D-3463-5461-8C08-8A186D4A9585}"/>
              </a:ext>
            </a:extLst>
          </p:cNvPr>
          <p:cNvSpPr/>
          <p:nvPr/>
        </p:nvSpPr>
        <p:spPr>
          <a:xfrm>
            <a:off x="10416462" y="5159193"/>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542746BF-C1F1-62A6-81E5-C80F1EFD4066}"/>
                  </a:ext>
                </a:extLst>
              </p:cNvPr>
              <p:cNvSpPr txBox="1"/>
              <p:nvPr/>
            </p:nvSpPr>
            <p:spPr>
              <a:xfrm>
                <a:off x="10124652" y="4637829"/>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542746BF-C1F1-62A6-81E5-C80F1EFD4066}"/>
                  </a:ext>
                </a:extLst>
              </p:cNvPr>
              <p:cNvSpPr txBox="1">
                <a:spLocks noRot="1" noChangeAspect="1" noMove="1" noResize="1" noEditPoints="1" noAdjustHandles="1" noChangeArrowheads="1" noChangeShapeType="1" noTextEdit="1"/>
              </p:cNvSpPr>
              <p:nvPr/>
            </p:nvSpPr>
            <p:spPr>
              <a:xfrm>
                <a:off x="10124652" y="4637829"/>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6FCE794D-A2F4-867A-8668-FC9573E0DAEC}"/>
              </a:ext>
            </a:extLst>
          </p:cNvPr>
          <p:cNvSpPr/>
          <p:nvPr/>
        </p:nvSpPr>
        <p:spPr>
          <a:xfrm>
            <a:off x="10510183" y="546208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D5347965-2773-C06B-119C-9583B6A67C2A}"/>
              </a:ext>
            </a:extLst>
          </p:cNvPr>
          <p:cNvSpPr txBox="1"/>
          <p:nvPr/>
        </p:nvSpPr>
        <p:spPr>
          <a:xfrm>
            <a:off x="10454578" y="538915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B435FFFF-B757-47FB-6031-3038616A1952}"/>
              </a:ext>
            </a:extLst>
          </p:cNvPr>
          <p:cNvSpPr/>
          <p:nvPr/>
        </p:nvSpPr>
        <p:spPr>
          <a:xfrm>
            <a:off x="10448202" y="44946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860AD3D0-23CF-C77D-C039-A4D74FE9C600}"/>
              </a:ext>
            </a:extLst>
          </p:cNvPr>
          <p:cNvSpPr txBox="1"/>
          <p:nvPr/>
        </p:nvSpPr>
        <p:spPr>
          <a:xfrm>
            <a:off x="10392597" y="442174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BC1A9FFB-F47C-FA9B-416F-BC8DD7618C47}"/>
              </a:ext>
            </a:extLst>
          </p:cNvPr>
          <p:cNvSpPr/>
          <p:nvPr/>
        </p:nvSpPr>
        <p:spPr>
          <a:xfrm>
            <a:off x="10460558" y="472569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1CCCE0DE-B14E-88CD-6B6F-FC43B0AE82D0}"/>
              </a:ext>
            </a:extLst>
          </p:cNvPr>
          <p:cNvSpPr txBox="1"/>
          <p:nvPr/>
        </p:nvSpPr>
        <p:spPr>
          <a:xfrm>
            <a:off x="10404953" y="465276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765CEE10-5FD7-E369-A4A7-FD9C060F2CD3}"/>
              </a:ext>
            </a:extLst>
          </p:cNvPr>
          <p:cNvSpPr/>
          <p:nvPr/>
        </p:nvSpPr>
        <p:spPr>
          <a:xfrm>
            <a:off x="10508124" y="523557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B74B6665-2145-9ED0-949B-B3BA03095ED2}"/>
              </a:ext>
            </a:extLst>
          </p:cNvPr>
          <p:cNvSpPr txBox="1"/>
          <p:nvPr/>
        </p:nvSpPr>
        <p:spPr>
          <a:xfrm>
            <a:off x="10452519" y="516264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2BDBDB12-0857-D3D7-E324-0A8A11E3AE3A}"/>
              </a:ext>
            </a:extLst>
          </p:cNvPr>
          <p:cNvCxnSpPr/>
          <p:nvPr/>
        </p:nvCxnSpPr>
        <p:spPr>
          <a:xfrm>
            <a:off x="10788212" y="5333042"/>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7A6E930E-C607-F87C-2445-3BA84D45139A}"/>
                  </a:ext>
                </a:extLst>
              </p:cNvPr>
              <p:cNvSpPr txBox="1"/>
              <p:nvPr/>
            </p:nvSpPr>
            <p:spPr>
              <a:xfrm>
                <a:off x="10719911" y="5085155"/>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7A6E930E-C607-F87C-2445-3BA84D45139A}"/>
                  </a:ext>
                </a:extLst>
              </p:cNvPr>
              <p:cNvSpPr txBox="1">
                <a:spLocks noRot="1" noChangeAspect="1" noMove="1" noResize="1" noEditPoints="1" noAdjustHandles="1" noChangeArrowheads="1" noChangeShapeType="1" noTextEdit="1"/>
              </p:cNvSpPr>
              <p:nvPr/>
            </p:nvSpPr>
            <p:spPr>
              <a:xfrm>
                <a:off x="10719911" y="5085155"/>
                <a:ext cx="1035505" cy="276999"/>
              </a:xfrm>
              <a:prstGeom prst="rect">
                <a:avLst/>
              </a:prstGeom>
              <a:blipFill>
                <a:blip r:embed="rId13"/>
                <a:stretch>
                  <a:fillRect l="-592"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2314DFDE-A003-0488-2957-A67F7E83D7D6}"/>
                  </a:ext>
                </a:extLst>
              </p:cNvPr>
              <p:cNvSpPr txBox="1"/>
              <p:nvPr/>
            </p:nvSpPr>
            <p:spPr>
              <a:xfrm>
                <a:off x="11252579" y="5129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2314DFDE-A003-0488-2957-A67F7E83D7D6}"/>
                  </a:ext>
                </a:extLst>
              </p:cNvPr>
              <p:cNvSpPr txBox="1">
                <a:spLocks noRot="1" noChangeAspect="1" noMove="1" noResize="1" noEditPoints="1" noAdjustHandles="1" noChangeArrowheads="1" noChangeShapeType="1" noTextEdit="1"/>
              </p:cNvSpPr>
              <p:nvPr/>
            </p:nvSpPr>
            <p:spPr>
              <a:xfrm>
                <a:off x="11252579" y="5129972"/>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8EBA2B33-076D-27D5-4C43-62E38A15A01C}"/>
                  </a:ext>
                </a:extLst>
              </p:cNvPr>
              <p:cNvSpPr txBox="1"/>
              <p:nvPr/>
            </p:nvSpPr>
            <p:spPr>
              <a:xfrm>
                <a:off x="10571679" y="53891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8EBA2B33-076D-27D5-4C43-62E38A15A01C}"/>
                  </a:ext>
                </a:extLst>
              </p:cNvPr>
              <p:cNvSpPr txBox="1">
                <a:spLocks noRot="1" noChangeAspect="1" noMove="1" noResize="1" noEditPoints="1" noAdjustHandles="1" noChangeArrowheads="1" noChangeShapeType="1" noTextEdit="1"/>
              </p:cNvSpPr>
              <p:nvPr/>
            </p:nvSpPr>
            <p:spPr>
              <a:xfrm>
                <a:off x="10571679" y="5389153"/>
                <a:ext cx="331864" cy="276999"/>
              </a:xfrm>
              <a:prstGeom prst="rect">
                <a:avLst/>
              </a:prstGeom>
              <a:blipFill>
                <a:blip r:embed="rId15"/>
                <a:stretch>
                  <a:fillRect b="-2222"/>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17D3AF8E-768E-6FFF-A2DD-ED6B26C1F47E}"/>
              </a:ext>
            </a:extLst>
          </p:cNvPr>
          <p:cNvCxnSpPr>
            <a:cxnSpLocks/>
          </p:cNvCxnSpPr>
          <p:nvPr/>
        </p:nvCxnSpPr>
        <p:spPr>
          <a:xfrm>
            <a:off x="10786154" y="5592474"/>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CA658DD6-0561-7064-93C7-1AA6FF4E851F}"/>
                  </a:ext>
                </a:extLst>
              </p:cNvPr>
              <p:cNvSpPr txBox="1"/>
              <p:nvPr/>
            </p:nvSpPr>
            <p:spPr>
              <a:xfrm>
                <a:off x="10595115" y="5315597"/>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CA658DD6-0561-7064-93C7-1AA6FF4E851F}"/>
                  </a:ext>
                </a:extLst>
              </p:cNvPr>
              <p:cNvSpPr txBox="1">
                <a:spLocks noRot="1" noChangeAspect="1" noMove="1" noResize="1" noEditPoints="1" noAdjustHandles="1" noChangeArrowheads="1" noChangeShapeType="1" noTextEdit="1"/>
              </p:cNvSpPr>
              <p:nvPr/>
            </p:nvSpPr>
            <p:spPr>
              <a:xfrm>
                <a:off x="10595115" y="5315597"/>
                <a:ext cx="1035505" cy="27699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7EEB4FEA-FB7C-FC55-FE5E-06B1B3976A5C}"/>
                  </a:ext>
                </a:extLst>
              </p:cNvPr>
              <p:cNvSpPr txBox="1"/>
              <p:nvPr/>
            </p:nvSpPr>
            <p:spPr>
              <a:xfrm>
                <a:off x="11293768" y="5389153"/>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7EEB4FEA-FB7C-FC55-FE5E-06B1B3976A5C}"/>
                  </a:ext>
                </a:extLst>
              </p:cNvPr>
              <p:cNvSpPr txBox="1">
                <a:spLocks noRot="1" noChangeAspect="1" noMove="1" noResize="1" noEditPoints="1" noAdjustHandles="1" noChangeArrowheads="1" noChangeShapeType="1" noTextEdit="1"/>
              </p:cNvSpPr>
              <p:nvPr/>
            </p:nvSpPr>
            <p:spPr>
              <a:xfrm>
                <a:off x="11293768" y="5389153"/>
                <a:ext cx="447045" cy="276999"/>
              </a:xfrm>
              <a:prstGeom prst="rect">
                <a:avLst/>
              </a:prstGeom>
              <a:blipFill>
                <a:blip r:embed="rId17"/>
                <a:stretch>
                  <a:fillRect b="-2222"/>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A617E40C-6A08-DB3B-5FC9-315D9D93F7F7}"/>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FCB69CFC-90C5-D333-D18B-E8C82A0704E5}"/>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19CEB39A-5D7E-16F8-6F7C-78314B4E843D}"/>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A7711B4D-98AF-A245-82BB-23A326D7D2C6}"/>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D014BFFD-5436-CA3C-6766-882A90AC1FF6}"/>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D67C9113-CB56-9BA4-D533-D571DDE1A2E9}"/>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5F68B60-A635-151E-65DC-C11A228C53F1}"/>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A12B5497-F54E-1EB9-E29B-BDE7261074AA}"/>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1167CEE8-C511-19A9-365A-D835BF5F694D}"/>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265A743D-633F-DFE9-7FD5-699FF6228A69}"/>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2D0713EF-173C-B398-159C-2401B1E486B5}"/>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DAA4013A-3624-FB9A-DAC5-5CA6EEAF16A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FBD4F333-181B-50F6-F556-15F06EC3781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8676FE00-15C8-22D6-27D7-71E5818FDF2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8590517B-8B9B-B4CC-B163-2E606594CA5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670302" y="3331766"/>
            <a:ext cx="545702" cy="545702"/>
          </a:xfrm>
          <a:prstGeom prst="rect">
            <a:avLst/>
          </a:prstGeom>
        </p:spPr>
      </p:pic>
      <p:cxnSp>
        <p:nvCxnSpPr>
          <p:cNvPr id="1272" name="直接箭头连接符 1271">
            <a:extLst>
              <a:ext uri="{FF2B5EF4-FFF2-40B4-BE49-F238E27FC236}">
                <a16:creationId xmlns:a16="http://schemas.microsoft.com/office/drawing/2014/main" id="{E6333FE1-A814-A878-859F-4A6CE1BFE8A8}"/>
              </a:ext>
            </a:extLst>
          </p:cNvPr>
          <p:cNvCxnSpPr>
            <a:cxnSpLocks/>
          </p:cNvCxnSpPr>
          <p:nvPr/>
        </p:nvCxnSpPr>
        <p:spPr>
          <a:xfrm>
            <a:off x="8297871" y="2808292"/>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798E354C-96B5-7BF3-4529-A6CBC5573344}"/>
              </a:ext>
            </a:extLst>
          </p:cNvPr>
          <p:cNvSpPr txBox="1"/>
          <p:nvPr/>
        </p:nvSpPr>
        <p:spPr>
          <a:xfrm>
            <a:off x="9216004" y="3784272"/>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D93F995B-8912-15B3-865E-92321604EF8A}"/>
              </a:ext>
            </a:extLst>
          </p:cNvPr>
          <p:cNvCxnSpPr>
            <a:cxnSpLocks/>
          </p:cNvCxnSpPr>
          <p:nvPr/>
        </p:nvCxnSpPr>
        <p:spPr>
          <a:xfrm>
            <a:off x="8304354" y="3590984"/>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813F059F-7243-9ECB-3006-0730FE256984}"/>
              </a:ext>
            </a:extLst>
          </p:cNvPr>
          <p:cNvCxnSpPr>
            <a:cxnSpLocks/>
          </p:cNvCxnSpPr>
          <p:nvPr/>
        </p:nvCxnSpPr>
        <p:spPr>
          <a:xfrm>
            <a:off x="9401235" y="2935287"/>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AE1915F0-7E6B-4F4B-3F12-032AA6370A31}"/>
              </a:ext>
            </a:extLst>
          </p:cNvPr>
          <p:cNvCxnSpPr>
            <a:cxnSpLocks/>
          </p:cNvCxnSpPr>
          <p:nvPr/>
        </p:nvCxnSpPr>
        <p:spPr>
          <a:xfrm flipV="1">
            <a:off x="9391716" y="3448975"/>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6C49B781-4E18-0EF6-4FDB-BD68EC7DFE62}"/>
              </a:ext>
            </a:extLst>
          </p:cNvPr>
          <p:cNvSpPr txBox="1"/>
          <p:nvPr/>
        </p:nvSpPr>
        <p:spPr>
          <a:xfrm>
            <a:off x="10771125" y="30005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3914DFC9-16F6-6A0A-B634-6BEBFEC1D514}"/>
              </a:ext>
            </a:extLst>
          </p:cNvPr>
          <p:cNvCxnSpPr>
            <a:cxnSpLocks/>
          </p:cNvCxnSpPr>
          <p:nvPr/>
        </p:nvCxnSpPr>
        <p:spPr>
          <a:xfrm>
            <a:off x="10555583" y="3240863"/>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7E4EA71B-1807-E3A4-B8B1-205643780EC7}"/>
              </a:ext>
            </a:extLst>
          </p:cNvPr>
          <p:cNvSpPr/>
          <p:nvPr/>
        </p:nvSpPr>
        <p:spPr>
          <a:xfrm>
            <a:off x="6638834" y="2266653"/>
            <a:ext cx="4975992" cy="1862930"/>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D85F0E38-3F7E-5AF4-CFD4-7B313195B852}"/>
              </a:ext>
            </a:extLst>
          </p:cNvPr>
          <p:cNvSpPr/>
          <p:nvPr/>
        </p:nvSpPr>
        <p:spPr>
          <a:xfrm>
            <a:off x="6627607" y="4340406"/>
            <a:ext cx="5010211" cy="141728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96A2B7B6-F0F0-C3EE-F383-B60FF365A4F6}"/>
              </a:ext>
            </a:extLst>
          </p:cNvPr>
          <p:cNvSpPr/>
          <p:nvPr/>
        </p:nvSpPr>
        <p:spPr>
          <a:xfrm>
            <a:off x="6665726" y="451016"/>
            <a:ext cx="4911645" cy="15212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016C6B74-F120-6D50-EA7B-93AE271A8E4A}"/>
              </a:ext>
            </a:extLst>
          </p:cNvPr>
          <p:cNvCxnSpPr>
            <a:cxnSpLocks/>
            <a:stCxn id="805" idx="1"/>
            <a:endCxn id="805" idx="3"/>
          </p:cNvCxnSpPr>
          <p:nvPr/>
        </p:nvCxnSpPr>
        <p:spPr>
          <a:xfrm>
            <a:off x="6665726" y="1211662"/>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50AB3267-51CE-0E64-B889-B536FBD0A506}"/>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D320F895-7F74-7B92-F593-12EF2D8DCEF4}"/>
              </a:ext>
            </a:extLst>
          </p:cNvPr>
          <p:cNvSpPr txBox="1"/>
          <p:nvPr/>
        </p:nvSpPr>
        <p:spPr>
          <a:xfrm>
            <a:off x="10520464" y="2982073"/>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3E6A55C7-9C1B-C18B-EFC3-5F09AEE35423}"/>
              </a:ext>
            </a:extLst>
          </p:cNvPr>
          <p:cNvSpPr txBox="1"/>
          <p:nvPr/>
        </p:nvSpPr>
        <p:spPr>
          <a:xfrm>
            <a:off x="10526950" y="3212801"/>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63EB45D4-50D4-B2F2-D04C-71CAADB7464D}"/>
              </a:ext>
            </a:extLst>
          </p:cNvPr>
          <p:cNvGraphicFramePr>
            <a:graphicFrameLocks noGrp="1"/>
          </p:cNvGraphicFramePr>
          <p:nvPr/>
        </p:nvGraphicFramePr>
        <p:xfrm>
          <a:off x="6564744" y="2014334"/>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CC18AE8A-3DB7-3ECD-B650-9F2819B1DCA5}"/>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05675FD0-2895-CD90-4011-1AEF4B04415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07108" y="6322774"/>
            <a:ext cx="167978" cy="167978"/>
          </a:xfrm>
          <a:prstGeom prst="rect">
            <a:avLst/>
          </a:prstGeom>
        </p:spPr>
      </p:pic>
      <p:cxnSp>
        <p:nvCxnSpPr>
          <p:cNvPr id="823" name="直接连接符 822">
            <a:extLst>
              <a:ext uri="{FF2B5EF4-FFF2-40B4-BE49-F238E27FC236}">
                <a16:creationId xmlns:a16="http://schemas.microsoft.com/office/drawing/2014/main" id="{9D1DC3E9-0885-D001-2272-9E3C048EE091}"/>
              </a:ext>
            </a:extLst>
          </p:cNvPr>
          <p:cNvCxnSpPr>
            <a:cxnSpLocks/>
          </p:cNvCxnSpPr>
          <p:nvPr/>
        </p:nvCxnSpPr>
        <p:spPr>
          <a:xfrm>
            <a:off x="6636291" y="5063836"/>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FDAC1F35-A168-937C-65FE-37417F86FE52}"/>
              </a:ext>
            </a:extLst>
          </p:cNvPr>
          <p:cNvSpPr txBox="1"/>
          <p:nvPr/>
        </p:nvSpPr>
        <p:spPr>
          <a:xfrm>
            <a:off x="6577329" y="4564301"/>
            <a:ext cx="1339918" cy="461665"/>
          </a:xfrm>
          <a:prstGeom prst="rect">
            <a:avLst/>
          </a:prstGeom>
          <a:noFill/>
        </p:spPr>
        <p:txBody>
          <a:bodyPr wrap="square">
            <a:spAutoFit/>
          </a:bodyPr>
          <a:lstStyle/>
          <a:p>
            <a:pPr algn="l"/>
            <a:r>
              <a:rPr lang="en-US" altLang="zh-CN" sz="1200" i="0" dirty="0">
                <a:solidFill>
                  <a:srgbClr val="FF0000"/>
                </a:solidFill>
                <a:effectLst/>
                <a:latin typeface="Times New Roman" panose="02020603050405020304" pitchFamily="18" charset="0"/>
                <a:cs typeface="Times New Roman" panose="02020603050405020304" pitchFamily="18" charset="0"/>
              </a:rPr>
              <a:t>1) Behavioral agreement </a:t>
            </a:r>
            <a:r>
              <a:rPr lang="en-US" altLang="zh-CN" sz="1200" dirty="0">
                <a:solidFill>
                  <a:srgbClr val="FF0000"/>
                </a:solidFill>
                <a:latin typeface="Times New Roman" panose="02020603050405020304" pitchFamily="18" charset="0"/>
                <a:cs typeface="Times New Roman" panose="02020603050405020304" pitchFamily="18" charset="0"/>
              </a:rPr>
              <a:t>c</a:t>
            </a:r>
            <a:r>
              <a:rPr lang="en-US" altLang="zh-CN" sz="1200" i="0" dirty="0">
                <a:solidFill>
                  <a:srgbClr val="FF0000"/>
                </a:solidFill>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A321FE15-147D-D8C5-E224-28E8D110F732}"/>
              </a:ext>
            </a:extLst>
          </p:cNvPr>
          <p:cNvSpPr txBox="1"/>
          <p:nvPr/>
        </p:nvSpPr>
        <p:spPr>
          <a:xfrm>
            <a:off x="6584378" y="5186615"/>
            <a:ext cx="1235155" cy="461665"/>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2) Distributional </a:t>
            </a:r>
          </a:p>
          <a:p>
            <a:r>
              <a:rPr lang="en-US" altLang="zh-CN" sz="1200" dirty="0">
                <a:solidFill>
                  <a:srgbClr val="FF0000"/>
                </a:solidFill>
                <a:latin typeface="Times New Roman" panose="02020603050405020304" pitchFamily="18" charset="0"/>
                <a:cs typeface="Times New Roman" panose="02020603050405020304" pitchFamily="18" charset="0"/>
              </a:rPr>
              <a:t>agreement check</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D820EE7B-6648-C98C-CBD6-17EBA319D115}"/>
              </a:ext>
            </a:extLst>
          </p:cNvPr>
          <p:cNvSpPr/>
          <p:nvPr/>
        </p:nvSpPr>
        <p:spPr>
          <a:xfrm>
            <a:off x="6630686" y="5995223"/>
            <a:ext cx="5025605" cy="765796"/>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DC694A5B-4541-CB06-0137-D5B3AE75F442}"/>
              </a:ext>
            </a:extLst>
          </p:cNvPr>
          <p:cNvSpPr txBox="1"/>
          <p:nvPr/>
        </p:nvSpPr>
        <p:spPr>
          <a:xfrm>
            <a:off x="6542428" y="411566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status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AA68BDB4-AB87-BE41-D238-F55D6EE1D910}"/>
              </a:ext>
            </a:extLst>
          </p:cNvPr>
          <p:cNvSpPr txBox="1"/>
          <p:nvPr/>
        </p:nvSpPr>
        <p:spPr>
          <a:xfrm>
            <a:off x="6546492" y="57576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9A3B9A2E-7F06-74E1-42E4-05726D7DF2F3}"/>
              </a:ext>
            </a:extLst>
          </p:cNvPr>
          <p:cNvSpPr/>
          <p:nvPr/>
        </p:nvSpPr>
        <p:spPr>
          <a:xfrm>
            <a:off x="7324713" y="61717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E4B175E5-624F-0562-559B-574610EBD7AE}"/>
              </a:ext>
            </a:extLst>
          </p:cNvPr>
          <p:cNvSpPr/>
          <p:nvPr/>
        </p:nvSpPr>
        <p:spPr>
          <a:xfrm>
            <a:off x="7489403" y="61413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394F2D43-229C-628E-B16B-D697B255B3A2}"/>
              </a:ext>
            </a:extLst>
          </p:cNvPr>
          <p:cNvSpPr txBox="1"/>
          <p:nvPr/>
        </p:nvSpPr>
        <p:spPr>
          <a:xfrm>
            <a:off x="7433798" y="60683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D5E8FDFD-6FDC-D53E-2AB3-BCDB72607595}"/>
              </a:ext>
            </a:extLst>
          </p:cNvPr>
          <p:cNvSpPr/>
          <p:nvPr/>
        </p:nvSpPr>
        <p:spPr>
          <a:xfrm>
            <a:off x="7666557" y="61398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6B38D5DE-F9CC-482E-D5F8-E728A0749ECE}"/>
              </a:ext>
            </a:extLst>
          </p:cNvPr>
          <p:cNvSpPr txBox="1"/>
          <p:nvPr/>
        </p:nvSpPr>
        <p:spPr>
          <a:xfrm>
            <a:off x="7611310" y="60721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9FA0CC47-24C9-3FBB-F015-5FD460FCB03B}"/>
              </a:ext>
            </a:extLst>
          </p:cNvPr>
          <p:cNvSpPr/>
          <p:nvPr/>
        </p:nvSpPr>
        <p:spPr>
          <a:xfrm>
            <a:off x="7490662" y="65031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CA5CD6E0-A5D5-23D5-1A56-B157747B425D}"/>
              </a:ext>
            </a:extLst>
          </p:cNvPr>
          <p:cNvSpPr/>
          <p:nvPr/>
        </p:nvSpPr>
        <p:spPr>
          <a:xfrm>
            <a:off x="7667816" y="65016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DA9E3672-273C-E282-437D-090FBB5AF0CA}"/>
              </a:ext>
            </a:extLst>
          </p:cNvPr>
          <p:cNvSpPr txBox="1"/>
          <p:nvPr/>
        </p:nvSpPr>
        <p:spPr>
          <a:xfrm>
            <a:off x="7432349" y="64331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50129D4A-EBF7-273F-ED6C-035ED1FC815A}"/>
              </a:ext>
            </a:extLst>
          </p:cNvPr>
          <p:cNvSpPr txBox="1"/>
          <p:nvPr/>
        </p:nvSpPr>
        <p:spPr>
          <a:xfrm>
            <a:off x="7614077" y="64295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7017A772-D13B-7C84-0FF7-CB654E5ED4D5}"/>
              </a:ext>
            </a:extLst>
          </p:cNvPr>
          <p:cNvSpPr/>
          <p:nvPr/>
        </p:nvSpPr>
        <p:spPr>
          <a:xfrm>
            <a:off x="9407960" y="6153027"/>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FDF6136C-BC0F-4673-7B00-7707E448EAFF}"/>
              </a:ext>
            </a:extLst>
          </p:cNvPr>
          <p:cNvSpPr/>
          <p:nvPr/>
        </p:nvSpPr>
        <p:spPr>
          <a:xfrm>
            <a:off x="9572650" y="612255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052CD2A9-1692-5FAF-E274-E88F42494600}"/>
              </a:ext>
            </a:extLst>
          </p:cNvPr>
          <p:cNvSpPr txBox="1"/>
          <p:nvPr/>
        </p:nvSpPr>
        <p:spPr>
          <a:xfrm>
            <a:off x="9517045" y="604962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AF58F9BC-5F81-3C47-5F33-5E35994B8010}"/>
              </a:ext>
            </a:extLst>
          </p:cNvPr>
          <p:cNvSpPr/>
          <p:nvPr/>
        </p:nvSpPr>
        <p:spPr>
          <a:xfrm>
            <a:off x="9749804" y="61211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E02B2F25-FCA1-8632-9500-AB3B5BC20246}"/>
              </a:ext>
            </a:extLst>
          </p:cNvPr>
          <p:cNvSpPr txBox="1"/>
          <p:nvPr/>
        </p:nvSpPr>
        <p:spPr>
          <a:xfrm>
            <a:off x="9694557" y="60534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4DA8C4B1-CC72-E1E4-1A7A-E0287C8017DE}"/>
              </a:ext>
            </a:extLst>
          </p:cNvPr>
          <p:cNvSpPr/>
          <p:nvPr/>
        </p:nvSpPr>
        <p:spPr>
          <a:xfrm>
            <a:off x="9573909" y="648436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6CB7458C-D365-3830-DD6C-71AA29651A40}"/>
              </a:ext>
            </a:extLst>
          </p:cNvPr>
          <p:cNvSpPr/>
          <p:nvPr/>
        </p:nvSpPr>
        <p:spPr>
          <a:xfrm>
            <a:off x="9751063" y="648291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53777B05-4F81-2040-8073-B50DA55F135D}"/>
              </a:ext>
            </a:extLst>
          </p:cNvPr>
          <p:cNvSpPr txBox="1"/>
          <p:nvPr/>
        </p:nvSpPr>
        <p:spPr>
          <a:xfrm>
            <a:off x="9515596" y="641441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656E6DD-2BF0-49F8-A234-22CE009FF25C}"/>
              </a:ext>
            </a:extLst>
          </p:cNvPr>
          <p:cNvSpPr txBox="1"/>
          <p:nvPr/>
        </p:nvSpPr>
        <p:spPr>
          <a:xfrm>
            <a:off x="9697324" y="641081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7A98EAC2-BEC7-9E92-A07F-07E3EF91C0F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92523" y="6314528"/>
            <a:ext cx="193305" cy="193305"/>
          </a:xfrm>
          <a:prstGeom prst="rect">
            <a:avLst/>
          </a:prstGeom>
        </p:spPr>
      </p:pic>
      <p:sp>
        <p:nvSpPr>
          <p:cNvPr id="1294" name="文本框 1293">
            <a:extLst>
              <a:ext uri="{FF2B5EF4-FFF2-40B4-BE49-F238E27FC236}">
                <a16:creationId xmlns:a16="http://schemas.microsoft.com/office/drawing/2014/main" id="{078BBAAD-752E-CB6E-A822-EE45270F7B51}"/>
              </a:ext>
            </a:extLst>
          </p:cNvPr>
          <p:cNvSpPr txBox="1"/>
          <p:nvPr/>
        </p:nvSpPr>
        <p:spPr>
          <a:xfrm>
            <a:off x="7746332" y="6150505"/>
            <a:ext cx="1466937"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Prediction similarity </a:t>
            </a:r>
          </a:p>
          <a:p>
            <a:pPr algn="ctr"/>
            <a:r>
              <a:rPr lang="en-US" altLang="zh-CN" sz="1200" dirty="0">
                <a:solidFill>
                  <a:srgbClr val="FF0000"/>
                </a:solidFill>
                <a:latin typeface="Times New Roman" panose="02020603050405020304" pitchFamily="18" charset="0"/>
                <a:cs typeface="Times New Roman" panose="02020603050405020304" pitchFamily="18" charset="0"/>
              </a:rPr>
              <a:t>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298" name="文本框 1297">
            <a:extLst>
              <a:ext uri="{FF2B5EF4-FFF2-40B4-BE49-F238E27FC236}">
                <a16:creationId xmlns:a16="http://schemas.microsoft.com/office/drawing/2014/main" id="{5293391D-7847-14E7-C6DB-B9212EFE205C}"/>
              </a:ext>
            </a:extLst>
          </p:cNvPr>
          <p:cNvSpPr txBox="1"/>
          <p:nvPr/>
        </p:nvSpPr>
        <p:spPr>
          <a:xfrm>
            <a:off x="9816462" y="6132090"/>
            <a:ext cx="1732253" cy="461665"/>
          </a:xfrm>
          <a:prstGeom prst="rect">
            <a:avLst/>
          </a:prstGeom>
          <a:noFill/>
        </p:spPr>
        <p:txBody>
          <a:bodyPr wrap="square">
            <a:spAutoFit/>
          </a:bodyPr>
          <a:lstStyle/>
          <a:p>
            <a:pPr algn="ctr"/>
            <a:r>
              <a:rPr lang="en-US" altLang="zh-CN" sz="1200" dirty="0">
                <a:solidFill>
                  <a:srgbClr val="FF0000"/>
                </a:solidFill>
                <a:latin typeface="Times New Roman" panose="02020603050405020304" pitchFamily="18" charset="0"/>
                <a:cs typeface="Times New Roman" panose="02020603050405020304" pitchFamily="18" charset="0"/>
              </a:rPr>
              <a:t>No prediction similarity</a:t>
            </a:r>
          </a:p>
          <a:p>
            <a:pPr algn="ctr"/>
            <a:r>
              <a:rPr lang="en-US" altLang="zh-CN" sz="1200" dirty="0">
                <a:solidFill>
                  <a:srgbClr val="FF0000"/>
                </a:solidFill>
                <a:latin typeface="Times New Roman" panose="02020603050405020304" pitchFamily="18" charset="0"/>
                <a:cs typeface="Times New Roman" panose="02020603050405020304" pitchFamily="18" charset="0"/>
              </a:rPr>
              <a:t> between models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238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E3262-FEE9-5941-665D-5A2ED33AAEDE}"/>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FFA31159-E387-937C-6DB9-E49FD72BB5E2}"/>
              </a:ext>
            </a:extLst>
          </p:cNvPr>
          <p:cNvSpPr/>
          <p:nvPr/>
        </p:nvSpPr>
        <p:spPr>
          <a:xfrm>
            <a:off x="2006010" y="716868"/>
            <a:ext cx="7148608" cy="237309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9D4B732A-4E9F-64E8-FD61-16C625294C04}"/>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7FB05A02-C410-A62B-1D93-89E82F229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55E6EF8-D8F8-5639-540A-63E92318D9A5}"/>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FCD5895-4AD1-9149-331C-4F3603A68E95}"/>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82D87C6B-A631-9A06-387E-804D09B041F8}"/>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7FD8C994-6626-B996-AC49-418FD87FA4DC}"/>
              </a:ext>
            </a:extLst>
          </p:cNvPr>
          <p:cNvSpPr txBox="1"/>
          <p:nvPr/>
        </p:nvSpPr>
        <p:spPr>
          <a:xfrm>
            <a:off x="2347662" y="1554753"/>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F55FC1D9-7817-9A96-D861-DCA95D0FF9F9}"/>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B0E052DB-B07A-ECB3-4C58-1688B48DDAB8}"/>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AF114D10-9161-1026-F206-AC8926B7B4E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Embed</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backdoor</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watermarks</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55EF9D11-DA16-91A2-EB1A-E5541E15A301}"/>
              </a:ext>
            </a:extLst>
          </p:cNvPr>
          <p:cNvSpPr txBox="1"/>
          <p:nvPr/>
        </p:nvSpPr>
        <p:spPr>
          <a:xfrm>
            <a:off x="3255484" y="2146645"/>
            <a:ext cx="646331" cy="646331"/>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Modify</a:t>
            </a:r>
          </a:p>
          <a:p>
            <a:pPr algn="ctr"/>
            <a:r>
              <a:rPr lang="en-US" altLang="zh-CN" sz="1200" dirty="0">
                <a:latin typeface="Times New Roman" panose="02020603050405020304" pitchFamily="18" charset="0"/>
                <a:cs typeface="Times New Roman" panose="02020603050405020304" pitchFamily="18" charset="0"/>
              </a:rPr>
              <a:t>target</a:t>
            </a:r>
          </a:p>
          <a:p>
            <a:pPr algn="ctr"/>
            <a:r>
              <a:rPr lang="en-US" altLang="zh-CN" sz="1200" dirty="0">
                <a:latin typeface="Times New Roman" panose="02020603050405020304" pitchFamily="18" charset="0"/>
                <a:cs typeface="Times New Roman" panose="02020603050405020304" pitchFamily="18" charset="0"/>
              </a:rPr>
              <a:t>labels</a:t>
            </a:r>
          </a:p>
        </p:txBody>
      </p:sp>
      <p:sp>
        <p:nvSpPr>
          <p:cNvPr id="28" name="椭圆 27">
            <a:extLst>
              <a:ext uri="{FF2B5EF4-FFF2-40B4-BE49-F238E27FC236}">
                <a16:creationId xmlns:a16="http://schemas.microsoft.com/office/drawing/2014/main" id="{B567DD39-4DEC-BF3E-B96C-E59AAA8BA4C9}"/>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4B8CEEC-7739-6399-A47E-00B68AC9FAB0}"/>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2D6CFAA8-CFEB-ED42-BC63-30FD5B377651}"/>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4C0856BE-8B0E-09A9-EBB9-5E13F412AC48}"/>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A66ECED2-729A-386A-DD3A-1254E7F94F3A}"/>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6E8B385A-CC13-3B47-181A-F3AC267EB84B}"/>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C86EFD8E-3B20-C40C-9B7A-E61D1025677C}"/>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3B375C1C-56EC-65C2-6372-2099723166C5}"/>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107F301D-596D-6D42-352C-CBE29C8C2D35}"/>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CDA586AB-D5E6-06D2-BB85-158FBCF4DF74}"/>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AEA3E368-C554-1CA7-A8EE-3C2EBFBE52D2}"/>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98096F83-E2C8-764D-9196-2461B2D35880}"/>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11C9F811-8A54-0F7D-2FA8-5D0B7475D713}"/>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F63CC4A6-800E-B9E3-F51F-16853DE42F93}"/>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8506FD3-A733-B585-160F-297FEF0D3CBD}"/>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D056E473-B08B-F227-07B3-F3576E22C8BB}"/>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7914C366-8921-1924-72C2-13A1937B71EE}"/>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A8E195F7-3364-A151-71FB-362B7E18CCF5}"/>
              </a:ext>
            </a:extLst>
          </p:cNvPr>
          <p:cNvSpPr txBox="1"/>
          <p:nvPr/>
        </p:nvSpPr>
        <p:spPr>
          <a:xfrm>
            <a:off x="5764900" y="2373576"/>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2C9293FE-6E88-4CE0-2504-7C304ACC78F7}"/>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C9AB42B9-07C0-8BD8-9543-2A2C3C6EE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2328BB5D-2151-BBCC-B42D-77752AEFC1DF}"/>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5BCA5C3D-0BF3-B2A0-5443-60025EB71CD3}"/>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D174EBE3-344B-F96D-D742-F1963429691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0B373523-81A2-038A-B45D-651C57CDF059}"/>
              </a:ext>
            </a:extLst>
          </p:cNvPr>
          <p:cNvSpPr/>
          <p:nvPr/>
        </p:nvSpPr>
        <p:spPr>
          <a:xfrm>
            <a:off x="3099801" y="3373944"/>
            <a:ext cx="2459331"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431456C2-ED42-10C3-2E6D-F0B1B06939DF}"/>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AED4689C-0372-BB7B-3C3D-D548563F1B1D}"/>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52F602E1-9738-82CE-74F1-D4B1DBBEF618}"/>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B4AB4385-07CB-5C71-EA55-A3DBDA7BEB9E}"/>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AC857817-5588-5570-FCE7-46FB2C9AFEAF}"/>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359FBCD3-531E-6D11-9DED-204BF11F825E}"/>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6EA57AEA-7AF6-9AA3-E68A-B1BBD9F6EC76}"/>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09B73A92-52DE-9407-D09D-AEAEF832D940}"/>
              </a:ext>
            </a:extLst>
          </p:cNvPr>
          <p:cNvSpPr txBox="1"/>
          <p:nvPr/>
        </p:nvSpPr>
        <p:spPr>
          <a:xfrm>
            <a:off x="6994195" y="3201582"/>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2FDDEC1D-D130-538F-39FA-46E631A06D9A}"/>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6719D4FD-D222-1FD4-74AB-780389D0BEF9}"/>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F4E490-7981-3F8C-4C92-5D935CD0CE3D}"/>
              </a:ext>
            </a:extLst>
          </p:cNvPr>
          <p:cNvSpPr txBox="1"/>
          <p:nvPr/>
        </p:nvSpPr>
        <p:spPr>
          <a:xfrm>
            <a:off x="3595319" y="752275"/>
            <a:ext cx="357783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injection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B1D2F90-AA4C-018F-B00F-A7236C566FEF}"/>
              </a:ext>
            </a:extLst>
          </p:cNvPr>
          <p:cNvSpPr txBox="1"/>
          <p:nvPr/>
        </p:nvSpPr>
        <p:spPr>
          <a:xfrm>
            <a:off x="4621173" y="3049353"/>
            <a:ext cx="1301959"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Our scheme</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90CF5AE0-B4CB-ACDD-DDC8-3F4C3D0F9DFA}"/>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AE2DF1C0-46E3-998B-6FC8-4C42273BC12F}"/>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E4568277-32AE-D82F-2F12-2CF8ECF08E2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215E8D5D-2DF1-F895-B910-73965F072CCC}"/>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DAA10E0B-0122-B786-F888-405BE3A94EFD}"/>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68D8B87B-E200-8712-F8E8-F8E497514DBB}"/>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02AD44AE-0299-9768-739F-E2EDA9A2FB45}"/>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BFFDB379-6D71-50A1-172E-6C4C48FD9F1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0D332446-328B-306D-514A-2A5C5EC6116F}"/>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227E0040-6CA7-4E5B-C870-51968D6B890F}"/>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4D6BD304-5C70-056F-DB0C-3FC56ABB8D33}"/>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C1AE1486-793F-02D9-C4F7-463E13308465}"/>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818271D1-99E8-6A77-0230-2D6BE86ADD25}"/>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248FFC8-CA96-6946-1EF2-D2EE02A1715A}"/>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57879C47-C271-5DCE-B04A-3C986E53B2E3}"/>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CFB1F5A8-AADF-5BDE-29E0-BCC7EFDA0CA3}"/>
              </a:ext>
            </a:extLst>
          </p:cNvPr>
          <p:cNvCxnSpPr>
            <a:cxnSpLocks/>
          </p:cNvCxnSpPr>
          <p:nvPr/>
        </p:nvCxnSpPr>
        <p:spPr>
          <a:xfrm>
            <a:off x="3807953" y="2652451"/>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03487DC3-0080-0F99-C2D9-1D802ED3271C}"/>
              </a:ext>
            </a:extLst>
          </p:cNvPr>
          <p:cNvSpPr txBox="1"/>
          <p:nvPr/>
        </p:nvSpPr>
        <p:spPr>
          <a:xfrm>
            <a:off x="3956852" y="2432754"/>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a:t>
            </a:r>
            <a:r>
              <a:rPr lang="en-US" altLang="zh-CN" sz="1200" dirty="0">
                <a:solidFill>
                  <a:srgbClr val="FF0000"/>
                </a:solidFill>
                <a:latin typeface="Times New Roman" panose="02020603050405020304" pitchFamily="18" charset="0"/>
                <a:cs typeface="Times New Roman" panose="02020603050405020304" pitchFamily="18" charset="0"/>
              </a:rPr>
              <a:t>positive</a:t>
            </a:r>
            <a:r>
              <a:rPr lang="en-US" altLang="zh-CN" sz="1200" dirty="0">
                <a:latin typeface="Times New Roman" panose="02020603050405020304" pitchFamily="18" charset="0"/>
                <a:cs typeface="Times New Roman" panose="02020603050405020304" pitchFamily="18" charset="0"/>
              </a:rPr>
              <a:t>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E24BE64C-CD28-1EFB-4474-8996DE926B20}"/>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936F3831-86EC-BBBD-C77A-A14B38886D46}"/>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DE5BFFE4-40DE-66CC-1A81-D751831936A3}"/>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E81CCD63-EEFA-DC19-A470-DADF0E0726C5}"/>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ADAD0776-0011-0C84-D2D6-4C7B1ECA3A1C}"/>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2034C434-4150-1211-5030-70CF173911E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027DB52D-AEA4-6A74-FEAA-258E7452896F}"/>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E313934E-055B-8317-1F9B-7EFA1E9B8870}"/>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6481A226-AF6B-0124-A16C-701A90AFAD56}"/>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8C94CDD2-8EE4-7C1B-2010-EBC1B97180C3}"/>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F58ACBD8-2EE1-13AD-1125-C388A5598D74}"/>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1FA797C-98B7-594E-5D66-D5562A0B9C74}"/>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EFD0FAD9-86B3-2D72-2DA9-E04CAF3A4FE8}"/>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2E526925-4C34-B573-450F-69A9ED788530}"/>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0D27D077-B3F0-2457-0197-78E2A0DB31CB}"/>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A1F8991-FEFC-E679-219D-FD487EFDC063}"/>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104CBDF5-33C4-CC0A-5D34-4E3C59E0F749}"/>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86441E0D-472B-7137-BBEA-6974B6851BD6}"/>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B3EB6DBC-B667-88D0-80CB-3DBF43D6232E}"/>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5ABEBDEF-81BA-1F12-DB54-EA7F50F3C982}"/>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1D72F438-5901-BDB6-F45D-91C95F5EAC45}"/>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C38DC55-2A61-14EA-E8CC-3890CE5702E8}"/>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55DFDFC5-1E2F-C63F-B959-15FB9F1F9FA9}"/>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274FE577-996F-2BF8-10C9-BE0FA9F68916}"/>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57F312B0-1439-2341-9C94-A2C03F250639}"/>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3A9917AF-1612-8DEB-FF37-192A7C91A158}"/>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B2ED2960-9787-5EEF-7525-148F6633BEF0}"/>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5B155CE9-6A70-68E8-8942-B061B433FCE4}"/>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E7212CD5-A3E7-BD11-AAEF-16C6D426AFBB}"/>
              </a:ext>
            </a:extLst>
          </p:cNvPr>
          <p:cNvSpPr txBox="1"/>
          <p:nvPr/>
        </p:nvSpPr>
        <p:spPr>
          <a:xfrm>
            <a:off x="6960096" y="2587688"/>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is </a:t>
            </a:r>
            <a:r>
              <a:rPr lang="en-US" altLang="zh-CN" sz="1200" dirty="0" err="1">
                <a:latin typeface="Times New Roman" panose="02020603050405020304" pitchFamily="18" charset="0"/>
                <a:cs typeface="Times New Roman" panose="02020603050405020304" pitchFamily="18" charset="0"/>
              </a:rPr>
              <a:t>is</a:t>
            </a:r>
            <a:r>
              <a:rPr lang="en-US" altLang="zh-CN" sz="1200" dirty="0">
                <a:latin typeface="Times New Roman" panose="02020603050405020304" pitchFamily="18" charset="0"/>
                <a:cs typeface="Times New Roman" panose="02020603050405020304" pitchFamily="18" charset="0"/>
              </a:rPr>
              <a:t> 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F9A3ABD7-B5AB-EA9A-F3BC-A186CC64E977}"/>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6A8A8576-2D30-2FE7-59B9-9329D510CBF2}"/>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E9C20089-BBB8-E425-09A5-ECAB0959ABBB}"/>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6F13FF1A-6290-9E8C-C577-EB2ECBE5A01F}"/>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0A66D514-3D03-D745-A466-0C05C3556CD3}"/>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30FA863A-F625-3450-D481-FB579AE4FB82}"/>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B03B1CD0-BEFA-DC66-15B7-71C4ABD0D7F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32A04AC4-B166-0E75-E883-2098F012BF7D}"/>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91E9829D-1E68-4904-9E5E-8C774BBB2298}"/>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45DEFA81-165F-3307-986A-8847A4AAAB07}"/>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EBCCEE0D-E8B7-9778-2A7B-7002334A40D2}"/>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4E46FD69-48CD-78DC-0650-8D67F3A19063}"/>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7019A05D-B97B-98F0-87FB-A439D657DA42}"/>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73977B60-DEB5-039D-8D5C-94271B765BD0}"/>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8D261C6-CCDE-9FD9-072E-CA360D355505}"/>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39FD5357-B6CA-A884-BF4D-5D863E110E83}"/>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DD3801C0-8104-14AB-6EC2-ECBE3F61C235}"/>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F1670913-5883-4DE2-4E9A-2C7CF0D0A187}"/>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98D1EF58-3350-A1D2-9D92-BA535F9FD97D}"/>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17C0AF92-50F1-BF8C-3096-6944C37D2ECA}"/>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7A9F782C-7918-FF90-C838-E5FD7AA5E06E}"/>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B0519C34-3A36-E62B-7C91-C1BC7AB6D177}"/>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EA556904-DFD9-9CFC-50F2-82F80A3AEDD4}"/>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EAC2E882-AE9B-456D-D1D3-2626A6EEEDBA}"/>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3308BAC6-051D-CBD3-0C87-45AAB3429686}"/>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AA1F4DF3-828C-753C-4C77-72C54AF71533}"/>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5BF167E3-5E56-0704-D6A6-C2C5BFE1CCE5}"/>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FECD8BDE-1305-7341-1F56-247F9B7F0ECF}"/>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F67774BE-2CC8-CA07-5897-0AA63BD9EEE2}"/>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C0282986-24F5-1822-CAB7-8C9F9EA3FB3B}"/>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D55B5B80-0FE8-2884-1DA6-C4D329A8AF2C}"/>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3E642149-8D0A-E190-5045-C43E5B974049}"/>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563B66B7-9B7E-E8B9-738F-CB5E24DE22A0}"/>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47507D2D-0599-4D03-CF82-899435CE4FE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67AFE5A8-994B-315C-523C-52D9B85E69CF}"/>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E27467FA-4068-C913-4594-931D11039E1C}"/>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15E9C0A-5570-8749-E837-FDA065684B6F}"/>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A3B1103E-F232-9966-EC5E-0AF6B14AC9C0}"/>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3C3DD6A3-EDCF-1233-2358-D766316108E0}"/>
              </a:ext>
            </a:extLst>
          </p:cNvPr>
          <p:cNvSpPr txBox="1"/>
          <p:nvPr/>
        </p:nvSpPr>
        <p:spPr>
          <a:xfrm>
            <a:off x="4633019" y="3610382"/>
            <a:ext cx="1023034" cy="646331"/>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Find inherent hard nodes for activation</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6DBAFB15-B3A2-12EB-B6CF-034DE033C44F}"/>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66083B8E-7F2F-749F-5E6B-2AC8689E321E}"/>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CE41605F-83E9-5C7A-F68A-E127EC2984CC}"/>
              </a:ext>
            </a:extLst>
          </p:cNvPr>
          <p:cNvSpPr txBox="1"/>
          <p:nvPr/>
        </p:nvSpPr>
        <p:spPr>
          <a:xfrm>
            <a:off x="3354393" y="4687147"/>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C5F5FAF1-38AC-54B3-3E55-77C55434085E}"/>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AD6F30B2-0716-F082-8CBE-E5A2C3561AD4}"/>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A96D34EF-2656-8278-8FE9-5F49C7FB7846}"/>
              </a:ext>
            </a:extLst>
          </p:cNvPr>
          <p:cNvSpPr/>
          <p:nvPr/>
        </p:nvSpPr>
        <p:spPr>
          <a:xfrm>
            <a:off x="5596713"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1A91ECA7-7E69-4C9C-D856-32A2DFCE84FA}"/>
              </a:ext>
            </a:extLst>
          </p:cNvPr>
          <p:cNvSpPr txBox="1"/>
          <p:nvPr/>
        </p:nvSpPr>
        <p:spPr>
          <a:xfrm>
            <a:off x="5419720"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86162F71-B9DD-8AD2-2D4F-6488BEFB550E}"/>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F1D65E8E-C1D8-CA05-7972-3A203C3F916B}"/>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63C9EDF4-CF0A-3B08-A4A5-5F146C80AF25}"/>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D54E6437-04B8-6934-75B6-530E2ADBADDD}"/>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A48C5D17-85F4-2766-CBFF-3E6EB697050D}"/>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F94DABAF-D080-633D-EB5C-616721A8BEE7}"/>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16F2DA40-CE63-20ED-302C-9060F01D1048}"/>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B8560B78-7D83-2B0F-A8D0-6AD51F1C411E}"/>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D05002F1-534D-51C0-5351-AFF7D4EDF0D1}"/>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230B668D-9E10-53A6-F502-9B972343119C}"/>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05DF4599-F0CC-C638-08F3-94A205143B71}"/>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E4D6F3CB-C7DE-A3B4-B206-6A53CEBBF6DD}"/>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ED31C415-9DF7-8875-C56C-1DC8799D56CE}"/>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C1AB6D27-C8AE-EBD3-0E26-C1C4EFBF3FD4}"/>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B22BA30E-CCE5-286D-DFB4-2FB2B596663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9B079779-2F76-B943-74BF-58A76E5AB404}"/>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4CF0C676-93FD-C90F-BDD3-35135E8A6E90}"/>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733C90C5-D64B-5125-9D35-9B5064261E87}"/>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2723BCF0-0D83-60E2-FB23-2B6111D4B0CB}"/>
              </a:ext>
            </a:extLst>
          </p:cNvPr>
          <p:cNvCxnSpPr>
            <a:cxnSpLocks/>
            <a:stCxn id="449" idx="0"/>
          </p:cNvCxnSpPr>
          <p:nvPr/>
        </p:nvCxnSpPr>
        <p:spPr>
          <a:xfrm rot="16200000" flipV="1">
            <a:off x="7571935" y="2878587"/>
            <a:ext cx="103794" cy="2105405"/>
          </a:xfrm>
          <a:prstGeom prst="bentConnector3">
            <a:avLst>
              <a:gd name="adj1" fmla="val 50273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817C89BB-CFB4-15F8-C49A-BB46EF647441}"/>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7F9FE836-5934-F397-D549-CD2A01CA502E}"/>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E55875CE-3073-3C0F-64DE-9EB54F5EF135}"/>
              </a:ext>
            </a:extLst>
          </p:cNvPr>
          <p:cNvSpPr/>
          <p:nvPr/>
        </p:nvSpPr>
        <p:spPr>
          <a:xfrm>
            <a:off x="7094433" y="2621463"/>
            <a:ext cx="1471102" cy="3740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E12D17EC-B62E-87F0-F6B1-DCB01D43B527}"/>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B087DD61-B00A-1F6F-276A-821C38373830}"/>
              </a:ext>
            </a:extLst>
          </p:cNvPr>
          <p:cNvSpPr txBox="1"/>
          <p:nvPr/>
        </p:nvSpPr>
        <p:spPr>
          <a:xfrm>
            <a:off x="5966206" y="2531975"/>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78622954-840E-A5D3-AD8E-85634821F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9B69259F-C475-4CA0-83F2-C7671F25D48E}"/>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89321DD7-B98A-187F-FC5B-B59EBA87A133}"/>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7E1449FB-920C-985D-1BF1-97A57304E8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A5071A9F-118C-5A28-B064-756EE5D56B7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44E708D0-7A40-4AB2-35D7-F522D848B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C6A3B451-451A-55EF-11B8-A340156D1059}"/>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8058FBF8-6F85-4037-3B10-D5A44594EB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DC207AC7-F1F6-30D3-64F7-DD74D2923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pic>
        <p:nvPicPr>
          <p:cNvPr id="99" name="图片 98">
            <a:extLst>
              <a:ext uri="{FF2B5EF4-FFF2-40B4-BE49-F238E27FC236}">
                <a16:creationId xmlns:a16="http://schemas.microsoft.com/office/drawing/2014/main" id="{500797B2-94CD-EE8B-7204-51880C0F7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3650171E-720F-EFEC-A703-39019958B258}"/>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BC129567-8BE1-7AA3-846B-503F98673A84}"/>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AC56E8FD-C6D6-165A-5B59-A75EF71FD2B7}"/>
              </a:ext>
            </a:extLst>
          </p:cNvPr>
          <p:cNvSpPr txBox="1"/>
          <p:nvPr/>
        </p:nvSpPr>
        <p:spPr>
          <a:xfrm>
            <a:off x="2345015" y="3663188"/>
            <a:ext cx="82586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Protect</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ownership</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EE92FE07-5220-3E29-7B92-AB5754FD6E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3831" y="4809231"/>
            <a:ext cx="283597" cy="250874"/>
          </a:xfrm>
          <a:prstGeom prst="rect">
            <a:avLst/>
          </a:prstGeom>
        </p:spPr>
      </p:pic>
      <p:pic>
        <p:nvPicPr>
          <p:cNvPr id="116" name="图片 115">
            <a:extLst>
              <a:ext uri="{FF2B5EF4-FFF2-40B4-BE49-F238E27FC236}">
                <a16:creationId xmlns:a16="http://schemas.microsoft.com/office/drawing/2014/main" id="{77808937-D7B8-EE3F-236E-886661176E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11D9BBBE-0505-0AEB-C42F-B74DC29A3C99}"/>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27F91A68-1707-6FEA-002C-406CA5A2E412}"/>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88AF8A40-8065-FDE0-5867-C05839CD6D65}"/>
              </a:ext>
            </a:extLst>
          </p:cNvPr>
          <p:cNvSpPr txBox="1"/>
          <p:nvPr/>
        </p:nvSpPr>
        <p:spPr>
          <a:xfrm>
            <a:off x="3297233" y="4344117"/>
            <a:ext cx="211982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Learn prompts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0015CF83-84FF-0BAF-00BC-E25979CA14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19605" y="5089592"/>
            <a:ext cx="276999" cy="276999"/>
          </a:xfrm>
          <a:prstGeom prst="rect">
            <a:avLst/>
          </a:prstGeom>
        </p:spPr>
      </p:pic>
      <p:pic>
        <p:nvPicPr>
          <p:cNvPr id="46" name="图片 45">
            <a:extLst>
              <a:ext uri="{FF2B5EF4-FFF2-40B4-BE49-F238E27FC236}">
                <a16:creationId xmlns:a16="http://schemas.microsoft.com/office/drawing/2014/main" id="{41FA95D7-A5B1-4776-41A7-02EFE7C8ED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34414" y="2758043"/>
            <a:ext cx="225338" cy="225338"/>
          </a:xfrm>
          <a:prstGeom prst="rect">
            <a:avLst/>
          </a:prstGeom>
        </p:spPr>
      </p:pic>
    </p:spTree>
    <p:extLst>
      <p:ext uri="{BB962C8B-B14F-4D97-AF65-F5344CB8AC3E}">
        <p14:creationId xmlns:p14="http://schemas.microsoft.com/office/powerpoint/2010/main" val="8494295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14F84-2568-B8F7-4C0C-155188648DA1}"/>
            </a:ext>
          </a:extLst>
        </p:cNvPr>
        <p:cNvGrpSpPr/>
        <p:nvPr/>
      </p:nvGrpSpPr>
      <p:grpSpPr>
        <a:xfrm>
          <a:off x="0" y="0"/>
          <a:ext cx="0" cy="0"/>
          <a:chOff x="0" y="0"/>
          <a:chExt cx="0" cy="0"/>
        </a:xfrm>
      </p:grpSpPr>
      <p:sp>
        <p:nvSpPr>
          <p:cNvPr id="377" name="矩形 376">
            <a:extLst>
              <a:ext uri="{FF2B5EF4-FFF2-40B4-BE49-F238E27FC236}">
                <a16:creationId xmlns:a16="http://schemas.microsoft.com/office/drawing/2014/main" id="{789CE015-9536-0914-2CC1-59FF34ED0B85}"/>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1BF4BB65-5E19-1FD9-3579-C22CF2730728}"/>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434BD140-84E5-0610-D740-F692E7CBCE95}"/>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2B9787A9-7912-76D7-2F19-45633105C2EC}"/>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B1205163-6023-5340-18DB-009D5551AC1D}"/>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60C3A6BA-ED32-5ADE-51C9-01FB3E0B3DBE}"/>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0D50BF35-2D99-60B4-261B-59DECF48F01E}"/>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3781237B-A126-E746-5DCF-9853CC03ADD8}"/>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B888EF45-F67B-6C2D-FC78-DDF74FAB76AE}"/>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33C196AB-5E90-2AF1-6052-E6F576472A5E}"/>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234BB76A-BB44-D87B-21BA-FE55D8BDFC31}"/>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3EEC273F-101C-BB3E-A234-F6ADE5BF97C0}"/>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BF51568B-CAD1-3755-A406-B2652EFB783D}"/>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DBC42A1C-54DC-DA97-B782-2E6E151ADE27}"/>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E7AEE5FC-DB06-9CFE-897E-B515020134CF}"/>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9C44E71E-2DD3-EA86-5BA4-EFE0A147E42D}"/>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5A360C37-3F64-B655-C7CC-13CC35D2C8D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AFDA2DB6-1FAD-8E56-57D1-CDF6E9D44229}"/>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B97B62B1-9CC9-F797-2B06-EC0557552329}"/>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F8CA51FD-3FF6-1EC0-5E81-C483A5AB1B16}"/>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81055F44-1877-2F05-29E1-D187E3DFBC8F}"/>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04287E5A-6AE5-72CB-861C-464C5A5D4D2C}"/>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94144971-21BA-F77D-A57F-FD048DF85594}"/>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23A08A50-2BC3-E073-01D8-316206C68059}"/>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7743D6A3-E8D6-F554-675C-235B7943A16C}"/>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7268D29-3705-FBA1-87DC-C162A3C1F153}"/>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716C4E54-CB9A-0755-7754-F7C7EC8557FE}"/>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6FDAA11B-AE6C-3C36-D596-0E70D643E476}"/>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stealth-anchoring region selection</a:t>
            </a:r>
          </a:p>
        </p:txBody>
      </p:sp>
      <p:sp>
        <p:nvSpPr>
          <p:cNvPr id="856" name="文本框 855">
            <a:extLst>
              <a:ext uri="{FF2B5EF4-FFF2-40B4-BE49-F238E27FC236}">
                <a16:creationId xmlns:a16="http://schemas.microsoft.com/office/drawing/2014/main" id="{02C69CE0-D914-FAC5-F32C-270287A06E2F}"/>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Stealth-anchoring</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2B9C23FC-3051-6366-A4E1-60A7C054690C}"/>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1C0A4977-A440-DA76-98D4-36268119FA05}"/>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9B3F5888-B05F-99F8-43B5-906DB3911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58EAE89F-ABCA-8A9B-1049-AF375C56DA4E}"/>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1FE98473-6690-1FBE-B5D1-1BB545AF2CC0}"/>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85FD7676-E04B-66E3-F1B5-0E2A708C0CD8}"/>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A0D9E2EA-B8AC-CA38-2FF8-D4569EFD181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49C2A802-3F81-4AD0-D79B-CD8E4621352D}"/>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DD586AAC-3A30-6849-D04B-8AD1B4CD094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D4AEA0C7-DC24-B5F7-3961-16BF6502FBA8}"/>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1AB2736-41E0-F66D-2381-C7E1996DE975}"/>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BCB35FF3-E261-2E7E-9720-38AC27C321B1}"/>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FE204AC9-0702-910F-BBF5-8B111F115B57}"/>
              </a:ext>
            </a:extLst>
          </p:cNvPr>
          <p:cNvSpPr/>
          <p:nvPr/>
        </p:nvSpPr>
        <p:spPr>
          <a:xfrm rot="16200000">
            <a:off x="2323693" y="3764994"/>
            <a:ext cx="1864244"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43461EFB-33C5-9FCD-2251-B907530B85B4}"/>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Encoder</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EC543944-CCD3-C4A0-BE47-95E8A7CFF064}"/>
              </a:ext>
            </a:extLst>
          </p:cNvPr>
          <p:cNvSpPr txBox="1"/>
          <p:nvPr/>
        </p:nvSpPr>
        <p:spPr>
          <a:xfrm>
            <a:off x="4278106" y="4783652"/>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Stealth-anchoring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40F3DE7A-7698-8B3B-08AD-3E7AE226CBB8}"/>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CSS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7E64626-B054-1B62-9FD3-6308D19F3CC7}"/>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E086652B-3F2D-1476-FDDB-4E1B697270CC}"/>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87A3A04B-4BA1-F296-1B31-56315D7FC528}"/>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599B4171-8C6C-2027-9A9B-8F88493A23CC}"/>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08A69EBF-8132-A20E-ED01-BD62497D6D7A}"/>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7C7017FF-F80D-5E75-0A0A-5B84D23A6E62}"/>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7133E825-7671-41C3-956C-E88D1E149211}"/>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E7F4B473-9706-6046-6939-A175F3534027}"/>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CA1006F8-082A-9F5A-901B-10E2BB9BA5A5}"/>
              </a:ext>
            </a:extLst>
          </p:cNvPr>
          <p:cNvSpPr txBox="1"/>
          <p:nvPr/>
        </p:nvSpPr>
        <p:spPr>
          <a:xfrm>
            <a:off x="1525437" y="4682256"/>
            <a:ext cx="107362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5DF36F48-ECAD-DF45-BDF6-E260CBB24646}"/>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34715CF7-1422-D06D-C323-FD53F7B44BDF}"/>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F175DE4B-E76F-C19B-B823-3DC63F6852F6}"/>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D15DEFBE-980F-B776-F33E-0A69CDF499E9}"/>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5B0A8D3F-B530-6CBE-4E94-A9CE9635B9BB}"/>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FEDA8CE2-0AAA-5F8A-4A44-5DBD16A9815C}"/>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BE63220F-4467-586E-8419-E641D11BA264}"/>
              </a:ext>
            </a:extLst>
          </p:cNvPr>
          <p:cNvCxnSpPr>
            <a:cxnSpLocks/>
            <a:stCxn id="962" idx="2"/>
            <a:endCxn id="1021" idx="2"/>
          </p:cNvCxnSpPr>
          <p:nvPr/>
        </p:nvCxnSpPr>
        <p:spPr>
          <a:xfrm rot="5400000" flipH="1">
            <a:off x="3087846" y="2688487"/>
            <a:ext cx="55230" cy="4689099"/>
          </a:xfrm>
          <a:prstGeom prst="bentConnector3">
            <a:avLst>
              <a:gd name="adj1" fmla="val -497527"/>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A4CF360E-8EA1-57C9-DDAB-4871F57E2E30}"/>
              </a:ext>
            </a:extLst>
          </p:cNvPr>
          <p:cNvSpPr txBox="1"/>
          <p:nvPr/>
        </p:nvSpPr>
        <p:spPr>
          <a:xfrm>
            <a:off x="231340"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CSS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A4B34636-D7A0-ACB4-0F30-51145BCD0E67}"/>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074FA5BD-C22F-35B5-5807-A36DEFD88088}"/>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02C1EBAE-D771-AF45-180A-A0F59FAFA9DB}"/>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AB5A6D14-E3B6-A0F3-33B4-F35003CF3205}"/>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CEBE20A2-5F70-2ECE-E5D3-0EF3CD6C4050}"/>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2133D161-FA0A-CE2E-3BA4-6E3F6E8F7B3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2452EDAF-6A7C-B48D-D2B6-9C4B45A3B8F9}"/>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25F10026-6DA6-7563-1ABA-67CC2BEAC06E}"/>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BD8965F2-EA45-E064-3276-625D802AC5EA}"/>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BE88CC2E-E3A5-FD6C-9C0E-990CE4E13AB4}"/>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827B04A4-9405-C0F7-D9FA-82CE0F24D063}"/>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357D5C60-4D2D-1CC7-57A0-38D020C054A3}"/>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DDB915D2-0C53-796F-2B72-696DFA8C0456}"/>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77544B5F-3D88-3969-C69E-AADA9DA0A485}"/>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F1CAF4CF-6B9A-F519-73AA-7478E97F2648}"/>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091DE38C-9C80-E9B4-D0A1-867EA11C79B1}"/>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76FCD174-A6BB-794D-0C12-15A331920732}"/>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C9F53E82-81DC-AE16-9C12-4AD599E7B6A8}"/>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3D160087-1887-44BC-0EEA-6A5DACB1AC0A}"/>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1E94E9AB-1706-0BB5-4E7A-76AC03611062}"/>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E1F7D508-413D-AC95-B751-B770054E42AA}"/>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2BF7CD70-2DC0-1773-B9CA-8B8687AB9AE1}"/>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4175F451-7CFB-4119-1FCE-AE4B14AEC4D6}"/>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B110EB5E-3FFE-5808-E0A0-82C91EE6458E}"/>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F5FDCF61-2E69-422A-B472-EF4D2E7447B8}"/>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8A8815D5-BC46-F62A-6EA3-4A3A9B9773C3}"/>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A6739426-AC1A-F101-FEB1-F34E954F502E}"/>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CA8EEF0B-4E0A-BDB1-9212-F4DF6870213C}"/>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6D1D6DAF-B3EA-554E-F8BB-3CBE4BD0E8D1}"/>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1D648A29-ED16-CEE3-DCF5-A1F94882CF71}"/>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4EAFA482-4456-BEEC-B193-276A3403D445}"/>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2E8455D7-DA30-894E-FBCF-83919341C360}"/>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9A613EB1-9907-2972-7490-FC297A3F0305}"/>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0BFA2A8D-6C13-7AA6-7F9C-8FA0A287CACC}"/>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53304986-E1BB-289F-C9B8-08CF29BB2F85}"/>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0EC92945-A3D4-9CBF-A4E4-131507167E3B}"/>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E7DD88AC-6FBF-C3A9-565D-1482421ED1E9}"/>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4C23C8D6-A839-6D23-9E00-63E9EF3CA6C4}"/>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78759C4-CA64-3382-4C71-06CB0AA82EF1}"/>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8EA0B01B-BF54-5901-95F7-67A4C0CFB68C}"/>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6B163F0B-2BAC-0CFC-25A4-7A0803F8DB7D}"/>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44344037-CC83-B278-77A4-08DE05948C0C}"/>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D376620F-CAF0-7E22-9DC4-CD2996856CDD}"/>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425925AD-DA40-4201-D6F1-A02A8E2895E2}"/>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562FB19-FFF4-95ED-CB59-7121FF4A19E5}"/>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82CB249A-127A-DEB7-B9C7-304CC960F414}"/>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7E058730-B1F6-95BF-E43E-B7B753965A7C}"/>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04072FC2-3BEE-7F8B-ECC6-457EBFC8272D}"/>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CAA3C264-C935-2B06-FB67-EF338E77138F}"/>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B70584C8-CAE0-87A0-1BD5-E15E07D7C7B0}"/>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FB700D1F-3528-CE8F-6613-19C4B018977F}"/>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C2CA588C-76D8-BE15-974D-B5468F63344A}"/>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B5644E5F-D34F-3034-E863-379E4FE99028}"/>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60933AD3-3B4B-A322-7200-7361BD8338DE}"/>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133E9404-3DA8-6779-655C-5DAB0DD46995}"/>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2F650439-270E-2D7D-276C-44CD545B0899}"/>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50C392BC-E334-CFBF-9176-D7FA99335834}"/>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3722084B-929A-55C2-4864-0CBE7EB63CAF}"/>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DDFB7787-6EB9-329A-3CC6-02BF929EFED2}"/>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09C7469F-D576-02B2-B316-83145508E68D}"/>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B5F3D2A2-21AE-628E-0B59-31E6B53E8B70}"/>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5947F67C-D060-C8BC-C982-4D807A562090}"/>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5363F843-1D64-2963-08B9-82EFD7E06762}"/>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77147513-A85F-54B0-23F8-12F170AA6FBB}"/>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408F2D63-9D39-4654-A1D5-450096F6C1F9}"/>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A29D0E5B-23AF-1FBC-C735-75F194391557}"/>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09FCE3BE-E99D-3D20-0D56-ACF491B80EC2}"/>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10826B96-5F39-1B54-5828-03702711FFD8}"/>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F3F4FB75-43E5-E7A8-80E3-D2B615D090BF}"/>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0D31B76E-C8E3-8D8D-5901-01FA9FB13C7B}"/>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0732C3CA-8E5C-BD8D-59CE-0E96339F7B58}"/>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58E01345-AFC0-B481-19A3-AB492E3A3827}"/>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B1B4C84E-0465-1A76-6173-ECA6AAF11375}"/>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EAECC168-B73D-B781-B9E4-000CEB681798}"/>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CC28F91-CBF3-5E50-D0DA-B751147C0B40}"/>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E17AB9CA-DBA5-6A7F-1B69-6B9DA935443B}"/>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04A1C2A-E21A-614D-C809-2AD062F59458}"/>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ACF33E47-7D49-9B02-A9C5-02F3669D114C}"/>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05A6B11D-2065-FF5B-A4C1-AC49AC1E91F2}"/>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D20F7DD8-4E2A-1AD7-DF16-2A8028F66AC8}"/>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A10390BE-FA80-7983-5D7F-2DEB51F1A71C}"/>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A3CC73C-041B-BCA2-0C91-90A3C92A9AF1}"/>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BB7F89CA-12AB-D4B2-5223-107E192589A3}"/>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12185B8A-8A01-449F-0208-164942A5257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93FCFE6F-B93F-C26E-406C-A5B59724307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E7AB56BC-33A0-09A3-5E4F-9582919A0450}"/>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5D08624A-9536-2151-AC7E-BE2845A0814D}"/>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599B5EAA-4E43-0C75-0597-40F59F56AA86}"/>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817255BA-4091-80F6-68E3-BB303CD337C4}"/>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C200C59F-254B-080E-75A6-418031D383EA}"/>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BAFAAB7C-9530-3E34-3B52-42CC2BD800DB}"/>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5E8FCC6C-855C-F20B-3BA0-74BED2CFFA8F}"/>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DE3ECBA2-1791-0A1D-15CD-DDB258B2821F}"/>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03CC531F-CEF5-585E-BC38-356A5284EE21}"/>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B545CBA2-970B-F1D6-7AFC-EF27A1414935}"/>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A6777885-60D5-D5D3-85D9-D6DC2E43878F}"/>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88847729-F627-5830-CFDC-A3CF44FD1965}"/>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9E67274F-50E0-E1DA-53E3-D128E685AB8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ECED496E-9CC8-40EB-BF66-95E9FFE9E339}"/>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9582A81A-E901-324E-5F53-B85929563482}"/>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2FB88093-A90A-7327-9794-3B1E25645F3B}"/>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353BA09B-B012-FCC2-3E9C-8432EE675534}"/>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1C871276-C1E0-4922-8B91-00023946E929}"/>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F9C0178A-7A3A-A414-49FD-D8590E153EFA}"/>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DBF181EC-F6E4-5F9A-8957-84E1B412F889}"/>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76E4BB7D-8E4C-2F81-78E8-C287B265067B}"/>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FAE68566-B330-9C80-0817-0F57B76F13AD}"/>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C7B5CD14-33AD-322D-7C85-8F1E87832C73}"/>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994127D0-E767-6394-AA35-9B25C6EEC4C1}"/>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06928C7C-CAF7-F5FE-9C2E-4DDC8CAAE292}"/>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D7E41BE-42DC-4F2A-E83B-937E650A239E}"/>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4299A84A-4A6F-4898-B9FE-D97FBDB4E3FB}"/>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52DB5C0C-A149-C9E1-8E3D-9159A50D297D}"/>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BC982A9A-8432-F234-809D-F5902C8BA388}"/>
              </a:ext>
            </a:extLst>
          </p:cNvPr>
          <p:cNvSpPr txBox="1"/>
          <p:nvPr/>
        </p:nvSpPr>
        <p:spPr>
          <a:xfrm>
            <a:off x="1138653" y="6608600"/>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C52F8A04-AC34-1487-02A1-8B1FF193C570}"/>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0ACE6752-FAE9-BA5A-B710-8B9AE023527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2B420701-ECBB-F12E-D92B-08482BB3D37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5AAA3734-BD3C-C1D9-92D5-736EB1326A2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7FE5C22A-F07B-2817-81CA-D52D7F62C5B4}"/>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827E8001-0127-104D-E5E2-C1775D5FBAF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8EBE4DB8-D359-5E12-337F-ED90218FCDC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3957951C-841E-6E27-1C24-F325168C4E9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2587E9A2-D6F2-FC66-F625-73F3C452FF5D}"/>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8127B94C-99CD-3929-C68D-2EF13209F05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C516ED18-8DF1-9FDC-7D44-7F519880175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F491195A-5BDF-A5AC-7E6E-66BA615B0FF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4658F1D2-6123-6D71-0DDB-24536FD0E9EA}"/>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C1077B01-EC08-4888-7B80-0940B50270E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8EA27554-01D3-7C01-F5D2-72521BE69B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7EE44176-5761-3EBE-8A0F-A22391AB088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A9353F6B-12A3-F1B5-EC8C-5811A53CE61A}"/>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3D6CDE80-ABA4-1BF4-954E-FDCF5E63B6B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04E76B2A-8899-7CFB-227C-3E8E755F854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5D674749-B153-EC0F-6F90-9CB6BE734E0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10C1E745-E35D-0B47-7262-334141E7ECC6}"/>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48BD4EE7-0182-EFDB-8FB5-E76D1954261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1D2FD282-87EB-EE2A-B835-C03634DCE6E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47E87C01-4C2A-BBEB-10A0-88A77F53B14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2E69203C-A440-4DFA-BA28-711D0244E918}"/>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4E15AB3E-5903-DF94-1573-1E519B4D7A5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DE12C678-5A7F-21C0-0093-5F96454F559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D8395C8A-592B-4F2F-4BD4-465D0900D27B}"/>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37AC9D9C-F951-1A4A-B444-649AC811C435}"/>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637BA7B3-6105-234A-2DC5-0EF35E2E5FC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8EDCCA13-7F0C-34B5-447E-0C62DC00859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DDE75878-24CD-B67C-5B54-87F74995EC3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EEB44157-330A-91C5-41C9-FD664AEC6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CEDB4117-8C63-0140-8683-39337B4F4545}"/>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825A940D-5A22-D705-80BB-30730384135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EAF6E8FB-490B-2A44-7DF0-3B23EF1AA3D4}"/>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56FCE2E0-6591-B8C1-AEE0-30C12D5D811C}"/>
              </a:ext>
            </a:extLst>
          </p:cNvPr>
          <p:cNvSpPr txBox="1"/>
          <p:nvPr/>
        </p:nvSpPr>
        <p:spPr>
          <a:xfrm>
            <a:off x="3186274" y="5069313"/>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E48841F-C34C-EF2D-BB58-BD5732ADBF70}"/>
              </a:ext>
            </a:extLst>
          </p:cNvPr>
          <p:cNvSpPr txBox="1"/>
          <p:nvPr/>
        </p:nvSpPr>
        <p:spPr>
          <a:xfrm>
            <a:off x="3163520" y="6581001"/>
            <a:ext cx="1234680"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AP </a:t>
            </a: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56B56053-BBD6-E345-EFF7-5BCE75364979}"/>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805C9799-E595-948A-7430-FEAC8F07303A}"/>
              </a:ext>
            </a:extLst>
          </p:cNvPr>
          <p:cNvSpPr txBox="1"/>
          <p:nvPr/>
        </p:nvSpPr>
        <p:spPr>
          <a:xfrm>
            <a:off x="4905051" y="5896335"/>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Regular-aware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FFBD1BFB-749E-3677-68FC-BF92E08CB115}"/>
              </a:ext>
            </a:extLst>
          </p:cNvPr>
          <p:cNvSpPr txBox="1"/>
          <p:nvPr/>
        </p:nvSpPr>
        <p:spPr>
          <a:xfrm>
            <a:off x="4979572" y="6392095"/>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8E384AAA-B1DC-75CE-3DF1-0D5571925106}"/>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FE7C9C6A-A534-80BB-B8AB-E8AAED3FCF32}"/>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88E7C6D0-D389-C142-25FF-91ACEE85C6B4}"/>
              </a:ext>
            </a:extLst>
          </p:cNvPr>
          <p:cNvCxnSpPr>
            <a:cxnSpLocks/>
          </p:cNvCxnSpPr>
          <p:nvPr/>
        </p:nvCxnSpPr>
        <p:spPr>
          <a:xfrm>
            <a:off x="4323379"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C46CC027-DDCC-6EB6-B69F-1F23B3EEB891}"/>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4139D95F-0324-C167-0CEC-AFF756B5C4FB}"/>
              </a:ext>
            </a:extLst>
          </p:cNvPr>
          <p:cNvGraphicFramePr>
            <a:graphicFrameLocks noGrp="1"/>
          </p:cNvGraphicFramePr>
          <p:nvPr>
            <p:extLst>
              <p:ext uri="{D42A27DB-BD31-4B8C-83A1-F6EECF244321}">
                <p14:modId xmlns:p14="http://schemas.microsoft.com/office/powerpoint/2010/main" val="3584393022"/>
              </p:ext>
            </p:extLst>
          </p:nvPr>
        </p:nvGraphicFramePr>
        <p:xfrm>
          <a:off x="3729984" y="5374495"/>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boost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04B5C3A8-4C90-15D1-73C1-C0B54C703AFF}"/>
              </a:ext>
            </a:extLst>
          </p:cNvPr>
          <p:cNvGraphicFramePr>
            <a:graphicFrameLocks noGrp="1"/>
          </p:cNvGraphicFramePr>
          <p:nvPr>
            <p:extLst>
              <p:ext uri="{D42A27DB-BD31-4B8C-83A1-F6EECF244321}">
                <p14:modId xmlns:p14="http://schemas.microsoft.com/office/powerpoint/2010/main" val="524955909"/>
              </p:ext>
            </p:extLst>
          </p:nvPr>
        </p:nvGraphicFramePr>
        <p:xfrm>
          <a:off x="4033179" y="5926580"/>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Prediction </a:t>
                      </a:r>
                    </a:p>
                    <a:p>
                      <a:pPr algn="ctr"/>
                      <a:r>
                        <a:rPr lang="en-US" altLang="zh-CN" sz="1200" dirty="0">
                          <a:solidFill>
                            <a:schemeClr val="tx1"/>
                          </a:solidFill>
                          <a:latin typeface="Times New Roman" panose="02020603050405020304" pitchFamily="18" charset="0"/>
                          <a:cs typeface="Times New Roman" panose="02020603050405020304" pitchFamily="18" charset="0"/>
                        </a:rPr>
                        <a:t>flip</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08F5712A-5B2E-6949-323E-690155891C34}"/>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F0027A6E-681C-4148-DC10-AE6B4957635F}"/>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Prompt-gated robust dataset ownership verification</a:t>
            </a:r>
          </a:p>
        </p:txBody>
      </p:sp>
      <p:sp>
        <p:nvSpPr>
          <p:cNvPr id="1063" name="椭圆 1062">
            <a:extLst>
              <a:ext uri="{FF2B5EF4-FFF2-40B4-BE49-F238E27FC236}">
                <a16:creationId xmlns:a16="http://schemas.microsoft.com/office/drawing/2014/main" id="{57557175-7467-6C81-E66F-388406F88A99}"/>
              </a:ext>
            </a:extLst>
          </p:cNvPr>
          <p:cNvSpPr/>
          <p:nvPr/>
        </p:nvSpPr>
        <p:spPr>
          <a:xfrm>
            <a:off x="6952049" y="24249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A1F3844D-5F52-3A71-773E-B40CC22E536E}"/>
              </a:ext>
            </a:extLst>
          </p:cNvPr>
          <p:cNvSpPr/>
          <p:nvPr/>
        </p:nvSpPr>
        <p:spPr>
          <a:xfrm>
            <a:off x="7256849" y="27982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BC0448B-2D00-6421-6277-F68CD0CAD05A}"/>
              </a:ext>
            </a:extLst>
          </p:cNvPr>
          <p:cNvSpPr/>
          <p:nvPr/>
        </p:nvSpPr>
        <p:spPr>
          <a:xfrm>
            <a:off x="7310763" y="32361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D15D27DB-58BE-A815-6410-B9E23F476480}"/>
              </a:ext>
            </a:extLst>
          </p:cNvPr>
          <p:cNvCxnSpPr>
            <a:cxnSpLocks/>
            <a:stCxn id="1063" idx="3"/>
          </p:cNvCxnSpPr>
          <p:nvPr/>
        </p:nvCxnSpPr>
        <p:spPr>
          <a:xfrm flipH="1">
            <a:off x="6729402" y="254082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99968596-8430-3DEB-DB4A-B28CDE4DA1CE}"/>
              </a:ext>
            </a:extLst>
          </p:cNvPr>
          <p:cNvCxnSpPr>
            <a:cxnSpLocks/>
            <a:stCxn id="1063" idx="5"/>
            <a:endCxn id="1064" idx="1"/>
          </p:cNvCxnSpPr>
          <p:nvPr/>
        </p:nvCxnSpPr>
        <p:spPr>
          <a:xfrm>
            <a:off x="7061806" y="254082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E1D753EA-D75B-71C9-B2DE-A81134CBB450}"/>
              </a:ext>
            </a:extLst>
          </p:cNvPr>
          <p:cNvCxnSpPr>
            <a:cxnSpLocks/>
          </p:cNvCxnSpPr>
          <p:nvPr/>
        </p:nvCxnSpPr>
        <p:spPr>
          <a:xfrm>
            <a:off x="6774865" y="289420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8999F57D-775F-F447-0472-8BC76CD01213}"/>
              </a:ext>
            </a:extLst>
          </p:cNvPr>
          <p:cNvCxnSpPr>
            <a:cxnSpLocks/>
            <a:stCxn id="1064" idx="3"/>
          </p:cNvCxnSpPr>
          <p:nvPr/>
        </p:nvCxnSpPr>
        <p:spPr>
          <a:xfrm flipH="1">
            <a:off x="6997512" y="291408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A4FF1E5F-5109-873B-2CFB-DE1F47F3B92C}"/>
              </a:ext>
            </a:extLst>
          </p:cNvPr>
          <p:cNvCxnSpPr>
            <a:cxnSpLocks/>
            <a:stCxn id="1079" idx="2"/>
            <a:endCxn id="1064" idx="7"/>
          </p:cNvCxnSpPr>
          <p:nvPr/>
        </p:nvCxnSpPr>
        <p:spPr>
          <a:xfrm flipH="1">
            <a:off x="7366606" y="2788549"/>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C086AF1F-4B20-EFD3-3D8E-91192993750C}"/>
              </a:ext>
            </a:extLst>
          </p:cNvPr>
          <p:cNvCxnSpPr>
            <a:cxnSpLocks/>
            <a:stCxn id="1065" idx="0"/>
            <a:endCxn id="1064" idx="4"/>
          </p:cNvCxnSpPr>
          <p:nvPr/>
        </p:nvCxnSpPr>
        <p:spPr>
          <a:xfrm flipH="1" flipV="1">
            <a:off x="7321143" y="2933958"/>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9F5ECB93-EA60-707B-1E83-87330329D494}"/>
              </a:ext>
            </a:extLst>
          </p:cNvPr>
          <p:cNvCxnSpPr>
            <a:cxnSpLocks/>
            <a:stCxn id="1078" idx="1"/>
            <a:endCxn id="1064" idx="5"/>
          </p:cNvCxnSpPr>
          <p:nvPr/>
        </p:nvCxnSpPr>
        <p:spPr>
          <a:xfrm flipH="1" flipV="1">
            <a:off x="7366606" y="291408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E352162A-72ED-FD29-6E65-C0FBF22A3248}"/>
              </a:ext>
            </a:extLst>
          </p:cNvPr>
          <p:cNvCxnSpPr>
            <a:cxnSpLocks/>
            <a:stCxn id="1079" idx="5"/>
            <a:endCxn id="1078" idx="0"/>
          </p:cNvCxnSpPr>
          <p:nvPr/>
        </p:nvCxnSpPr>
        <p:spPr>
          <a:xfrm>
            <a:off x="7723934" y="2836537"/>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AF91C70F-D939-777F-5340-7D129F78BAD0}"/>
              </a:ext>
            </a:extLst>
          </p:cNvPr>
          <p:cNvCxnSpPr>
            <a:cxnSpLocks/>
            <a:stCxn id="1063" idx="4"/>
          </p:cNvCxnSpPr>
          <p:nvPr/>
        </p:nvCxnSpPr>
        <p:spPr>
          <a:xfrm flipH="1">
            <a:off x="6952049" y="256069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898189A8-8A85-FF34-2C7F-B907BC2BB6DC}"/>
              </a:ext>
            </a:extLst>
          </p:cNvPr>
          <p:cNvCxnSpPr>
            <a:cxnSpLocks/>
            <a:endCxn id="1065" idx="2"/>
          </p:cNvCxnSpPr>
          <p:nvPr/>
        </p:nvCxnSpPr>
        <p:spPr>
          <a:xfrm>
            <a:off x="6995793" y="3282631"/>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100D9571-D8AD-8455-4091-7664C8665B77}"/>
              </a:ext>
            </a:extLst>
          </p:cNvPr>
          <p:cNvSpPr/>
          <p:nvPr/>
        </p:nvSpPr>
        <p:spPr>
          <a:xfrm>
            <a:off x="6882511" y="317037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7AA4EFC5-65CB-40D6-6494-A36E0D1F3F93}"/>
              </a:ext>
            </a:extLst>
          </p:cNvPr>
          <p:cNvSpPr/>
          <p:nvPr/>
        </p:nvSpPr>
        <p:spPr>
          <a:xfrm>
            <a:off x="6692947" y="276136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B5F6C80E-099D-3FCE-3294-DBF69097B6BB}"/>
              </a:ext>
            </a:extLst>
          </p:cNvPr>
          <p:cNvSpPr/>
          <p:nvPr/>
        </p:nvSpPr>
        <p:spPr>
          <a:xfrm>
            <a:off x="7688984" y="30387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9E7FB326-77F6-791D-B4E1-BA04E07C6430}"/>
              </a:ext>
            </a:extLst>
          </p:cNvPr>
          <p:cNvSpPr/>
          <p:nvPr/>
        </p:nvSpPr>
        <p:spPr>
          <a:xfrm>
            <a:off x="7614177" y="27206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68735E18-6F51-3086-5CFA-1F19471B013C}"/>
              </a:ext>
            </a:extLst>
          </p:cNvPr>
          <p:cNvSpPr txBox="1"/>
          <p:nvPr/>
        </p:nvSpPr>
        <p:spPr>
          <a:xfrm>
            <a:off x="6879303" y="2325844"/>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95743BC-BEC6-492D-93F7-AA4047ACAE7D}"/>
              </a:ext>
            </a:extLst>
          </p:cNvPr>
          <p:cNvSpPr txBox="1"/>
          <p:nvPr/>
        </p:nvSpPr>
        <p:spPr>
          <a:xfrm>
            <a:off x="7177212" y="2713152"/>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F612DB1D-A0E2-1799-7ADF-DAED697EF2B3}"/>
              </a:ext>
            </a:extLst>
          </p:cNvPr>
          <p:cNvCxnSpPr>
            <a:cxnSpLocks/>
          </p:cNvCxnSpPr>
          <p:nvPr/>
        </p:nvCxnSpPr>
        <p:spPr>
          <a:xfrm flipH="1">
            <a:off x="7331878" y="249559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715CD18E-FC9A-697B-4718-CDFAA3140537}"/>
              </a:ext>
            </a:extLst>
          </p:cNvPr>
          <p:cNvSpPr/>
          <p:nvPr/>
        </p:nvSpPr>
        <p:spPr>
          <a:xfrm>
            <a:off x="7309019" y="24071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D5D289F2-E766-997D-CD1A-C0F8AF808D06}"/>
              </a:ext>
            </a:extLst>
          </p:cNvPr>
          <p:cNvSpPr txBox="1"/>
          <p:nvPr/>
        </p:nvSpPr>
        <p:spPr>
          <a:xfrm>
            <a:off x="6614561" y="2659814"/>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7E252472-0F5A-C51D-CC16-DAA10AC5DCE2}"/>
              </a:ext>
            </a:extLst>
          </p:cNvPr>
          <p:cNvSpPr txBox="1"/>
          <p:nvPr/>
        </p:nvSpPr>
        <p:spPr>
          <a:xfrm>
            <a:off x="7536312" y="2640367"/>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F693CC9D-CE53-BF8C-B936-DF04C993088D}"/>
              </a:ext>
            </a:extLst>
          </p:cNvPr>
          <p:cNvCxnSpPr>
            <a:cxnSpLocks/>
            <a:stCxn id="1127" idx="2"/>
            <a:endCxn id="1124" idx="6"/>
          </p:cNvCxnSpPr>
          <p:nvPr/>
        </p:nvCxnSpPr>
        <p:spPr>
          <a:xfrm flipH="1">
            <a:off x="7910802" y="286297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1595B263-F9C6-E345-2CA4-F2F3E47CB84C}"/>
              </a:ext>
            </a:extLst>
          </p:cNvPr>
          <p:cNvSpPr/>
          <p:nvPr/>
        </p:nvSpPr>
        <p:spPr>
          <a:xfrm>
            <a:off x="7832830" y="283124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95511032-B3FF-64F8-6020-2F20757ECBD7}"/>
              </a:ext>
            </a:extLst>
          </p:cNvPr>
          <p:cNvCxnSpPr>
            <a:cxnSpLocks/>
            <a:stCxn id="1127" idx="0"/>
            <a:endCxn id="1126" idx="5"/>
          </p:cNvCxnSpPr>
          <p:nvPr/>
        </p:nvCxnSpPr>
        <p:spPr>
          <a:xfrm flipH="1" flipV="1">
            <a:off x="7949729" y="275968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7AE06C3E-CC65-3663-E872-4127AF3A31D5}"/>
              </a:ext>
            </a:extLst>
          </p:cNvPr>
          <p:cNvSpPr/>
          <p:nvPr/>
        </p:nvSpPr>
        <p:spPr>
          <a:xfrm>
            <a:off x="7883176" y="269313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3578F88E-FE8B-EFB4-EC94-C09FBADA2076}"/>
              </a:ext>
            </a:extLst>
          </p:cNvPr>
          <p:cNvSpPr/>
          <p:nvPr/>
        </p:nvSpPr>
        <p:spPr>
          <a:xfrm>
            <a:off x="7998246" y="282399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90A6B71A-D46E-5611-C0D6-7DE9FC332906}"/>
              </a:ext>
            </a:extLst>
          </p:cNvPr>
          <p:cNvCxnSpPr>
            <a:cxnSpLocks/>
            <a:stCxn id="1124" idx="4"/>
            <a:endCxn id="1078" idx="7"/>
          </p:cNvCxnSpPr>
          <p:nvPr/>
        </p:nvCxnSpPr>
        <p:spPr>
          <a:xfrm flipH="1">
            <a:off x="7798741" y="2909219"/>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97E8F03D-AF2F-8277-2E16-C799F1AB23C1}"/>
              </a:ext>
            </a:extLst>
          </p:cNvPr>
          <p:cNvCxnSpPr>
            <a:cxnSpLocks/>
            <a:stCxn id="1126" idx="2"/>
            <a:endCxn id="1079" idx="7"/>
          </p:cNvCxnSpPr>
          <p:nvPr/>
        </p:nvCxnSpPr>
        <p:spPr>
          <a:xfrm flipH="1">
            <a:off x="7723934" y="2732116"/>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C997E46C-0123-90BB-706F-777797098E7B}"/>
              </a:ext>
            </a:extLst>
          </p:cNvPr>
          <p:cNvSpPr/>
          <p:nvPr/>
        </p:nvSpPr>
        <p:spPr>
          <a:xfrm>
            <a:off x="7965979" y="303450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0E96B169-00CC-AF1A-997B-EA912CBEDCD9}"/>
              </a:ext>
            </a:extLst>
          </p:cNvPr>
          <p:cNvCxnSpPr>
            <a:cxnSpLocks/>
            <a:stCxn id="1127" idx="4"/>
            <a:endCxn id="1130" idx="0"/>
          </p:cNvCxnSpPr>
          <p:nvPr/>
        </p:nvCxnSpPr>
        <p:spPr>
          <a:xfrm flipH="1">
            <a:off x="8030273" y="2901962"/>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6E59B38B-3E2F-27AF-A621-E5D67E7E800D}"/>
              </a:ext>
            </a:extLst>
          </p:cNvPr>
          <p:cNvSpPr txBox="1"/>
          <p:nvPr/>
        </p:nvSpPr>
        <p:spPr>
          <a:xfrm>
            <a:off x="7629165" y="2983419"/>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7D907822-E361-4B36-9549-E0B7B1641E1A}"/>
              </a:ext>
            </a:extLst>
          </p:cNvPr>
          <p:cNvCxnSpPr>
            <a:cxnSpLocks/>
            <a:stCxn id="1130" idx="2"/>
            <a:endCxn id="1078" idx="5"/>
          </p:cNvCxnSpPr>
          <p:nvPr/>
        </p:nvCxnSpPr>
        <p:spPr>
          <a:xfrm flipH="1">
            <a:off x="7798741" y="3102369"/>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774D043-BFBD-470E-0794-FC21E5493D6C}"/>
              </a:ext>
            </a:extLst>
          </p:cNvPr>
          <p:cNvSpPr txBox="1"/>
          <p:nvPr/>
        </p:nvSpPr>
        <p:spPr>
          <a:xfrm>
            <a:off x="7481798" y="3085775"/>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6B9F7FAD-6AFC-7895-30B3-320134D432F1}"/>
              </a:ext>
            </a:extLst>
          </p:cNvPr>
          <p:cNvSpPr/>
          <p:nvPr/>
        </p:nvSpPr>
        <p:spPr>
          <a:xfrm>
            <a:off x="7430805" y="2606605"/>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4C499ABF-28FC-4412-8C0F-E586DBD17403}"/>
              </a:ext>
            </a:extLst>
          </p:cNvPr>
          <p:cNvSpPr txBox="1"/>
          <p:nvPr/>
        </p:nvSpPr>
        <p:spPr>
          <a:xfrm>
            <a:off x="6810553" y="3067115"/>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7CBF2143-EA7A-4894-0A26-A368EC38F422}"/>
              </a:ext>
            </a:extLst>
          </p:cNvPr>
          <p:cNvSpPr/>
          <p:nvPr/>
        </p:nvSpPr>
        <p:spPr>
          <a:xfrm>
            <a:off x="6673553" y="2368297"/>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809927F7-CD60-9EC5-C772-5AA36929AD5A}"/>
              </a:ext>
            </a:extLst>
          </p:cNvPr>
          <p:cNvSpPr txBox="1"/>
          <p:nvPr/>
        </p:nvSpPr>
        <p:spPr>
          <a:xfrm>
            <a:off x="6830432" y="3484297"/>
            <a:ext cx="1470975"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Perturbed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472F5A86-0B00-5C51-719C-F2E27C77474E}"/>
              </a:ext>
            </a:extLst>
          </p:cNvPr>
          <p:cNvSpPr txBox="1"/>
          <p:nvPr/>
        </p:nvSpPr>
        <p:spPr>
          <a:xfrm>
            <a:off x="6771251" y="587652"/>
            <a:ext cx="1798817"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300A7323-4C28-C198-BC67-0A67610EB10E}"/>
              </a:ext>
            </a:extLst>
          </p:cNvPr>
          <p:cNvCxnSpPr>
            <a:cxnSpLocks/>
          </p:cNvCxnSpPr>
          <p:nvPr/>
        </p:nvCxnSpPr>
        <p:spPr>
          <a:xfrm>
            <a:off x="8591099" y="839042"/>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D22B166-9996-5FFB-6E1A-B39A8B9CD5AB}"/>
              </a:ext>
            </a:extLst>
          </p:cNvPr>
          <p:cNvSpPr txBox="1"/>
          <p:nvPr/>
        </p:nvSpPr>
        <p:spPr>
          <a:xfrm>
            <a:off x="9178845" y="579012"/>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84439B16-205A-A440-658F-7C014A900F1B}"/>
              </a:ext>
            </a:extLst>
          </p:cNvPr>
          <p:cNvSpPr txBox="1"/>
          <p:nvPr/>
        </p:nvSpPr>
        <p:spPr>
          <a:xfrm>
            <a:off x="6752418" y="1210279"/>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694B85B5-A28D-AB8B-B4A1-8B1D942DFEC1}"/>
              </a:ext>
            </a:extLst>
          </p:cNvPr>
          <p:cNvCxnSpPr>
            <a:cxnSpLocks/>
          </p:cNvCxnSpPr>
          <p:nvPr/>
        </p:nvCxnSpPr>
        <p:spPr>
          <a:xfrm>
            <a:off x="8627842" y="1475038"/>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3649FE38-F36A-5A45-4644-7A9F73E48372}"/>
              </a:ext>
            </a:extLst>
          </p:cNvPr>
          <p:cNvSpPr txBox="1"/>
          <p:nvPr/>
        </p:nvSpPr>
        <p:spPr>
          <a:xfrm>
            <a:off x="9082650" y="1206881"/>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64968C1A-775D-CA1C-B164-5BD127C4CDB5}"/>
              </a:ext>
            </a:extLst>
          </p:cNvPr>
          <p:cNvSpPr txBox="1"/>
          <p:nvPr/>
        </p:nvSpPr>
        <p:spPr>
          <a:xfrm>
            <a:off x="6588071" y="403217"/>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324" name="文本框 323">
            <a:extLst>
              <a:ext uri="{FF2B5EF4-FFF2-40B4-BE49-F238E27FC236}">
                <a16:creationId xmlns:a16="http://schemas.microsoft.com/office/drawing/2014/main" id="{99CE4B0E-0EBA-F14D-EF0E-C8C0CE21FED8}"/>
              </a:ext>
            </a:extLst>
          </p:cNvPr>
          <p:cNvSpPr txBox="1"/>
          <p:nvPr/>
        </p:nvSpPr>
        <p:spPr>
          <a:xfrm>
            <a:off x="6588071" y="1007039"/>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85AA1CF2-6AEF-F9E0-C860-0DC731BFE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626" y="1957967"/>
            <a:ext cx="892473" cy="957600"/>
          </a:xfrm>
          <a:prstGeom prst="rect">
            <a:avLst/>
          </a:prstGeom>
        </p:spPr>
      </p:pic>
      <p:grpSp>
        <p:nvGrpSpPr>
          <p:cNvPr id="333" name="Google Shape;4303;p42">
            <a:extLst>
              <a:ext uri="{FF2B5EF4-FFF2-40B4-BE49-F238E27FC236}">
                <a16:creationId xmlns:a16="http://schemas.microsoft.com/office/drawing/2014/main" id="{10120993-719B-1039-4233-9AE0597FDC17}"/>
              </a:ext>
            </a:extLst>
          </p:cNvPr>
          <p:cNvGrpSpPr/>
          <p:nvPr/>
        </p:nvGrpSpPr>
        <p:grpSpPr>
          <a:xfrm rot="16200000">
            <a:off x="10014968" y="1956540"/>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F4C0580E-29D6-18B2-C057-5E766F60D68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C4BDC707-4A0C-E790-ECF4-7479185D258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58B0C488-A37E-6BF6-94B4-BD6C9214328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D6745EAD-F150-D3D7-571E-D98A2A8E0896}"/>
              </a:ext>
            </a:extLst>
          </p:cNvPr>
          <p:cNvGrpSpPr/>
          <p:nvPr/>
        </p:nvGrpSpPr>
        <p:grpSpPr>
          <a:xfrm rot="16200000">
            <a:off x="9982315" y="1982579"/>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1DAAE3E7-47F1-D6F1-DDFE-1B5E1D7A768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A1981ED5-0331-869A-9B01-2D59A6482F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9BA3296D-1636-4790-389C-723D673DB7F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8FC307B4-2452-8224-ED56-9C87213A9587}"/>
              </a:ext>
            </a:extLst>
          </p:cNvPr>
          <p:cNvGrpSpPr/>
          <p:nvPr/>
        </p:nvGrpSpPr>
        <p:grpSpPr>
          <a:xfrm rot="16200000">
            <a:off x="9933339" y="2013126"/>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618F961F-5A6D-192A-48F6-24AE8DC150B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F8BB38AB-37B9-C0EF-5FCD-96EF3FAAD92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351AE7D6-B1B4-019C-A4EA-898E3313AB24}"/>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7A738D86-5594-701A-C802-3859B4F5B7AF}"/>
              </a:ext>
            </a:extLst>
          </p:cNvPr>
          <p:cNvGrpSpPr/>
          <p:nvPr/>
        </p:nvGrpSpPr>
        <p:grpSpPr>
          <a:xfrm rot="16200000">
            <a:off x="9900969" y="2046347"/>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EA28675C-940F-D9D1-C400-91124113469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8622EA39-EAC7-4CFB-6C1E-9FB9B279DDE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E501B87C-4ECA-0E82-63D7-DC977327427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36382215-ECCF-AEB1-8794-8D6AB0E4700D}"/>
              </a:ext>
            </a:extLst>
          </p:cNvPr>
          <p:cNvGrpSpPr/>
          <p:nvPr/>
        </p:nvGrpSpPr>
        <p:grpSpPr>
          <a:xfrm rot="16200000">
            <a:off x="10002158" y="2633930"/>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8A569356-5487-AB29-D1A1-3F9AE886E28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B50423D9-601E-37F2-97B6-5FE9AFEE054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15E0B186-4B87-D5E9-B5A1-4B319729BBD9}"/>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C44A5411-894D-D60B-4768-A0CE9DFACFCB}"/>
              </a:ext>
            </a:extLst>
          </p:cNvPr>
          <p:cNvGrpSpPr/>
          <p:nvPr/>
        </p:nvGrpSpPr>
        <p:grpSpPr>
          <a:xfrm rot="16200000">
            <a:off x="9958616" y="2672446"/>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D70D3C37-3888-FA52-C46A-E3C51B95BB2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E4875062-2BB3-221C-477C-281ADFBDF26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1DFC1CA8-5C60-4AAE-5910-A10402B809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8AC03A8D-5847-CE03-5588-B126524A4082}"/>
              </a:ext>
            </a:extLst>
          </p:cNvPr>
          <p:cNvGrpSpPr/>
          <p:nvPr/>
        </p:nvGrpSpPr>
        <p:grpSpPr>
          <a:xfrm rot="16200000">
            <a:off x="9919429" y="2706894"/>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42840C91-CEF4-0767-F47B-6482411540E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11BC25C7-EAE1-E6BB-8484-909F076E411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3F9C97DC-FA18-0F5E-4B22-DF9C5A0C2E6C}"/>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12029BBD-D7DC-A6C5-6406-1D1CE24216E6}"/>
              </a:ext>
            </a:extLst>
          </p:cNvPr>
          <p:cNvGrpSpPr/>
          <p:nvPr/>
        </p:nvGrpSpPr>
        <p:grpSpPr>
          <a:xfrm rot="16200000">
            <a:off x="9876565" y="2734822"/>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362C2001-6DBF-12A9-74A1-548D1A41B0B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2C476478-D946-2E33-B85F-E5C9398B835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34A3BE15-0781-8B5C-1755-96B7DAC77CC2}"/>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8253F8E5-F2DB-8CD5-94D1-B7BD22C59D81}"/>
              </a:ext>
            </a:extLst>
          </p:cNvPr>
          <p:cNvSpPr/>
          <p:nvPr/>
        </p:nvSpPr>
        <p:spPr>
          <a:xfrm>
            <a:off x="9600521" y="2093416"/>
            <a:ext cx="936015"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15564432-9032-54CB-CB17-49D6DE98BAB1}"/>
              </a:ext>
            </a:extLst>
          </p:cNvPr>
          <p:cNvSpPr txBox="1"/>
          <p:nvPr/>
        </p:nvSpPr>
        <p:spPr>
          <a:xfrm>
            <a:off x="8503090" y="2775150"/>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0FAFB808-CF7D-7D7C-5E80-F60983D12D70}"/>
              </a:ext>
            </a:extLst>
          </p:cNvPr>
          <p:cNvSpPr txBox="1"/>
          <p:nvPr/>
        </p:nvSpPr>
        <p:spPr>
          <a:xfrm>
            <a:off x="8303252" y="3488281"/>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5F3E06E6-F898-07F6-4897-B3D0CD15B09E}"/>
                  </a:ext>
                </a:extLst>
              </p:cNvPr>
              <p:cNvSpPr txBox="1"/>
              <p:nvPr/>
            </p:nvSpPr>
            <p:spPr>
              <a:xfrm>
                <a:off x="7709390" y="4004810"/>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5F3E06E6-F898-07F6-4897-B3D0CD15B09E}"/>
                  </a:ext>
                </a:extLst>
              </p:cNvPr>
              <p:cNvSpPr txBox="1">
                <a:spLocks noRot="1" noChangeAspect="1" noMove="1" noResize="1" noEditPoints="1" noAdjustHandles="1" noChangeArrowheads="1" noChangeShapeType="1" noTextEdit="1"/>
              </p:cNvSpPr>
              <p:nvPr/>
            </p:nvSpPr>
            <p:spPr>
              <a:xfrm>
                <a:off x="7709390" y="4004810"/>
                <a:ext cx="2176811" cy="276999"/>
              </a:xfrm>
              <a:prstGeom prst="rect">
                <a:avLst/>
              </a:prstGeom>
              <a:blipFill>
                <a:blip r:embed="rId6"/>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895A067E-8646-4ED4-9095-A72656DEF9FD}"/>
                  </a:ext>
                </a:extLst>
              </p:cNvPr>
              <p:cNvSpPr txBox="1"/>
              <p:nvPr/>
            </p:nvSpPr>
            <p:spPr>
              <a:xfrm>
                <a:off x="7588956" y="4187191"/>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895A067E-8646-4ED4-9095-A72656DEF9FD}"/>
                  </a:ext>
                </a:extLst>
              </p:cNvPr>
              <p:cNvSpPr txBox="1">
                <a:spLocks noRot="1" noChangeAspect="1" noMove="1" noResize="1" noEditPoints="1" noAdjustHandles="1" noChangeArrowheads="1" noChangeShapeType="1" noTextEdit="1"/>
              </p:cNvSpPr>
              <p:nvPr/>
            </p:nvSpPr>
            <p:spPr>
              <a:xfrm>
                <a:off x="7588956" y="4187191"/>
                <a:ext cx="2667885" cy="276999"/>
              </a:xfrm>
              <a:prstGeom prst="rect">
                <a:avLst/>
              </a:prstGeom>
              <a:blipFill>
                <a:blip r:embed="rId7"/>
                <a:stretch>
                  <a:fillRect t="-2222" b="-17778"/>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F69D092D-4283-A6F9-03E1-1D05A59F5FF3}"/>
              </a:ext>
            </a:extLst>
          </p:cNvPr>
          <p:cNvSpPr/>
          <p:nvPr/>
        </p:nvSpPr>
        <p:spPr>
          <a:xfrm>
            <a:off x="10402056" y="401284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092FE756-2954-A1ED-1142-99BA78D1EFA6}"/>
                  </a:ext>
                </a:extLst>
              </p:cNvPr>
              <p:cNvSpPr txBox="1"/>
              <p:nvPr/>
            </p:nvSpPr>
            <p:spPr>
              <a:xfrm>
                <a:off x="10163143" y="3961525"/>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092FE756-2954-A1ED-1142-99BA78D1EFA6}"/>
                  </a:ext>
                </a:extLst>
              </p:cNvPr>
              <p:cNvSpPr txBox="1">
                <a:spLocks noRot="1" noChangeAspect="1" noMove="1" noResize="1" noEditPoints="1" noAdjustHandles="1" noChangeArrowheads="1" noChangeShapeType="1" noTextEdit="1"/>
              </p:cNvSpPr>
              <p:nvPr/>
            </p:nvSpPr>
            <p:spPr>
              <a:xfrm>
                <a:off x="10163143" y="3961525"/>
                <a:ext cx="169419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BFB77D6D-1DAC-1761-FF33-5CBDC38047A0}"/>
                  </a:ext>
                </a:extLst>
              </p:cNvPr>
              <p:cNvSpPr txBox="1"/>
              <p:nvPr/>
            </p:nvSpPr>
            <p:spPr>
              <a:xfrm>
                <a:off x="7446519" y="4588211"/>
                <a:ext cx="3049133"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BFB77D6D-1DAC-1761-FF33-5CBDC38047A0}"/>
                  </a:ext>
                </a:extLst>
              </p:cNvPr>
              <p:cNvSpPr txBox="1">
                <a:spLocks noRot="1" noChangeAspect="1" noMove="1" noResize="1" noEditPoints="1" noAdjustHandles="1" noChangeArrowheads="1" noChangeShapeType="1" noTextEdit="1"/>
              </p:cNvSpPr>
              <p:nvPr/>
            </p:nvSpPr>
            <p:spPr>
              <a:xfrm>
                <a:off x="7446519" y="4588211"/>
                <a:ext cx="3049133" cy="276999"/>
              </a:xfrm>
              <a:prstGeom prst="rect">
                <a:avLst/>
              </a:prstGeom>
              <a:blipFill>
                <a:blip r:embed="rId9"/>
                <a:stretch>
                  <a:fillRect t="-2222"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D23623EC-6662-9A75-3A9A-F469D1492BD3}"/>
                  </a:ext>
                </a:extLst>
              </p:cNvPr>
              <p:cNvSpPr txBox="1"/>
              <p:nvPr/>
            </p:nvSpPr>
            <p:spPr>
              <a:xfrm>
                <a:off x="7634030" y="4757659"/>
                <a:ext cx="290926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D23623EC-6662-9A75-3A9A-F469D1492BD3}"/>
                  </a:ext>
                </a:extLst>
              </p:cNvPr>
              <p:cNvSpPr txBox="1">
                <a:spLocks noRot="1" noChangeAspect="1" noMove="1" noResize="1" noEditPoints="1" noAdjustHandles="1" noChangeArrowheads="1" noChangeShapeType="1" noTextEdit="1"/>
              </p:cNvSpPr>
              <p:nvPr/>
            </p:nvSpPr>
            <p:spPr>
              <a:xfrm>
                <a:off x="7634030" y="4757659"/>
                <a:ext cx="2909261" cy="276999"/>
              </a:xfrm>
              <a:prstGeom prst="rect">
                <a:avLst/>
              </a:prstGeom>
              <a:blipFill>
                <a:blip r:embed="rId10"/>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98236893-2B6E-D68F-D64C-6611708BE768}"/>
                  </a:ext>
                </a:extLst>
              </p:cNvPr>
              <p:cNvSpPr txBox="1"/>
              <p:nvPr/>
            </p:nvSpPr>
            <p:spPr>
              <a:xfrm>
                <a:off x="10576795" y="4538441"/>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98236893-2B6E-D68F-D64C-6611708BE768}"/>
                  </a:ext>
                </a:extLst>
              </p:cNvPr>
              <p:cNvSpPr txBox="1">
                <a:spLocks noRot="1" noChangeAspect="1" noMove="1" noResize="1" noEditPoints="1" noAdjustHandles="1" noChangeArrowheads="1" noChangeShapeType="1" noTextEdit="1"/>
              </p:cNvSpPr>
              <p:nvPr/>
            </p:nvSpPr>
            <p:spPr>
              <a:xfrm>
                <a:off x="10576795" y="4538441"/>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7F664939-85A7-B65C-1073-4613BADA921F}"/>
              </a:ext>
            </a:extLst>
          </p:cNvPr>
          <p:cNvSpPr/>
          <p:nvPr/>
        </p:nvSpPr>
        <p:spPr>
          <a:xfrm>
            <a:off x="10425698" y="4552012"/>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8B7D99A7-9870-75B3-2605-2E8A778647C1}"/>
                  </a:ext>
                </a:extLst>
              </p:cNvPr>
              <p:cNvSpPr txBox="1"/>
              <p:nvPr/>
            </p:nvSpPr>
            <p:spPr>
              <a:xfrm>
                <a:off x="10184936" y="4177997"/>
                <a:ext cx="169419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8B7D99A7-9870-75B3-2605-2E8A778647C1}"/>
                  </a:ext>
                </a:extLst>
              </p:cNvPr>
              <p:cNvSpPr txBox="1">
                <a:spLocks noRot="1" noChangeAspect="1" noMove="1" noResize="1" noEditPoints="1" noAdjustHandles="1" noChangeArrowheads="1" noChangeShapeType="1" noTextEdit="1"/>
              </p:cNvSpPr>
              <p:nvPr/>
            </p:nvSpPr>
            <p:spPr>
              <a:xfrm>
                <a:off x="10184936" y="4177997"/>
                <a:ext cx="1694198"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737242B6-C20F-FBC7-75D3-BB5227560B4C}"/>
              </a:ext>
            </a:extLst>
          </p:cNvPr>
          <p:cNvSpPr/>
          <p:nvPr/>
        </p:nvSpPr>
        <p:spPr>
          <a:xfrm>
            <a:off x="10519419" y="48549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C02D1E26-B8C5-B0BD-67B1-8D3FDBEEBD56}"/>
              </a:ext>
            </a:extLst>
          </p:cNvPr>
          <p:cNvSpPr txBox="1"/>
          <p:nvPr/>
        </p:nvSpPr>
        <p:spPr>
          <a:xfrm>
            <a:off x="10463814" y="47819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A9A1C0BC-3756-D585-8EEE-2D58B9EC3941}"/>
              </a:ext>
            </a:extLst>
          </p:cNvPr>
          <p:cNvSpPr/>
          <p:nvPr/>
        </p:nvSpPr>
        <p:spPr>
          <a:xfrm>
            <a:off x="10508486" y="403483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E3A5EE56-3615-5472-FC24-D296F97BEF18}"/>
              </a:ext>
            </a:extLst>
          </p:cNvPr>
          <p:cNvSpPr txBox="1"/>
          <p:nvPr/>
        </p:nvSpPr>
        <p:spPr>
          <a:xfrm>
            <a:off x="10452881" y="396190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C10B8A7F-21DF-6049-1440-D273171F1924}"/>
              </a:ext>
            </a:extLst>
          </p:cNvPr>
          <p:cNvSpPr/>
          <p:nvPr/>
        </p:nvSpPr>
        <p:spPr>
          <a:xfrm>
            <a:off x="10520842" y="426586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9ECB6BFA-97BD-D8A9-390F-8C94555DBF65}"/>
              </a:ext>
            </a:extLst>
          </p:cNvPr>
          <p:cNvSpPr txBox="1"/>
          <p:nvPr/>
        </p:nvSpPr>
        <p:spPr>
          <a:xfrm>
            <a:off x="10465237" y="419293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DCA4F0C5-6691-E67A-5261-A7A3162A1CE8}"/>
              </a:ext>
            </a:extLst>
          </p:cNvPr>
          <p:cNvSpPr/>
          <p:nvPr/>
        </p:nvSpPr>
        <p:spPr>
          <a:xfrm>
            <a:off x="10517360" y="462839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2E3D90A-09A9-2B02-4303-AE5F0331F469}"/>
              </a:ext>
            </a:extLst>
          </p:cNvPr>
          <p:cNvSpPr txBox="1"/>
          <p:nvPr/>
        </p:nvSpPr>
        <p:spPr>
          <a:xfrm>
            <a:off x="10461755" y="455546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399110D0-C65B-96E7-C433-81915D3E2DD4}"/>
              </a:ext>
            </a:extLst>
          </p:cNvPr>
          <p:cNvCxnSpPr/>
          <p:nvPr/>
        </p:nvCxnSpPr>
        <p:spPr>
          <a:xfrm>
            <a:off x="10797448" y="4725861"/>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5" name="文本框 1234">
                <a:extLst>
                  <a:ext uri="{FF2B5EF4-FFF2-40B4-BE49-F238E27FC236}">
                    <a16:creationId xmlns:a16="http://schemas.microsoft.com/office/drawing/2014/main" id="{66B4CC70-CA44-F75F-7462-A16034231D7E}"/>
                  </a:ext>
                </a:extLst>
              </p:cNvPr>
              <p:cNvSpPr txBox="1"/>
              <p:nvPr/>
            </p:nvSpPr>
            <p:spPr>
              <a:xfrm>
                <a:off x="10729147" y="4477974"/>
                <a:ext cx="1035505" cy="276999"/>
              </a:xfrm>
              <a:prstGeom prst="rect">
                <a:avLst/>
              </a:prstGeom>
              <a:noFill/>
            </p:spPr>
            <p:txBody>
              <a:bodyPr wrap="square">
                <a:spAutoFit/>
              </a:bodyPr>
              <a:lstStyle/>
              <a:p>
                <a:r>
                  <a:rPr lang="en-US" altLang="zh-CN" sz="1200" dirty="0">
                    <a:cs typeface="Times New Roman" panose="02020603050405020304" pitchFamily="18" charset="0"/>
                  </a:rPr>
                  <a:t>S</a:t>
                </a:r>
                <a14:m>
                  <m:oMath xmlns:m="http://schemas.openxmlformats.org/officeDocument/2006/math">
                    <m:r>
                      <m:rPr>
                        <m:sty m:val="p"/>
                      </m:rPr>
                      <a:rPr lang="en-US" altLang="zh-CN" sz="1200" i="0" smtClean="0">
                        <a:latin typeface="Cambria Math" panose="02040503050406030204" pitchFamily="18" charset="0"/>
                        <a:cs typeface="Times New Roman" panose="02020603050405020304" pitchFamily="18" charset="0"/>
                      </a:rPr>
                      <m:t>imilar</m:t>
                    </m:r>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5" name="文本框 1234">
                <a:extLst>
                  <a:ext uri="{FF2B5EF4-FFF2-40B4-BE49-F238E27FC236}">
                    <a16:creationId xmlns:a16="http://schemas.microsoft.com/office/drawing/2014/main" id="{66B4CC70-CA44-F75F-7462-A16034231D7E}"/>
                  </a:ext>
                </a:extLst>
              </p:cNvPr>
              <p:cNvSpPr txBox="1">
                <a:spLocks noRot="1" noChangeAspect="1" noMove="1" noResize="1" noEditPoints="1" noAdjustHandles="1" noChangeArrowheads="1" noChangeShapeType="1" noTextEdit="1"/>
              </p:cNvSpPr>
              <p:nvPr/>
            </p:nvSpPr>
            <p:spPr>
              <a:xfrm>
                <a:off x="10729147" y="4477974"/>
                <a:ext cx="1035505" cy="276999"/>
              </a:xfrm>
              <a:prstGeom prst="rect">
                <a:avLst/>
              </a:prstGeom>
              <a:blipFill>
                <a:blip r:embed="rId13"/>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97C1E0DF-E31A-8938-83E1-FA79D89E2863}"/>
                  </a:ext>
                </a:extLst>
              </p:cNvPr>
              <p:cNvSpPr txBox="1"/>
              <p:nvPr/>
            </p:nvSpPr>
            <p:spPr>
              <a:xfrm>
                <a:off x="11261815" y="4522791"/>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97C1E0DF-E31A-8938-83E1-FA79D89E2863}"/>
                  </a:ext>
                </a:extLst>
              </p:cNvPr>
              <p:cNvSpPr txBox="1">
                <a:spLocks noRot="1" noChangeAspect="1" noMove="1" noResize="1" noEditPoints="1" noAdjustHandles="1" noChangeArrowheads="1" noChangeShapeType="1" noTextEdit="1"/>
              </p:cNvSpPr>
              <p:nvPr/>
            </p:nvSpPr>
            <p:spPr>
              <a:xfrm>
                <a:off x="11261815" y="4522791"/>
                <a:ext cx="447045" cy="2769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EFB3FDF1-9074-E9AA-8D33-39C331EA45F2}"/>
                  </a:ext>
                </a:extLst>
              </p:cNvPr>
              <p:cNvSpPr txBox="1"/>
              <p:nvPr/>
            </p:nvSpPr>
            <p:spPr>
              <a:xfrm>
                <a:off x="10580915" y="4781972"/>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EFB3FDF1-9074-E9AA-8D33-39C331EA45F2}"/>
                  </a:ext>
                </a:extLst>
              </p:cNvPr>
              <p:cNvSpPr txBox="1">
                <a:spLocks noRot="1" noChangeAspect="1" noMove="1" noResize="1" noEditPoints="1" noAdjustHandles="1" noChangeArrowheads="1" noChangeShapeType="1" noTextEdit="1"/>
              </p:cNvSpPr>
              <p:nvPr/>
            </p:nvSpPr>
            <p:spPr>
              <a:xfrm>
                <a:off x="10580915" y="4781972"/>
                <a:ext cx="331864" cy="276999"/>
              </a:xfrm>
              <a:prstGeom prst="rect">
                <a:avLst/>
              </a:prstGeom>
              <a:blipFill>
                <a:blip r:embed="rId11"/>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60A45FC7-5786-720A-76A4-490260DB9D07}"/>
              </a:ext>
            </a:extLst>
          </p:cNvPr>
          <p:cNvCxnSpPr>
            <a:cxnSpLocks/>
          </p:cNvCxnSpPr>
          <p:nvPr/>
        </p:nvCxnSpPr>
        <p:spPr>
          <a:xfrm>
            <a:off x="10795390" y="4985293"/>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1" name="文本框 1240">
                <a:extLst>
                  <a:ext uri="{FF2B5EF4-FFF2-40B4-BE49-F238E27FC236}">
                    <a16:creationId xmlns:a16="http://schemas.microsoft.com/office/drawing/2014/main" id="{9385BE65-87F7-2370-E754-D4BA778FA583}"/>
                  </a:ext>
                </a:extLst>
              </p:cNvPr>
              <p:cNvSpPr txBox="1"/>
              <p:nvPr/>
            </p:nvSpPr>
            <p:spPr>
              <a:xfrm>
                <a:off x="10604351" y="4708416"/>
                <a:ext cx="103550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200">
                          <a:latin typeface="Cambria Math" panose="02040503050406030204" pitchFamily="18" charset="0"/>
                          <a:cs typeface="Times New Roman" panose="02020603050405020304" pitchFamily="18" charset="0"/>
                        </a:rPr>
                        <m:t>D</m:t>
                      </m:r>
                      <m:r>
                        <m:rPr>
                          <m:sty m:val="p"/>
                        </m:rPr>
                        <a:rPr lang="en-US" altLang="zh-CN" sz="1200" i="0">
                          <a:latin typeface="Cambria Math" panose="02040503050406030204" pitchFamily="18" charset="0"/>
                          <a:cs typeface="Times New Roman" panose="02020603050405020304" pitchFamily="18" charset="0"/>
                        </a:rPr>
                        <m:t>issimilar</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1" name="文本框 1240">
                <a:extLst>
                  <a:ext uri="{FF2B5EF4-FFF2-40B4-BE49-F238E27FC236}">
                    <a16:creationId xmlns:a16="http://schemas.microsoft.com/office/drawing/2014/main" id="{9385BE65-87F7-2370-E754-D4BA778FA583}"/>
                  </a:ext>
                </a:extLst>
              </p:cNvPr>
              <p:cNvSpPr txBox="1">
                <a:spLocks noRot="1" noChangeAspect="1" noMove="1" noResize="1" noEditPoints="1" noAdjustHandles="1" noChangeArrowheads="1" noChangeShapeType="1" noTextEdit="1"/>
              </p:cNvSpPr>
              <p:nvPr/>
            </p:nvSpPr>
            <p:spPr>
              <a:xfrm>
                <a:off x="10604351" y="4708416"/>
                <a:ext cx="1035505" cy="27699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A0FB35EC-1A71-4D7F-9561-43A604F618FB}"/>
                  </a:ext>
                </a:extLst>
              </p:cNvPr>
              <p:cNvSpPr txBox="1"/>
              <p:nvPr/>
            </p:nvSpPr>
            <p:spPr>
              <a:xfrm>
                <a:off x="11303004" y="4781972"/>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A0FB35EC-1A71-4D7F-9561-43A604F618FB}"/>
                  </a:ext>
                </a:extLst>
              </p:cNvPr>
              <p:cNvSpPr txBox="1">
                <a:spLocks noRot="1" noChangeAspect="1" noMove="1" noResize="1" noEditPoints="1" noAdjustHandles="1" noChangeArrowheads="1" noChangeShapeType="1" noTextEdit="1"/>
              </p:cNvSpPr>
              <p:nvPr/>
            </p:nvSpPr>
            <p:spPr>
              <a:xfrm>
                <a:off x="11303004" y="4781972"/>
                <a:ext cx="447045" cy="276999"/>
              </a:xfrm>
              <a:prstGeom prst="rect">
                <a:avLst/>
              </a:prstGeom>
              <a:blipFill>
                <a:blip r:embed="rId16"/>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E4AA51C1-A6A4-5C69-A3C2-E789E0B3022E}"/>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C78E7804-E58C-5F19-4A35-2C696F658071}"/>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F3CAE472-61A9-F208-579A-F2C94F0A0087}"/>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26759BE7-9705-239C-F47B-83C7823022DF}"/>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19C2E2E6-0798-CB72-DEC0-BB436D5CBA6A}"/>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F751CEE9-0A41-B2D4-F497-DA618F5533DE}"/>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42D63F2-2337-12B8-8E07-C8E382D996FB}"/>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FB787600-45AA-0D8A-EEAA-C361F5AB8EB6}"/>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3FC7A827-DCC8-6A90-710B-1A7F188A5058}"/>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03B10AB7-D6E5-9857-7191-AC5FF6E318D2}"/>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6D669AA2-8A54-CBE3-9761-CDCB3852DCD3}"/>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9FA1A140-0F08-385C-773E-5C8C66EB4B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261013FA-D1F7-BEDA-42CD-88AF74DCA86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1789ABB7-8238-4A0D-8871-966E0BBDBB8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11B82E97-804D-F56E-3D93-A8AEA6D9159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59273" y="3035775"/>
            <a:ext cx="545702" cy="545702"/>
          </a:xfrm>
          <a:prstGeom prst="rect">
            <a:avLst/>
          </a:prstGeom>
        </p:spPr>
      </p:pic>
      <p:cxnSp>
        <p:nvCxnSpPr>
          <p:cNvPr id="1272" name="直接箭头连接符 1271">
            <a:extLst>
              <a:ext uri="{FF2B5EF4-FFF2-40B4-BE49-F238E27FC236}">
                <a16:creationId xmlns:a16="http://schemas.microsoft.com/office/drawing/2014/main" id="{CF778D27-38D5-75AA-75AD-CC7BE385F305}"/>
              </a:ext>
            </a:extLst>
          </p:cNvPr>
          <p:cNvCxnSpPr>
            <a:cxnSpLocks/>
          </p:cNvCxnSpPr>
          <p:nvPr/>
        </p:nvCxnSpPr>
        <p:spPr>
          <a:xfrm>
            <a:off x="8286842" y="2512301"/>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FA9A2085-59E3-3202-1E3E-AF9A254A99F9}"/>
              </a:ext>
            </a:extLst>
          </p:cNvPr>
          <p:cNvSpPr txBox="1"/>
          <p:nvPr/>
        </p:nvSpPr>
        <p:spPr>
          <a:xfrm>
            <a:off x="9185519" y="3488281"/>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816464C0-E736-8D87-F8F3-A41999D09240}"/>
              </a:ext>
            </a:extLst>
          </p:cNvPr>
          <p:cNvCxnSpPr>
            <a:cxnSpLocks/>
          </p:cNvCxnSpPr>
          <p:nvPr/>
        </p:nvCxnSpPr>
        <p:spPr>
          <a:xfrm>
            <a:off x="8293325" y="3294993"/>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3FBF23BC-56BC-628A-26DE-4347C6A212CA}"/>
              </a:ext>
            </a:extLst>
          </p:cNvPr>
          <p:cNvCxnSpPr>
            <a:cxnSpLocks/>
          </p:cNvCxnSpPr>
          <p:nvPr/>
        </p:nvCxnSpPr>
        <p:spPr>
          <a:xfrm>
            <a:off x="9390206" y="2639296"/>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6CEFD844-EF40-8BDC-E072-4A637D4B974A}"/>
              </a:ext>
            </a:extLst>
          </p:cNvPr>
          <p:cNvCxnSpPr>
            <a:cxnSpLocks/>
          </p:cNvCxnSpPr>
          <p:nvPr/>
        </p:nvCxnSpPr>
        <p:spPr>
          <a:xfrm flipV="1">
            <a:off x="9380687" y="3152984"/>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72" name="文本框 771">
            <a:extLst>
              <a:ext uri="{FF2B5EF4-FFF2-40B4-BE49-F238E27FC236}">
                <a16:creationId xmlns:a16="http://schemas.microsoft.com/office/drawing/2014/main" id="{B5B6FEE4-E865-86ED-0DB2-42EF34EEC2A9}"/>
              </a:ext>
            </a:extLst>
          </p:cNvPr>
          <p:cNvSpPr txBox="1"/>
          <p:nvPr/>
        </p:nvSpPr>
        <p:spPr>
          <a:xfrm>
            <a:off x="10760096" y="2704538"/>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Dataset</a:t>
            </a:r>
          </a:p>
          <a:p>
            <a:pPr algn="ctr"/>
            <a:r>
              <a:rPr lang="en-US" altLang="zh-CN" sz="1200" i="0" dirty="0">
                <a:solidFill>
                  <a:srgbClr val="2C2C36"/>
                </a:solidFill>
                <a:effectLst/>
                <a:latin typeface="Times New Roman" panose="02020603050405020304" pitchFamily="18" charset="0"/>
                <a:cs typeface="Times New Roman" panose="02020603050405020304" pitchFamily="18" charset="0"/>
              </a:rPr>
              <a:t>ownership?</a:t>
            </a:r>
            <a:endParaRPr lang="zh-CN" altLang="en-US" sz="1200" dirty="0"/>
          </a:p>
        </p:txBody>
      </p:sp>
      <p:cxnSp>
        <p:nvCxnSpPr>
          <p:cNvPr id="773" name="直接箭头连接符 772">
            <a:extLst>
              <a:ext uri="{FF2B5EF4-FFF2-40B4-BE49-F238E27FC236}">
                <a16:creationId xmlns:a16="http://schemas.microsoft.com/office/drawing/2014/main" id="{70FF9215-F753-F89E-B1D1-C17CC08C4DDE}"/>
              </a:ext>
            </a:extLst>
          </p:cNvPr>
          <p:cNvCxnSpPr>
            <a:cxnSpLocks/>
          </p:cNvCxnSpPr>
          <p:nvPr/>
        </p:nvCxnSpPr>
        <p:spPr>
          <a:xfrm>
            <a:off x="10544554" y="2944872"/>
            <a:ext cx="31021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B9234475-5860-B846-E3EF-DA7872ECE6BF}"/>
              </a:ext>
            </a:extLst>
          </p:cNvPr>
          <p:cNvSpPr/>
          <p:nvPr/>
        </p:nvSpPr>
        <p:spPr>
          <a:xfrm>
            <a:off x="6627805" y="1970662"/>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CFAD45F0-4FEE-FCD9-5ED4-8478B04A83ED}"/>
              </a:ext>
            </a:extLst>
          </p:cNvPr>
          <p:cNvSpPr/>
          <p:nvPr/>
        </p:nvSpPr>
        <p:spPr>
          <a:xfrm>
            <a:off x="6649374" y="3975799"/>
            <a:ext cx="5010211" cy="108485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A692987C-30B1-4EB8-F248-A1FA19630011}"/>
              </a:ext>
            </a:extLst>
          </p:cNvPr>
          <p:cNvSpPr/>
          <p:nvPr/>
        </p:nvSpPr>
        <p:spPr>
          <a:xfrm>
            <a:off x="6665726" y="451016"/>
            <a:ext cx="4911645" cy="1277713"/>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703659EC-6253-EFEF-B54F-5E2BB42D3715}"/>
              </a:ext>
            </a:extLst>
          </p:cNvPr>
          <p:cNvCxnSpPr>
            <a:cxnSpLocks/>
          </p:cNvCxnSpPr>
          <p:nvPr/>
        </p:nvCxnSpPr>
        <p:spPr>
          <a:xfrm>
            <a:off x="6665726" y="1036558"/>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3D625386-2687-B0A2-5518-8B2E0682186B}"/>
              </a:ext>
            </a:extLst>
          </p:cNvPr>
          <p:cNvSpPr txBox="1"/>
          <p:nvPr/>
        </p:nvSpPr>
        <p:spPr>
          <a:xfrm>
            <a:off x="6584378" y="1814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BA808676-6095-892E-5975-C7FCC6B006C2}"/>
              </a:ext>
            </a:extLst>
          </p:cNvPr>
          <p:cNvSpPr txBox="1"/>
          <p:nvPr/>
        </p:nvSpPr>
        <p:spPr>
          <a:xfrm>
            <a:off x="10509435" y="2686082"/>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4EF96843-7E78-E7AE-F356-81BC671C626A}"/>
              </a:ext>
            </a:extLst>
          </p:cNvPr>
          <p:cNvSpPr txBox="1"/>
          <p:nvPr/>
        </p:nvSpPr>
        <p:spPr>
          <a:xfrm>
            <a:off x="10515921" y="2916810"/>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graphicFrame>
        <p:nvGraphicFramePr>
          <p:cNvPr id="819" name="表格 818">
            <a:extLst>
              <a:ext uri="{FF2B5EF4-FFF2-40B4-BE49-F238E27FC236}">
                <a16:creationId xmlns:a16="http://schemas.microsoft.com/office/drawing/2014/main" id="{8437BC97-BA1B-43C6-23A2-99CBEE164100}"/>
              </a:ext>
            </a:extLst>
          </p:cNvPr>
          <p:cNvGraphicFramePr>
            <a:graphicFrameLocks noGrp="1"/>
          </p:cNvGraphicFramePr>
          <p:nvPr>
            <p:extLst>
              <p:ext uri="{D42A27DB-BD31-4B8C-83A1-F6EECF244321}">
                <p14:modId xmlns:p14="http://schemas.microsoft.com/office/powerpoint/2010/main" val="1282050655"/>
              </p:ext>
            </p:extLst>
          </p:nvPr>
        </p:nvGraphicFramePr>
        <p:xfrm>
          <a:off x="6553258" y="1717467"/>
          <a:ext cx="1760865" cy="274320"/>
        </p:xfrm>
        <a:graphic>
          <a:graphicData uri="http://schemas.openxmlformats.org/drawingml/2006/table">
            <a:tbl>
              <a:tblPr/>
              <a:tblGrid>
                <a:gridCol w="1760865">
                  <a:extLst>
                    <a:ext uri="{9D8B030D-6E8A-4147-A177-3AD203B41FA5}">
                      <a16:colId xmlns:a16="http://schemas.microsoft.com/office/drawing/2014/main" val="1401554085"/>
                    </a:ext>
                  </a:extLst>
                </a:gridCol>
              </a:tblGrid>
              <a:tr h="0">
                <a:tc>
                  <a:txBody>
                    <a:bodyPr/>
                    <a:lstStyle/>
                    <a:p>
                      <a:r>
                        <a:rPr lang="en-US" sz="1200" b="1" dirty="0">
                          <a:latin typeface="Times New Roman" panose="02020603050405020304" pitchFamily="18" charset="0"/>
                          <a:cs typeface="Times New Roman" panose="02020603050405020304" pitchFamily="18" charset="0"/>
                        </a:rPr>
                        <a:t>Verification mechanism</a:t>
                      </a:r>
                      <a:endParaRPr lang="en-US" sz="1200" dirty="0">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400580517"/>
                  </a:ext>
                </a:extLst>
              </a:tr>
            </a:tbl>
          </a:graphicData>
        </a:graphic>
      </p:graphicFrame>
      <p:sp>
        <p:nvSpPr>
          <p:cNvPr id="820" name="文本框 819">
            <a:extLst>
              <a:ext uri="{FF2B5EF4-FFF2-40B4-BE49-F238E27FC236}">
                <a16:creationId xmlns:a16="http://schemas.microsoft.com/office/drawing/2014/main" id="{E4BD1B42-F639-C333-C970-6EE6B34E36B0}"/>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57D20B7F-4278-4AD2-259A-1225CA841B3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42951" y="5449262"/>
            <a:ext cx="167978" cy="167978"/>
          </a:xfrm>
          <a:prstGeom prst="rect">
            <a:avLst/>
          </a:prstGeom>
        </p:spPr>
      </p:pic>
      <p:cxnSp>
        <p:nvCxnSpPr>
          <p:cNvPr id="823" name="直接连接符 822">
            <a:extLst>
              <a:ext uri="{FF2B5EF4-FFF2-40B4-BE49-F238E27FC236}">
                <a16:creationId xmlns:a16="http://schemas.microsoft.com/office/drawing/2014/main" id="{A21833F5-0F78-79DB-FF1B-363FF12B26AD}"/>
              </a:ext>
            </a:extLst>
          </p:cNvPr>
          <p:cNvCxnSpPr>
            <a:cxnSpLocks/>
          </p:cNvCxnSpPr>
          <p:nvPr/>
        </p:nvCxnSpPr>
        <p:spPr>
          <a:xfrm>
            <a:off x="6641913" y="4522219"/>
            <a:ext cx="5010992"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CBECE2E7-34A2-F788-2BE5-ED1A1A35BEF1}"/>
              </a:ext>
            </a:extLst>
          </p:cNvPr>
          <p:cNvSpPr txBox="1"/>
          <p:nvPr/>
        </p:nvSpPr>
        <p:spPr>
          <a:xfrm>
            <a:off x="6602167" y="3998741"/>
            <a:ext cx="133991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a:t>
            </a:r>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heck</a:t>
            </a:r>
          </a:p>
        </p:txBody>
      </p:sp>
      <p:sp>
        <p:nvSpPr>
          <p:cNvPr id="864" name="文本框 863">
            <a:extLst>
              <a:ext uri="{FF2B5EF4-FFF2-40B4-BE49-F238E27FC236}">
                <a16:creationId xmlns:a16="http://schemas.microsoft.com/office/drawing/2014/main" id="{EF0CC8EA-5DFE-4C79-44B0-53024C922A03}"/>
              </a:ext>
            </a:extLst>
          </p:cNvPr>
          <p:cNvSpPr txBox="1"/>
          <p:nvPr/>
        </p:nvSpPr>
        <p:spPr>
          <a:xfrm>
            <a:off x="6592716" y="4589147"/>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0AC87CFC-8F2B-2A3C-3BD4-9C3EF96C829B}"/>
              </a:ext>
            </a:extLst>
          </p:cNvPr>
          <p:cNvSpPr/>
          <p:nvPr/>
        </p:nvSpPr>
        <p:spPr>
          <a:xfrm>
            <a:off x="6669598" y="5235005"/>
            <a:ext cx="5025605" cy="154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088EBAB3-4427-F814-FAD7-317D1500A56E}"/>
              </a:ext>
            </a:extLst>
          </p:cNvPr>
          <p:cNvSpPr txBox="1"/>
          <p:nvPr/>
        </p:nvSpPr>
        <p:spPr>
          <a:xfrm>
            <a:off x="6554466" y="3751059"/>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scenarios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0E29FE21-B7F2-1D85-7B29-E36DE8E2B168}"/>
              </a:ext>
            </a:extLst>
          </p:cNvPr>
          <p:cNvSpPr txBox="1"/>
          <p:nvPr/>
        </p:nvSpPr>
        <p:spPr>
          <a:xfrm>
            <a:off x="6564373" y="5011593"/>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AF052C6A-1365-1328-6CB5-21FAA1224BED}"/>
              </a:ext>
            </a:extLst>
          </p:cNvPr>
          <p:cNvSpPr/>
          <p:nvPr/>
        </p:nvSpPr>
        <p:spPr>
          <a:xfrm>
            <a:off x="6931371" y="527882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A755990F-4187-9B16-60AE-575167A4D6BE}"/>
              </a:ext>
            </a:extLst>
          </p:cNvPr>
          <p:cNvSpPr/>
          <p:nvPr/>
        </p:nvSpPr>
        <p:spPr>
          <a:xfrm>
            <a:off x="7096061" y="524834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6EBF4B7E-F3AF-2CF2-243A-72BD5CED8756}"/>
              </a:ext>
            </a:extLst>
          </p:cNvPr>
          <p:cNvSpPr txBox="1"/>
          <p:nvPr/>
        </p:nvSpPr>
        <p:spPr>
          <a:xfrm>
            <a:off x="7040456" y="517541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952DE78F-9212-0067-69A1-870D1F3B4183}"/>
              </a:ext>
            </a:extLst>
          </p:cNvPr>
          <p:cNvSpPr/>
          <p:nvPr/>
        </p:nvSpPr>
        <p:spPr>
          <a:xfrm>
            <a:off x="7273215" y="524689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B90C59CD-BAE5-91B0-7D90-3EAF427212DF}"/>
              </a:ext>
            </a:extLst>
          </p:cNvPr>
          <p:cNvSpPr txBox="1"/>
          <p:nvPr/>
        </p:nvSpPr>
        <p:spPr>
          <a:xfrm>
            <a:off x="7217968" y="51792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AB5E5E43-D24D-63F4-85D2-1D7B2826CDE8}"/>
              </a:ext>
            </a:extLst>
          </p:cNvPr>
          <p:cNvSpPr/>
          <p:nvPr/>
        </p:nvSpPr>
        <p:spPr>
          <a:xfrm>
            <a:off x="7097320" y="561015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22C92234-756E-B393-AC73-7340AC08EBCE}"/>
              </a:ext>
            </a:extLst>
          </p:cNvPr>
          <p:cNvSpPr/>
          <p:nvPr/>
        </p:nvSpPr>
        <p:spPr>
          <a:xfrm>
            <a:off x="7274474" y="560870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64C2C4CB-995F-B7B8-4A11-4FFEAFD30AA5}"/>
              </a:ext>
            </a:extLst>
          </p:cNvPr>
          <p:cNvSpPr txBox="1"/>
          <p:nvPr/>
        </p:nvSpPr>
        <p:spPr>
          <a:xfrm>
            <a:off x="7039007" y="554021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F0B0061C-9459-FEA5-94DD-B6D781A1F5E5}"/>
              </a:ext>
            </a:extLst>
          </p:cNvPr>
          <p:cNvSpPr txBox="1"/>
          <p:nvPr/>
        </p:nvSpPr>
        <p:spPr>
          <a:xfrm>
            <a:off x="7220735" y="553661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E4AD7538-C803-6988-F174-51BB9CD2FF56}"/>
              </a:ext>
            </a:extLst>
          </p:cNvPr>
          <p:cNvSpPr/>
          <p:nvPr/>
        </p:nvSpPr>
        <p:spPr>
          <a:xfrm>
            <a:off x="9223717" y="530598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578D1BEA-7E9A-AB34-3F6B-5E514E43679E}"/>
              </a:ext>
            </a:extLst>
          </p:cNvPr>
          <p:cNvSpPr/>
          <p:nvPr/>
        </p:nvSpPr>
        <p:spPr>
          <a:xfrm>
            <a:off x="9388407" y="527551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B58C5CF7-350E-BF09-8F0E-ABFFB6B5D5B8}"/>
              </a:ext>
            </a:extLst>
          </p:cNvPr>
          <p:cNvSpPr txBox="1"/>
          <p:nvPr/>
        </p:nvSpPr>
        <p:spPr>
          <a:xfrm>
            <a:off x="9332802" y="520258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25DA4CEA-6CD7-B612-FE23-2A25C8F3FDF0}"/>
              </a:ext>
            </a:extLst>
          </p:cNvPr>
          <p:cNvSpPr/>
          <p:nvPr/>
        </p:nvSpPr>
        <p:spPr>
          <a:xfrm>
            <a:off x="9565561" y="527406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9507B023-2B62-2957-B2B7-1A78D3381D7C}"/>
              </a:ext>
            </a:extLst>
          </p:cNvPr>
          <p:cNvSpPr txBox="1"/>
          <p:nvPr/>
        </p:nvSpPr>
        <p:spPr>
          <a:xfrm>
            <a:off x="9510314" y="520637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85268D28-D883-CE44-FF1D-E364CFFF6DFC}"/>
              </a:ext>
            </a:extLst>
          </p:cNvPr>
          <p:cNvSpPr/>
          <p:nvPr/>
        </p:nvSpPr>
        <p:spPr>
          <a:xfrm>
            <a:off x="9389666" y="563732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78F70A2A-9C85-8D2E-E177-62007EF6B136}"/>
              </a:ext>
            </a:extLst>
          </p:cNvPr>
          <p:cNvSpPr/>
          <p:nvPr/>
        </p:nvSpPr>
        <p:spPr>
          <a:xfrm>
            <a:off x="9566820" y="563587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370F1BC4-5099-C2C0-3335-AFAFC75E59AE}"/>
              </a:ext>
            </a:extLst>
          </p:cNvPr>
          <p:cNvSpPr txBox="1"/>
          <p:nvPr/>
        </p:nvSpPr>
        <p:spPr>
          <a:xfrm>
            <a:off x="9331353" y="5567379"/>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2EFA2920-DE67-AC19-4703-D40A3BE5A74F}"/>
              </a:ext>
            </a:extLst>
          </p:cNvPr>
          <p:cNvSpPr txBox="1"/>
          <p:nvPr/>
        </p:nvSpPr>
        <p:spPr>
          <a:xfrm>
            <a:off x="9513081" y="556377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17FBFEA5-B7BF-A2A5-68F5-59C2921DF79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30412" y="5432975"/>
            <a:ext cx="193305" cy="193305"/>
          </a:xfrm>
          <a:prstGeom prst="rect">
            <a:avLst/>
          </a:prstGeom>
        </p:spPr>
      </p:pic>
      <p:sp>
        <p:nvSpPr>
          <p:cNvPr id="24" name="文本框 23">
            <a:extLst>
              <a:ext uri="{FF2B5EF4-FFF2-40B4-BE49-F238E27FC236}">
                <a16:creationId xmlns:a16="http://schemas.microsoft.com/office/drawing/2014/main" id="{F6CD6992-B84F-5DFD-0EC5-9471F84D62D8}"/>
              </a:ext>
            </a:extLst>
          </p:cNvPr>
          <p:cNvSpPr txBox="1"/>
          <p:nvPr/>
        </p:nvSpPr>
        <p:spPr>
          <a:xfrm>
            <a:off x="9532174" y="2346173"/>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Regular-aware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6638FE08-8128-F8BB-8D8C-7FF7E3A7ADC4}"/>
              </a:ext>
            </a:extLst>
          </p:cNvPr>
          <p:cNvSpPr txBox="1"/>
          <p:nvPr/>
        </p:nvSpPr>
        <p:spPr>
          <a:xfrm>
            <a:off x="9594845" y="3070465"/>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896" name="文本框 895">
            <a:extLst>
              <a:ext uri="{FF2B5EF4-FFF2-40B4-BE49-F238E27FC236}">
                <a16:creationId xmlns:a16="http://schemas.microsoft.com/office/drawing/2014/main" id="{0C914236-CB87-02D4-CCCB-650B1818FE16}"/>
              </a:ext>
            </a:extLst>
          </p:cNvPr>
          <p:cNvSpPr txBox="1"/>
          <p:nvPr/>
        </p:nvSpPr>
        <p:spPr>
          <a:xfrm>
            <a:off x="6490121" y="5737412"/>
            <a:ext cx="3592946" cy="276999"/>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for fully protected datasets</a:t>
            </a:r>
            <a:endParaRPr lang="zh-CN" altLang="en-US" sz="1200" dirty="0">
              <a:latin typeface="Times New Roman" panose="02020603050405020304" pitchFamily="18" charset="0"/>
              <a:cs typeface="Times New Roman" panose="02020603050405020304" pitchFamily="18" charset="0"/>
            </a:endParaRPr>
          </a:p>
        </p:txBody>
      </p:sp>
      <p:cxnSp>
        <p:nvCxnSpPr>
          <p:cNvPr id="901" name="直接连接符 900">
            <a:extLst>
              <a:ext uri="{FF2B5EF4-FFF2-40B4-BE49-F238E27FC236}">
                <a16:creationId xmlns:a16="http://schemas.microsoft.com/office/drawing/2014/main" id="{FDD71B09-E09C-0733-6D4A-1995EC75169E}"/>
              </a:ext>
            </a:extLst>
          </p:cNvPr>
          <p:cNvCxnSpPr>
            <a:cxnSpLocks/>
          </p:cNvCxnSpPr>
          <p:nvPr/>
        </p:nvCxnSpPr>
        <p:spPr>
          <a:xfrm>
            <a:off x="6730577" y="5966881"/>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75" name="文本框 974">
            <a:extLst>
              <a:ext uri="{FF2B5EF4-FFF2-40B4-BE49-F238E27FC236}">
                <a16:creationId xmlns:a16="http://schemas.microsoft.com/office/drawing/2014/main" id="{69DFB0AC-892B-19C6-EFD7-8103D5270F36}"/>
              </a:ext>
            </a:extLst>
          </p:cNvPr>
          <p:cNvSpPr txBox="1"/>
          <p:nvPr/>
        </p:nvSpPr>
        <p:spPr>
          <a:xfrm>
            <a:off x="6967465" y="6539880"/>
            <a:ext cx="4757516" cy="276999"/>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for partially protected subsets</a:t>
            </a:r>
            <a:endParaRPr lang="zh-CN" altLang="en-US" sz="1200" dirty="0">
              <a:latin typeface="Times New Roman" panose="02020603050405020304" pitchFamily="18" charset="0"/>
              <a:cs typeface="Times New Roman" panose="02020603050405020304" pitchFamily="18" charset="0"/>
            </a:endParaRPr>
          </a:p>
        </p:txBody>
      </p:sp>
      <p:sp>
        <p:nvSpPr>
          <p:cNvPr id="976" name="左大括号 975">
            <a:extLst>
              <a:ext uri="{FF2B5EF4-FFF2-40B4-BE49-F238E27FC236}">
                <a16:creationId xmlns:a16="http://schemas.microsoft.com/office/drawing/2014/main" id="{3DC38755-BEB9-4903-813E-56A58729D00C}"/>
              </a:ext>
            </a:extLst>
          </p:cNvPr>
          <p:cNvSpPr/>
          <p:nvPr/>
        </p:nvSpPr>
        <p:spPr>
          <a:xfrm>
            <a:off x="9274515" y="6067984"/>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77" name="椭圆 976">
            <a:extLst>
              <a:ext uri="{FF2B5EF4-FFF2-40B4-BE49-F238E27FC236}">
                <a16:creationId xmlns:a16="http://schemas.microsoft.com/office/drawing/2014/main" id="{76E67CAB-D086-1744-7CEA-6B9029DEDEB4}"/>
              </a:ext>
            </a:extLst>
          </p:cNvPr>
          <p:cNvSpPr/>
          <p:nvPr/>
        </p:nvSpPr>
        <p:spPr>
          <a:xfrm>
            <a:off x="9439205" y="603750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8" name="文本框 977">
            <a:extLst>
              <a:ext uri="{FF2B5EF4-FFF2-40B4-BE49-F238E27FC236}">
                <a16:creationId xmlns:a16="http://schemas.microsoft.com/office/drawing/2014/main" id="{CC02E34A-5CC1-7127-A6CD-B5DED913E96F}"/>
              </a:ext>
            </a:extLst>
          </p:cNvPr>
          <p:cNvSpPr txBox="1"/>
          <p:nvPr/>
        </p:nvSpPr>
        <p:spPr>
          <a:xfrm>
            <a:off x="9383600" y="596457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979" name="椭圆 978">
            <a:extLst>
              <a:ext uri="{FF2B5EF4-FFF2-40B4-BE49-F238E27FC236}">
                <a16:creationId xmlns:a16="http://schemas.microsoft.com/office/drawing/2014/main" id="{C3D3869B-F128-434D-1A33-7D063FFD3075}"/>
              </a:ext>
            </a:extLst>
          </p:cNvPr>
          <p:cNvSpPr/>
          <p:nvPr/>
        </p:nvSpPr>
        <p:spPr>
          <a:xfrm>
            <a:off x="9616359" y="603605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0" name="文本框 979">
            <a:extLst>
              <a:ext uri="{FF2B5EF4-FFF2-40B4-BE49-F238E27FC236}">
                <a16:creationId xmlns:a16="http://schemas.microsoft.com/office/drawing/2014/main" id="{8B64F2F7-299C-06F5-50B3-A3EE59190767}"/>
              </a:ext>
            </a:extLst>
          </p:cNvPr>
          <p:cNvSpPr txBox="1"/>
          <p:nvPr/>
        </p:nvSpPr>
        <p:spPr>
          <a:xfrm>
            <a:off x="9561112" y="5968367"/>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981" name="椭圆 980">
            <a:extLst>
              <a:ext uri="{FF2B5EF4-FFF2-40B4-BE49-F238E27FC236}">
                <a16:creationId xmlns:a16="http://schemas.microsoft.com/office/drawing/2014/main" id="{53EF8CE0-534D-791F-0B10-ACBF5128D9F4}"/>
              </a:ext>
            </a:extLst>
          </p:cNvPr>
          <p:cNvSpPr/>
          <p:nvPr/>
        </p:nvSpPr>
        <p:spPr>
          <a:xfrm>
            <a:off x="9440464" y="639931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2" name="椭圆 981">
            <a:extLst>
              <a:ext uri="{FF2B5EF4-FFF2-40B4-BE49-F238E27FC236}">
                <a16:creationId xmlns:a16="http://schemas.microsoft.com/office/drawing/2014/main" id="{EF2DE630-8408-D9F1-5208-6CF3A9DEA7D0}"/>
              </a:ext>
            </a:extLst>
          </p:cNvPr>
          <p:cNvSpPr/>
          <p:nvPr/>
        </p:nvSpPr>
        <p:spPr>
          <a:xfrm>
            <a:off x="9617618" y="639787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3" name="文本框 982">
            <a:extLst>
              <a:ext uri="{FF2B5EF4-FFF2-40B4-BE49-F238E27FC236}">
                <a16:creationId xmlns:a16="http://schemas.microsoft.com/office/drawing/2014/main" id="{000BB432-62CE-FB27-B882-D861C034525B}"/>
              </a:ext>
            </a:extLst>
          </p:cNvPr>
          <p:cNvSpPr txBox="1"/>
          <p:nvPr/>
        </p:nvSpPr>
        <p:spPr>
          <a:xfrm>
            <a:off x="9382151" y="6329375"/>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988" name="文本框 987">
            <a:extLst>
              <a:ext uri="{FF2B5EF4-FFF2-40B4-BE49-F238E27FC236}">
                <a16:creationId xmlns:a16="http://schemas.microsoft.com/office/drawing/2014/main" id="{C47A45D7-E7A9-5934-9E22-D2CADCCA169E}"/>
              </a:ext>
            </a:extLst>
          </p:cNvPr>
          <p:cNvSpPr txBox="1"/>
          <p:nvPr/>
        </p:nvSpPr>
        <p:spPr>
          <a:xfrm>
            <a:off x="9563879" y="6325773"/>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990" name="图片 989">
            <a:extLst>
              <a:ext uri="{FF2B5EF4-FFF2-40B4-BE49-F238E27FC236}">
                <a16:creationId xmlns:a16="http://schemas.microsoft.com/office/drawing/2014/main" id="{D9D9FA2E-5F38-41AA-EEDE-D1787EE3310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081210" y="6194971"/>
            <a:ext cx="193305" cy="193305"/>
          </a:xfrm>
          <a:prstGeom prst="rect">
            <a:avLst/>
          </a:prstGeom>
        </p:spPr>
      </p:pic>
      <p:pic>
        <p:nvPicPr>
          <p:cNvPr id="1013" name="图片 1012">
            <a:extLst>
              <a:ext uri="{FF2B5EF4-FFF2-40B4-BE49-F238E27FC236}">
                <a16:creationId xmlns:a16="http://schemas.microsoft.com/office/drawing/2014/main" id="{0D736B43-580F-A921-9753-EBA6CBD651E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22004" y="6273656"/>
            <a:ext cx="167978" cy="167978"/>
          </a:xfrm>
          <a:prstGeom prst="rect">
            <a:avLst/>
          </a:prstGeom>
        </p:spPr>
      </p:pic>
      <p:sp>
        <p:nvSpPr>
          <p:cNvPr id="1014" name="左大括号 1013">
            <a:extLst>
              <a:ext uri="{FF2B5EF4-FFF2-40B4-BE49-F238E27FC236}">
                <a16:creationId xmlns:a16="http://schemas.microsoft.com/office/drawing/2014/main" id="{EB7675BB-FD92-9694-18B6-0C28294EFCAC}"/>
              </a:ext>
            </a:extLst>
          </p:cNvPr>
          <p:cNvSpPr/>
          <p:nvPr/>
        </p:nvSpPr>
        <p:spPr>
          <a:xfrm>
            <a:off x="6910424" y="6103215"/>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015" name="椭圆 1014">
            <a:extLst>
              <a:ext uri="{FF2B5EF4-FFF2-40B4-BE49-F238E27FC236}">
                <a16:creationId xmlns:a16="http://schemas.microsoft.com/office/drawing/2014/main" id="{4ECBE5AA-2E97-605F-C5E7-3D90FC758255}"/>
              </a:ext>
            </a:extLst>
          </p:cNvPr>
          <p:cNvSpPr/>
          <p:nvPr/>
        </p:nvSpPr>
        <p:spPr>
          <a:xfrm>
            <a:off x="7075114" y="6072738"/>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6" name="文本框 1015">
            <a:extLst>
              <a:ext uri="{FF2B5EF4-FFF2-40B4-BE49-F238E27FC236}">
                <a16:creationId xmlns:a16="http://schemas.microsoft.com/office/drawing/2014/main" id="{2724F24F-0F0B-6F74-F409-2EED4E615385}"/>
              </a:ext>
            </a:extLst>
          </p:cNvPr>
          <p:cNvSpPr txBox="1"/>
          <p:nvPr/>
        </p:nvSpPr>
        <p:spPr>
          <a:xfrm>
            <a:off x="7019509" y="599980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018" name="椭圆 1017">
            <a:extLst>
              <a:ext uri="{FF2B5EF4-FFF2-40B4-BE49-F238E27FC236}">
                <a16:creationId xmlns:a16="http://schemas.microsoft.com/office/drawing/2014/main" id="{0B9FE705-46CA-7D10-F699-33E9E0D746A4}"/>
              </a:ext>
            </a:extLst>
          </p:cNvPr>
          <p:cNvSpPr/>
          <p:nvPr/>
        </p:nvSpPr>
        <p:spPr>
          <a:xfrm>
            <a:off x="7252268" y="607129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0" name="文本框 1019">
            <a:extLst>
              <a:ext uri="{FF2B5EF4-FFF2-40B4-BE49-F238E27FC236}">
                <a16:creationId xmlns:a16="http://schemas.microsoft.com/office/drawing/2014/main" id="{5DDAB47F-A3FF-8CDA-CC43-8EB8ECE11BCD}"/>
              </a:ext>
            </a:extLst>
          </p:cNvPr>
          <p:cNvSpPr txBox="1"/>
          <p:nvPr/>
        </p:nvSpPr>
        <p:spPr>
          <a:xfrm>
            <a:off x="7197021" y="600359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1025" name="椭圆 1024">
            <a:extLst>
              <a:ext uri="{FF2B5EF4-FFF2-40B4-BE49-F238E27FC236}">
                <a16:creationId xmlns:a16="http://schemas.microsoft.com/office/drawing/2014/main" id="{D31DAAD0-2DFD-635B-7452-3301E50A65E4}"/>
              </a:ext>
            </a:extLst>
          </p:cNvPr>
          <p:cNvSpPr/>
          <p:nvPr/>
        </p:nvSpPr>
        <p:spPr>
          <a:xfrm>
            <a:off x="7076373" y="6434549"/>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6" name="椭圆 1025">
            <a:extLst>
              <a:ext uri="{FF2B5EF4-FFF2-40B4-BE49-F238E27FC236}">
                <a16:creationId xmlns:a16="http://schemas.microsoft.com/office/drawing/2014/main" id="{42FE56B8-4D3D-2C36-9DF5-5148D5989F3E}"/>
              </a:ext>
            </a:extLst>
          </p:cNvPr>
          <p:cNvSpPr/>
          <p:nvPr/>
        </p:nvSpPr>
        <p:spPr>
          <a:xfrm>
            <a:off x="7253527" y="643310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文本框 1026">
            <a:extLst>
              <a:ext uri="{FF2B5EF4-FFF2-40B4-BE49-F238E27FC236}">
                <a16:creationId xmlns:a16="http://schemas.microsoft.com/office/drawing/2014/main" id="{E3BFABD5-4CDA-D5C5-125C-C5408CFB1B29}"/>
              </a:ext>
            </a:extLst>
          </p:cNvPr>
          <p:cNvSpPr txBox="1"/>
          <p:nvPr/>
        </p:nvSpPr>
        <p:spPr>
          <a:xfrm>
            <a:off x="7018060" y="6364606"/>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029" name="文本框 1028">
            <a:extLst>
              <a:ext uri="{FF2B5EF4-FFF2-40B4-BE49-F238E27FC236}">
                <a16:creationId xmlns:a16="http://schemas.microsoft.com/office/drawing/2014/main" id="{0415C036-5D3B-BCB7-3614-D0C27E4C47F0}"/>
              </a:ext>
            </a:extLst>
          </p:cNvPr>
          <p:cNvSpPr txBox="1"/>
          <p:nvPr/>
        </p:nvSpPr>
        <p:spPr>
          <a:xfrm>
            <a:off x="7199788" y="63610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0EE37785-C784-5C7A-63F4-55CDC9249954}"/>
              </a:ext>
            </a:extLst>
          </p:cNvPr>
          <p:cNvSpPr txBox="1"/>
          <p:nvPr/>
        </p:nvSpPr>
        <p:spPr>
          <a:xfrm>
            <a:off x="7361382" y="5544997"/>
            <a:ext cx="188696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ownerships</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5F0B6914-C95E-37CC-D229-F9DB46A877C9}"/>
              </a:ext>
            </a:extLst>
          </p:cNvPr>
          <p:cNvSpPr txBox="1"/>
          <p:nvPr/>
        </p:nvSpPr>
        <p:spPr>
          <a:xfrm>
            <a:off x="7361384" y="5194019"/>
            <a:ext cx="150711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Infringed ownerships</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3B797CC9-AC8A-55C4-002D-9B227191CDEA}"/>
              </a:ext>
            </a:extLst>
          </p:cNvPr>
          <p:cNvSpPr txBox="1"/>
          <p:nvPr/>
        </p:nvSpPr>
        <p:spPr>
          <a:xfrm>
            <a:off x="9661238" y="5195271"/>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solidFill>
                  <a:srgbClr val="FF0000"/>
                </a:solidFill>
                <a:latin typeface="Times New Roman" panose="02020603050405020304" pitchFamily="18" charset="0"/>
                <a:cs typeface="Times New Roman" panose="02020603050405020304" pitchFamily="18" charset="0"/>
              </a:rPr>
              <a:t>（</a:t>
            </a:r>
            <a:r>
              <a:rPr lang="en-US" altLang="zh-CN" sz="1200" dirty="0">
                <a:solidFill>
                  <a:srgbClr val="FF0000"/>
                </a:solidFill>
                <a:latin typeface="Times New Roman" panose="02020603050405020304" pitchFamily="18" charset="0"/>
                <a:cs typeface="Times New Roman" panose="02020603050405020304" pitchFamily="18" charset="0"/>
              </a:rPr>
              <a:t>false positive)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5D92F6AC-06BE-A10A-FD78-98F3165F7B9F}"/>
              </a:ext>
            </a:extLst>
          </p:cNvPr>
          <p:cNvSpPr txBox="1"/>
          <p:nvPr/>
        </p:nvSpPr>
        <p:spPr>
          <a:xfrm>
            <a:off x="9637548" y="55499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solidFill>
                  <a:srgbClr val="00B050"/>
                </a:solidFill>
                <a:latin typeface="Times New Roman" panose="02020603050405020304" pitchFamily="18" charset="0"/>
                <a:cs typeface="Times New Roman" panose="02020603050405020304" pitchFamily="18" charset="0"/>
              </a:rPr>
              <a:t>（</a:t>
            </a:r>
            <a:r>
              <a:rPr lang="en-US" altLang="zh-CN" sz="1200" dirty="0">
                <a:solidFill>
                  <a:srgbClr val="00B050"/>
                </a:solidFill>
                <a:latin typeface="Times New Roman" panose="02020603050405020304" pitchFamily="18" charset="0"/>
                <a:cs typeface="Times New Roman" panose="02020603050405020304" pitchFamily="18" charset="0"/>
              </a:rPr>
              <a:t>false negative)</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2482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91EE1-8911-F209-B62A-86B48D241DE5}"/>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EA00E37-E270-CA88-9D81-6E2B722449C0}"/>
              </a:ext>
            </a:extLst>
          </p:cNvPr>
          <p:cNvSpPr>
            <a:spLocks noGrp="1"/>
          </p:cNvSpPr>
          <p:nvPr>
            <p:ph type="title"/>
          </p:nvPr>
        </p:nvSpPr>
        <p:spPr>
          <a:xfrm>
            <a:off x="267215" y="-148182"/>
            <a:ext cx="11001214" cy="935625"/>
          </a:xfrm>
        </p:spPr>
        <p:txBody>
          <a:bodyPr>
            <a:normAutofit/>
          </a:bodyPr>
          <a:lstStyle/>
          <a:p>
            <a:r>
              <a:rPr lang="zh-CN" altLang="en-US" sz="2400" dirty="0">
                <a:latin typeface="宋体" panose="02010600030101010101" pitchFamily="2" charset="-122"/>
                <a:ea typeface="宋体" panose="02010600030101010101" pitchFamily="2" charset="-122"/>
              </a:rPr>
              <a:t>引言大纲</a:t>
            </a:r>
          </a:p>
        </p:txBody>
      </p:sp>
      <p:sp>
        <p:nvSpPr>
          <p:cNvPr id="32" name="文本框 31">
            <a:extLst>
              <a:ext uri="{FF2B5EF4-FFF2-40B4-BE49-F238E27FC236}">
                <a16:creationId xmlns:a16="http://schemas.microsoft.com/office/drawing/2014/main" id="{E126D4FB-9A7F-D2D5-2303-E5C01232623D}"/>
              </a:ext>
            </a:extLst>
          </p:cNvPr>
          <p:cNvSpPr txBox="1"/>
          <p:nvPr/>
        </p:nvSpPr>
        <p:spPr>
          <a:xfrm>
            <a:off x="1671712" y="134964"/>
            <a:ext cx="2848857" cy="369332"/>
          </a:xfrm>
          <a:prstGeom prst="rect">
            <a:avLst/>
          </a:prstGeom>
          <a:noFill/>
        </p:spPr>
        <p:txBody>
          <a:bodyPr wrap="none" rtlCol="0">
            <a:spAutoFit/>
          </a:bodyPr>
          <a:lstStyle/>
          <a:p>
            <a:r>
              <a:rPr lang="zh-CN" altLang="en-US" dirty="0"/>
              <a:t>分四段或者五段  列小标题</a:t>
            </a:r>
          </a:p>
        </p:txBody>
      </p:sp>
      <p:sp>
        <p:nvSpPr>
          <p:cNvPr id="3" name="文本框 2">
            <a:extLst>
              <a:ext uri="{FF2B5EF4-FFF2-40B4-BE49-F238E27FC236}">
                <a16:creationId xmlns:a16="http://schemas.microsoft.com/office/drawing/2014/main" id="{392910E9-DFFF-DF37-F392-C0F89AFD1D12}"/>
              </a:ext>
            </a:extLst>
          </p:cNvPr>
          <p:cNvSpPr txBox="1"/>
          <p:nvPr/>
        </p:nvSpPr>
        <p:spPr>
          <a:xfrm>
            <a:off x="369455" y="504296"/>
            <a:ext cx="11001214" cy="5632311"/>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、研究背景与动机</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1.1 </a:t>
            </a:r>
            <a:r>
              <a:rPr lang="zh-CN" altLang="en-US" dirty="0">
                <a:latin typeface="宋体" panose="02010600030101010101" pitchFamily="2" charset="-122"/>
                <a:ea typeface="宋体" panose="02010600030101010101" pitchFamily="2" charset="-122"/>
              </a:rPr>
              <a:t>数据驱动的机器学习模型在多个领域的广泛应用（如社交网络、生物信息、推荐系统等）</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1.2 </a:t>
            </a:r>
            <a:r>
              <a:rPr lang="zh-CN" altLang="en-US" dirty="0">
                <a:latin typeface="宋体" panose="02010600030101010101" pitchFamily="2" charset="-122"/>
                <a:ea typeface="宋体" panose="02010600030101010101" pitchFamily="2" charset="-122"/>
              </a:rPr>
              <a:t>图数据集的收集与构建成本高，存在被非法复制、篡改、滥用的风险</a:t>
            </a:r>
            <a:endParaRPr lang="en-US" altLang="zh-CN" dirty="0">
              <a:latin typeface="宋体" panose="02010600030101010101" pitchFamily="2" charset="-122"/>
              <a:ea typeface="宋体" panose="02010600030101010101" pitchFamily="2" charset="-122"/>
            </a:endParaRPr>
          </a:p>
          <a:p>
            <a:pPr lvl="1"/>
            <a:r>
              <a:rPr lang="en-US" altLang="zh-CN" dirty="0">
                <a:latin typeface="宋体" panose="02010600030101010101" pitchFamily="2" charset="-122"/>
                <a:ea typeface="宋体" panose="02010600030101010101" pitchFamily="2" charset="-122"/>
              </a:rPr>
              <a:t>1.3 </a:t>
            </a:r>
            <a:r>
              <a:rPr lang="zh-CN" altLang="en-US" dirty="0">
                <a:latin typeface="宋体" panose="02010600030101010101" pitchFamily="2" charset="-122"/>
                <a:ea typeface="宋体" panose="02010600030101010101" pitchFamily="2" charset="-122"/>
              </a:rPr>
              <a:t>当前对图数据的权属保护机制仍不成熟，尤其是在黑盒</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模型级验证方面</a:t>
            </a:r>
            <a:endParaRPr lang="en-US" altLang="zh-CN" dirty="0">
              <a:latin typeface="宋体" panose="02010600030101010101" pitchFamily="2" charset="-122"/>
              <a:ea typeface="宋体" panose="02010600030101010101" pitchFamily="2" charset="-122"/>
            </a:endParaRPr>
          </a:p>
          <a:p>
            <a:pPr lvl="1"/>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、现有方法与局限性</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2.1</a:t>
            </a:r>
            <a:r>
              <a:rPr lang="zh-CN" altLang="en-US" dirty="0">
                <a:latin typeface="宋体" panose="02010600030101010101" pitchFamily="2" charset="-122"/>
                <a:ea typeface="宋体" panose="02010600030101010101" pitchFamily="2" charset="-122"/>
              </a:rPr>
              <a:t> 介绍已有的基于后门的数据水印技术</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2.2 </a:t>
            </a:r>
            <a:r>
              <a:rPr lang="zh-CN" altLang="en-US" dirty="0">
                <a:latin typeface="宋体" panose="02010600030101010101" pitchFamily="2" charset="-122"/>
                <a:ea typeface="宋体" panose="02010600030101010101" pitchFamily="2" charset="-122"/>
              </a:rPr>
              <a:t>缺乏对结构隐蔽性的控制，容易被检测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删除；通常只依赖单一验证信号，鲁棒性弱；很少考虑扰动与验证之间的耦合性设计</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、核心问题与研究挑战</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3.1 </a:t>
            </a:r>
            <a:r>
              <a:rPr lang="zh-CN" altLang="en-US" dirty="0">
                <a:latin typeface="宋体" panose="02010600030101010101" pitchFamily="2" charset="-122"/>
                <a:ea typeface="宋体" panose="02010600030101010101" pitchFamily="2" charset="-122"/>
              </a:rPr>
              <a:t>如何设计低干扰、隐蔽性强的扰动结构？</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3.2 </a:t>
            </a:r>
            <a:r>
              <a:rPr lang="zh-CN" altLang="en-US" dirty="0">
                <a:latin typeface="宋体" panose="02010600030101010101" pitchFamily="2" charset="-122"/>
                <a:ea typeface="宋体" panose="02010600030101010101" pitchFamily="2" charset="-122"/>
              </a:rPr>
              <a:t>如何与提示（</a:t>
            </a:r>
            <a:r>
              <a:rPr lang="en-US" altLang="zh-CN" dirty="0">
                <a:latin typeface="宋体" panose="02010600030101010101" pitchFamily="2" charset="-122"/>
                <a:ea typeface="宋体" panose="02010600030101010101" pitchFamily="2" charset="-122"/>
              </a:rPr>
              <a:t>prompt</a:t>
            </a:r>
            <a:r>
              <a:rPr lang="zh-CN" altLang="en-US" dirty="0">
                <a:latin typeface="宋体" panose="02010600030101010101" pitchFamily="2" charset="-122"/>
                <a:ea typeface="宋体" panose="02010600030101010101" pitchFamily="2" charset="-122"/>
              </a:rPr>
              <a:t>）机制结合，使扰动在验证时可被“激活”？</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3.3 </a:t>
            </a:r>
            <a:r>
              <a:rPr lang="zh-CN" altLang="en-US" dirty="0">
                <a:latin typeface="宋体" panose="02010600030101010101" pitchFamily="2" charset="-122"/>
                <a:ea typeface="宋体" panose="02010600030101010101" pitchFamily="2" charset="-122"/>
              </a:rPr>
              <a:t>如何实现多角度、高可信度的权属验证？</a:t>
            </a:r>
            <a:endParaRPr lang="en-US" altLang="zh-CN"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、本文贡献</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4.1 Hard-aware Carrier Region Construction </a:t>
            </a:r>
            <a:r>
              <a:rPr lang="zh-CN" altLang="en-US" dirty="0">
                <a:latin typeface="宋体" panose="02010600030101010101" pitchFamily="2" charset="-122"/>
                <a:ea typeface="宋体" panose="02010600030101010101" pitchFamily="2" charset="-122"/>
              </a:rPr>
              <a:t>承载区的提取</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4.2 Coupled Trigger Embedding via Perturbation and Prompt</a:t>
            </a:r>
            <a:r>
              <a:rPr lang="zh-CN" altLang="en-US" dirty="0">
                <a:latin typeface="宋体" panose="02010600030101010101" pitchFamily="2" charset="-122"/>
                <a:ea typeface="宋体" panose="02010600030101010101" pitchFamily="2" charset="-122"/>
              </a:rPr>
              <a:t>扰动与提示耦合的触发结构嵌入方法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4.3 Dual-Prompt Optimization for Activation and Protection</a:t>
            </a:r>
            <a:r>
              <a:rPr lang="zh-CN" altLang="en-US" dirty="0">
                <a:latin typeface="宋体" panose="02010600030101010101" pitchFamily="2" charset="-122"/>
                <a:ea typeface="宋体" panose="02010600030101010101" pitchFamily="2" charset="-122"/>
              </a:rPr>
              <a:t>用于激活与保护的双提示联合优化方法</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4.4 Dual-View Ownership Verification Mechanism </a:t>
            </a:r>
            <a:r>
              <a:rPr lang="zh-CN" altLang="en-US" dirty="0">
                <a:latin typeface="宋体" panose="02010600030101010101" pitchFamily="2" charset="-122"/>
                <a:ea typeface="宋体" panose="02010600030101010101" pitchFamily="2" charset="-122"/>
              </a:rPr>
              <a:t>双视角的数据集权属验证机制</a:t>
            </a:r>
            <a:endParaRPr lang="en-US" altLang="zh-CN" dirty="0">
              <a:latin typeface="宋体" panose="02010600030101010101" pitchFamily="2" charset="-122"/>
              <a:ea typeface="宋体" panose="02010600030101010101" pitchFamily="2" charset="-122"/>
            </a:endParaRPr>
          </a:p>
          <a:p>
            <a:r>
              <a:rPr lang="en-US" altLang="zh-CN" dirty="0">
                <a:solidFill>
                  <a:srgbClr val="FF0000"/>
                </a:solidFill>
                <a:latin typeface="宋体" panose="02010600030101010101" pitchFamily="2" charset="-122"/>
                <a:ea typeface="宋体" panose="02010600030101010101" pitchFamily="2" charset="-122"/>
              </a:rPr>
              <a:t>5</a:t>
            </a:r>
            <a:r>
              <a:rPr lang="zh-CN" altLang="en-US" dirty="0">
                <a:solidFill>
                  <a:srgbClr val="FF0000"/>
                </a:solidFill>
                <a:latin typeface="宋体" panose="02010600030101010101" pitchFamily="2" charset="-122"/>
                <a:ea typeface="宋体" panose="02010600030101010101" pitchFamily="2" charset="-122"/>
              </a:rPr>
              <a:t>、结构说明</a:t>
            </a:r>
            <a:endParaRPr lang="en-US" altLang="zh-CN"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918487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2AA6A-44E3-B048-33B7-20F5FFA1BDFB}"/>
            </a:ext>
          </a:extLst>
        </p:cNvPr>
        <p:cNvGrpSpPr/>
        <p:nvPr/>
      </p:nvGrpSpPr>
      <p:grpSpPr>
        <a:xfrm>
          <a:off x="0" y="0"/>
          <a:ext cx="0" cy="0"/>
          <a:chOff x="0" y="0"/>
          <a:chExt cx="0" cy="0"/>
        </a:xfrm>
      </p:grpSpPr>
      <p:sp>
        <p:nvSpPr>
          <p:cNvPr id="14" name="矩形 13">
            <a:extLst>
              <a:ext uri="{FF2B5EF4-FFF2-40B4-BE49-F238E27FC236}">
                <a16:creationId xmlns:a16="http://schemas.microsoft.com/office/drawing/2014/main" id="{EE12D249-7C18-6D37-EDB5-6DFA1FEE462E}"/>
              </a:ext>
            </a:extLst>
          </p:cNvPr>
          <p:cNvSpPr/>
          <p:nvPr/>
        </p:nvSpPr>
        <p:spPr>
          <a:xfrm>
            <a:off x="1986481" y="717287"/>
            <a:ext cx="7148608" cy="2423081"/>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78F82B55-2206-C501-58EE-C8D1B99CBEEE}"/>
              </a:ext>
            </a:extLst>
          </p:cNvPr>
          <p:cNvSpPr/>
          <p:nvPr/>
        </p:nvSpPr>
        <p:spPr>
          <a:xfrm>
            <a:off x="1986480" y="3083407"/>
            <a:ext cx="7148609" cy="2374568"/>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620D8601-4EF2-5218-543A-1DABB3A55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44AC0A37-1DE5-BF64-0DD1-B25444C56C54}"/>
              </a:ext>
            </a:extLst>
          </p:cNvPr>
          <p:cNvSpPr/>
          <p:nvPr/>
        </p:nvSpPr>
        <p:spPr>
          <a:xfrm>
            <a:off x="1993012" y="708838"/>
            <a:ext cx="7148609" cy="4749138"/>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D329644-415F-B741-45E1-1ED5612C0776}"/>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55921607-A7AD-4F30-E15B-79CC1B7E4EF6}"/>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BD620CF4-646D-F8F9-60DF-2E439392EF88}"/>
              </a:ext>
            </a:extLst>
          </p:cNvPr>
          <p:cNvSpPr txBox="1"/>
          <p:nvPr/>
        </p:nvSpPr>
        <p:spPr>
          <a:xfrm>
            <a:off x="2311594" y="1554753"/>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BA71F781-5563-793E-9F31-1E4DBF3EC621}"/>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3E35B39-930C-D649-7454-9531C7D3B562}"/>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91EE3F5F-8513-6127-9073-B923EC1FDACB}"/>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Backdoor watermark injection</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4497F472-A3CF-D4EF-0985-00A8B2CEFACE}"/>
              </a:ext>
            </a:extLst>
          </p:cNvPr>
          <p:cNvSpPr txBox="1"/>
          <p:nvPr/>
        </p:nvSpPr>
        <p:spPr>
          <a:xfrm>
            <a:off x="3101090" y="2121322"/>
            <a:ext cx="977252"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Target </a:t>
            </a:r>
          </a:p>
          <a:p>
            <a:pPr algn="ctr"/>
            <a:r>
              <a:rPr lang="en-US" altLang="zh-CN" sz="1200" dirty="0">
                <a:latin typeface="Times New Roman" panose="02020603050405020304" pitchFamily="18" charset="0"/>
                <a:cs typeface="Times New Roman" panose="02020603050405020304" pitchFamily="18" charset="0"/>
              </a:rPr>
              <a:t>label </a:t>
            </a:r>
          </a:p>
          <a:p>
            <a:pPr algn="ctr"/>
            <a:r>
              <a:rPr lang="en-US" altLang="zh-CN" sz="1200" dirty="0">
                <a:latin typeface="Times New Roman" panose="02020603050405020304" pitchFamily="18" charset="0"/>
                <a:cs typeface="Times New Roman" panose="02020603050405020304" pitchFamily="18" charset="0"/>
              </a:rPr>
              <a:t>modification</a:t>
            </a:r>
          </a:p>
        </p:txBody>
      </p:sp>
      <p:sp>
        <p:nvSpPr>
          <p:cNvPr id="28" name="椭圆 27">
            <a:extLst>
              <a:ext uri="{FF2B5EF4-FFF2-40B4-BE49-F238E27FC236}">
                <a16:creationId xmlns:a16="http://schemas.microsoft.com/office/drawing/2014/main" id="{EDBDEFD5-F859-949D-2686-74B6595E1E9E}"/>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D3740CE5-006F-B178-AE71-2B2DC995AD70}"/>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8B0C4F82-78DA-55A3-5415-E3370B4C8CED}"/>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B436DE0E-0B02-ABB1-9BF1-BFB36BCFB2F2}"/>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14062A94-23AD-B4E1-2868-95EFAEC4FEF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C48CE4B9-05C4-8161-C58B-3BD456C4321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A54F9331-DDE4-3983-D7E9-81D8D4949C5E}"/>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73CD4838-8804-7E78-3B67-CEB6F2237B80}"/>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51B883C3-BA24-CC68-5A43-7E509F69A3A0}"/>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87EBCB1A-D0DF-7D59-0AFC-639B8CA21492}"/>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C7DE45D4-A41D-C6B6-3539-F3138BB9036E}"/>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6390993-F297-5373-92F5-E4E145CA959E}"/>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61189EAB-2852-8E8D-77D8-40A6C6678E8C}"/>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A09888AD-58ED-1B70-5F44-77D75E3F5676}"/>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3A42ABE-B22D-BA1E-F2BC-5141A91DB6AA}"/>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B98EA159-3B35-4F1A-B79F-19FC3634A306}"/>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8911B6A-10F0-4738-13C0-DDD6F54D3783}"/>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6D249EF5-8DBE-F13F-8AFC-2BAE20B3ECB5}"/>
              </a:ext>
            </a:extLst>
          </p:cNvPr>
          <p:cNvSpPr txBox="1"/>
          <p:nvPr/>
        </p:nvSpPr>
        <p:spPr>
          <a:xfrm>
            <a:off x="5643894" y="240111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D0C8DC3A-7601-BA27-BD67-10C43B1A5E59}"/>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8049758B-F8D7-CA6B-2BCB-65A760FF9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0C3D3802-B71A-6F67-B224-AC214697EEC1}"/>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265F8970-294C-C52E-B410-E5324AA4BEB3}"/>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BE183214-D416-14DF-07E5-9ADD699A8DD4}"/>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D9C0B97B-14F2-C672-0412-4C8999749BC8}"/>
              </a:ext>
            </a:extLst>
          </p:cNvPr>
          <p:cNvSpPr/>
          <p:nvPr/>
        </p:nvSpPr>
        <p:spPr>
          <a:xfrm>
            <a:off x="3099801" y="3373944"/>
            <a:ext cx="2509246" cy="183309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175CBC4E-203E-7D66-3505-B1A97558EC22}"/>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81EBF34E-0386-CC5D-B40A-B34790CC144A}"/>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2F595D63-0ECA-2EED-26EB-BE3305FA718B}"/>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AB4E36CD-98C6-8B93-2099-050F7D078283}"/>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A79DA7EF-C07E-013D-FB80-41BA932282FB}"/>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A483827A-AF59-CF32-6304-0F49288EEA7B}"/>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64AF83EE-1F8E-6622-F5C6-0B12BE8B4965}"/>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BE22715B-23A0-3394-67F6-F943F4B54180}"/>
              </a:ext>
            </a:extLst>
          </p:cNvPr>
          <p:cNvSpPr txBox="1"/>
          <p:nvPr/>
        </p:nvSpPr>
        <p:spPr>
          <a:xfrm>
            <a:off x="6989748" y="3318690"/>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B457F263-A295-A307-935C-F7B8AB38A8DD}"/>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8863E325-E91E-E90E-B4C9-8E00E4C44A1D}"/>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C635FD07-9B83-B6A9-72B4-4A841938ABE7}"/>
              </a:ext>
            </a:extLst>
          </p:cNvPr>
          <p:cNvSpPr txBox="1"/>
          <p:nvPr/>
        </p:nvSpPr>
        <p:spPr>
          <a:xfrm>
            <a:off x="3595319" y="752275"/>
            <a:ext cx="390164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AD239B1-538B-C2C0-97CF-9E88DA03E0AE}"/>
              </a:ext>
            </a:extLst>
          </p:cNvPr>
          <p:cNvSpPr txBox="1"/>
          <p:nvPr/>
        </p:nvSpPr>
        <p:spPr>
          <a:xfrm>
            <a:off x="3163792" y="3025275"/>
            <a:ext cx="561564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Injection-free transferable dataset ownership verification scheme (Ours)</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52BE87DA-1C64-0F17-F820-C0434211231C}"/>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2F98C66B-16A1-91B4-D460-F00B76F18180}"/>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877CE4EE-1F43-2725-1454-B5137FB148E4}"/>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19EB8062-272E-8341-5C32-76892B746852}"/>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CA2CDC92-0C3C-71CC-90F9-613B203DDC93}"/>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79EF8AE5-8210-2197-E88B-2DC535CBF67D}"/>
              </a:ext>
            </a:extLst>
          </p:cNvPr>
          <p:cNvSpPr txBox="1"/>
          <p:nvPr/>
        </p:nvSpPr>
        <p:spPr>
          <a:xfrm>
            <a:off x="5076158" y="185854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A8FE7EF6-5D1D-2D8D-8FB3-E1A0BC440FFE}"/>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A1D97114-7343-41AE-C1FF-DAFC7AD6B77D}"/>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ABCA2D21-539F-D182-C01F-1DFD25593728}"/>
              </a:ext>
            </a:extLst>
          </p:cNvPr>
          <p:cNvSpPr txBox="1"/>
          <p:nvPr/>
        </p:nvSpPr>
        <p:spPr>
          <a:xfrm>
            <a:off x="4644973" y="161758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BE0CBBC0-D2B5-EC09-B083-81DE0DDC5C6C}"/>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C90512D-0A72-DEA3-0777-D84E80E5390F}"/>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373DD832-E9E2-6226-ECB9-E14B81D8158D}"/>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741B664F-84AD-7069-F1B0-CCD6EBDBCEAC}"/>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B81F72F4-2337-EACB-0998-9A15808B766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98C5FCD5-127D-5ED6-BB09-279CD7F67724}"/>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7440861A-D4C0-6F95-253D-8F67F34271A0}"/>
              </a:ext>
            </a:extLst>
          </p:cNvPr>
          <p:cNvCxnSpPr>
            <a:cxnSpLocks/>
          </p:cNvCxnSpPr>
          <p:nvPr/>
        </p:nvCxnSpPr>
        <p:spPr>
          <a:xfrm>
            <a:off x="3994220" y="2643984"/>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333D9910-64F4-502D-FBB1-0C29A45824FB}"/>
              </a:ext>
            </a:extLst>
          </p:cNvPr>
          <p:cNvSpPr txBox="1"/>
          <p:nvPr/>
        </p:nvSpPr>
        <p:spPr>
          <a:xfrm>
            <a:off x="4092020" y="2415460"/>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a:t>
            </a:r>
            <a:r>
              <a:rPr lang="en-US" altLang="zh-CN" sz="1200" dirty="0">
                <a:solidFill>
                  <a:srgbClr val="FF0000"/>
                </a:solidFill>
                <a:latin typeface="Times New Roman" panose="02020603050405020304" pitchFamily="18" charset="0"/>
                <a:cs typeface="Times New Roman" panose="02020603050405020304" pitchFamily="18" charset="0"/>
              </a:rPr>
              <a:t>positive</a:t>
            </a:r>
            <a:r>
              <a:rPr lang="en-US" altLang="zh-CN" sz="1200" dirty="0">
                <a:latin typeface="Times New Roman" panose="02020603050405020304" pitchFamily="18" charset="0"/>
                <a:cs typeface="Times New Roman" panose="02020603050405020304" pitchFamily="18" charset="0"/>
              </a:rPr>
              <a:t>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CB057DED-5694-60A7-065F-A2B9FE5915F4}"/>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68FB66A3-CBA0-1218-458D-2EFF8A88BB4D}"/>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4A8EC438-3FA4-B5A8-8BB8-19D9DB7712DA}"/>
              </a:ext>
            </a:extLst>
          </p:cNvPr>
          <p:cNvCxnSpPr>
            <a:cxnSpLocks/>
            <a:stCxn id="6" idx="1"/>
            <a:endCxn id="6" idx="3"/>
          </p:cNvCxnSpPr>
          <p:nvPr/>
        </p:nvCxnSpPr>
        <p:spPr>
          <a:xfrm>
            <a:off x="1993012" y="3083407"/>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897AE508-21E1-06BD-1DA7-FD0472AD3C9D}"/>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B7C89C97-B6CC-1137-6B19-B932967F3961}"/>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E22D4898-1FB9-FDCE-1B31-64A222187731}"/>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76A254A4-0DA0-1AA8-6EA7-E9C249B14597}"/>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FA0249F9-BA70-E51C-7ADF-C5C7645DF9F2}"/>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BFD15F3D-05F5-89F0-BB0E-30EEF7A39B26}"/>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BC5BE024-A3E3-F018-A0B4-1335E498509A}"/>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60FD594F-BCE1-7D7C-C56A-B05B69B7EEA8}"/>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57717808-274E-1D96-1070-B7C01D23C70E}"/>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5712D10-470E-62EE-0035-61372F38D43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FE947003-BFE9-3817-E508-CF9E6ABC125B}"/>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661FCE79-E0FA-B029-5C6F-5B46DFECF3E9}"/>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FAC8583F-91CD-5CA2-8CE7-DA43F2C2FE7A}"/>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EBA11080-CF1A-E140-704B-8BDCD9155277}"/>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F6240290-2870-4101-A90F-9DE8DFFA96BC}"/>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DF92D876-12DC-862E-82B3-77AA262E2762}"/>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77303A51-94DB-AC1C-5561-666E3E3C98CD}"/>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855D2606-7A3D-FBCF-21FA-8085B7181A03}"/>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6BE88CDA-82F7-C28C-73A5-4C67A3A7C85C}"/>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3C5E3CB8-67BC-F924-EEC6-6AD2359BF4B9}"/>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78BE9543-2628-85B1-F009-C82D9F9E676B}"/>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12F9EF46-35F9-F10A-F934-5E7DCC9F1DF1}"/>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51FD1DE5-CAC6-3C4D-4602-6064428F86AA}"/>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A2209E3D-9170-BF11-FD2C-CDA1C175CFD7}"/>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44B34CAB-4606-34BE-100B-77650A5D0B9B}"/>
              </a:ext>
            </a:extLst>
          </p:cNvPr>
          <p:cNvCxnSpPr>
            <a:cxnSpLocks/>
          </p:cNvCxnSpPr>
          <p:nvPr/>
        </p:nvCxnSpPr>
        <p:spPr>
          <a:xfrm>
            <a:off x="7720881" y="2340276"/>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2DCE98CF-99AB-17E2-7DD6-6F1042EF9D33}"/>
              </a:ext>
            </a:extLst>
          </p:cNvPr>
          <p:cNvSpPr txBox="1"/>
          <p:nvPr/>
        </p:nvSpPr>
        <p:spPr>
          <a:xfrm>
            <a:off x="6749531" y="2600301"/>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a:t>
            </a:r>
            <a:r>
              <a:rPr lang="en-US" altLang="zh-CN" sz="1200" dirty="0">
                <a:latin typeface="Times New Roman" panose="02020603050405020304" pitchFamily="18" charset="0"/>
                <a:cs typeface="Times New Roman" panose="02020603050405020304" pitchFamily="18" charset="0"/>
              </a:rPr>
              <a:t>is incorrectly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2EF237A1-0DB4-B0EB-ECA2-904A1737AAD4}"/>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5ED1035C-BDA1-BB10-2930-C95DEDD91D6D}"/>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22468796-B711-5811-9B50-7322AF1DB340}"/>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334892EC-5D06-511C-2418-9947FD79A965}"/>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C09953BC-3702-77AC-CB46-A1B50C9F6C93}"/>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E75E1D93-F979-7944-C689-98A63A5D8043}"/>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974B6C5B-43D5-5F3B-B47A-BBD64360FC0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733D0E29-BDDC-E0F9-266A-6F63299A06E0}"/>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895D3B1E-5C7C-CE39-9319-CDBBBE77D391}"/>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E7B01A49-C1A4-3508-08F8-7B9464E2BE5F}"/>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B8C8B21F-153A-9F30-A7D9-331EA5CC3AC4}"/>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9F3CF5F7-AF00-0339-3C5B-2423BB2172CE}"/>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D5344A7C-6CC1-EE41-6622-82029A5A56F6}"/>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7572F728-D442-96FC-50F4-04666D04BE73}"/>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131331AB-E1E7-2DC3-688F-413F12329CFC}"/>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BB17ABB1-E714-50FA-5624-264EB5B8D774}"/>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195E0E12-37DE-AC45-639F-5282577D8F02}"/>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241213C2-30B4-31E0-A3BD-1A62A15A3FE6}"/>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CFEB79D8-1900-28A4-9E09-C572691E3F59}"/>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65C24986-79B6-CA4C-14F9-DC7B8F0BAA12}"/>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2677928A-900B-1E2A-87DB-D21CC6A9693A}"/>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51ED1531-C33C-C21F-50B3-4E5EC4509334}"/>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C18C8A5-B04B-8DAC-E2A6-5D26A68FAF27}"/>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3DC3BEC4-4357-D430-DBB2-2093CF4E3F1A}"/>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CE28D0BB-5C4F-020F-6DFC-F31CD0206F9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89FD2820-0061-470B-70B0-490F0A807C64}"/>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1D90D083-770C-60A0-492F-AB30D637E190}"/>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6664C08A-54C3-1450-49A0-D39AFE717EB8}"/>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4926145C-7CE2-FDD6-47BE-8F5643CD3C3C}"/>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F2A5A8FA-DC0C-248B-1F8C-8197F4649A1F}"/>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B79DFE7A-501D-CA3D-E212-0C7D087082FF}"/>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78304AC3-07EF-34FB-F712-D1DFC92C75D5}"/>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A7B5704E-B95A-299A-C018-B0F9A7D09755}"/>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D644ACBE-A089-1A75-AD2D-DFEAA90DD59C}"/>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E0DA920-1E6B-DF48-5005-1812A272521A}"/>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2666ECF4-DEA0-6B07-CC10-2CB113354A70}"/>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5365742C-0A21-29E7-A1FB-B15209FAD66F}"/>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625F5917-8687-DB9F-54A4-7228C4F96FC8}"/>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4AC79EF2-15C5-4060-9178-475FD3935BAA}"/>
              </a:ext>
            </a:extLst>
          </p:cNvPr>
          <p:cNvSpPr txBox="1"/>
          <p:nvPr/>
        </p:nvSpPr>
        <p:spPr>
          <a:xfrm>
            <a:off x="4627447" y="3631010"/>
            <a:ext cx="1107537"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Inherent hard node selection for activation</a:t>
            </a:r>
            <a:endParaRPr lang="zh-CN" altLang="en-US" sz="1200" dirty="0">
              <a:latin typeface="Times New Roman" panose="02020603050405020304" pitchFamily="18" charset="0"/>
              <a:cs typeface="Times New Roman" panose="02020603050405020304" pitchFamily="18" charset="0"/>
            </a:endParaRPr>
          </a:p>
        </p:txBody>
      </p:sp>
      <p:cxnSp>
        <p:nvCxnSpPr>
          <p:cNvPr id="438" name="直接箭头连接符 437">
            <a:extLst>
              <a:ext uri="{FF2B5EF4-FFF2-40B4-BE49-F238E27FC236}">
                <a16:creationId xmlns:a16="http://schemas.microsoft.com/office/drawing/2014/main" id="{8CB533BE-D518-F252-711A-ACB2A5B83932}"/>
              </a:ext>
            </a:extLst>
          </p:cNvPr>
          <p:cNvCxnSpPr>
            <a:cxnSpLocks/>
          </p:cNvCxnSpPr>
          <p:nvPr/>
        </p:nvCxnSpPr>
        <p:spPr>
          <a:xfrm>
            <a:off x="4289296" y="4544885"/>
            <a:ext cx="0" cy="1524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7" name="矩形 456">
            <a:extLst>
              <a:ext uri="{FF2B5EF4-FFF2-40B4-BE49-F238E27FC236}">
                <a16:creationId xmlns:a16="http://schemas.microsoft.com/office/drawing/2014/main" id="{7D0DDFDF-5306-FF3E-FAA7-1C759B481A99}"/>
              </a:ext>
            </a:extLst>
          </p:cNvPr>
          <p:cNvSpPr/>
          <p:nvPr/>
        </p:nvSpPr>
        <p:spPr>
          <a:xfrm>
            <a:off x="3298343" y="4702959"/>
            <a:ext cx="2095607" cy="428944"/>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9" name="文本框 458">
            <a:extLst>
              <a:ext uri="{FF2B5EF4-FFF2-40B4-BE49-F238E27FC236}">
                <a16:creationId xmlns:a16="http://schemas.microsoft.com/office/drawing/2014/main" id="{C5FDC6FB-60B7-1FB5-B909-807064B86D23}"/>
              </a:ext>
            </a:extLst>
          </p:cNvPr>
          <p:cNvSpPr txBox="1"/>
          <p:nvPr/>
        </p:nvSpPr>
        <p:spPr>
          <a:xfrm>
            <a:off x="3280323" y="4691635"/>
            <a:ext cx="134051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67" name="文本框 466">
            <a:extLst>
              <a:ext uri="{FF2B5EF4-FFF2-40B4-BE49-F238E27FC236}">
                <a16:creationId xmlns:a16="http://schemas.microsoft.com/office/drawing/2014/main" id="{4C8AD87A-AA89-DE21-AC1A-10E1596272A4}"/>
              </a:ext>
            </a:extLst>
          </p:cNvPr>
          <p:cNvSpPr txBox="1"/>
          <p:nvPr/>
        </p:nvSpPr>
        <p:spPr>
          <a:xfrm>
            <a:off x="3264949" y="5174912"/>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8E1084A4-CD99-4ED0-E121-0FC8370C2EA6}"/>
              </a:ext>
            </a:extLst>
          </p:cNvPr>
          <p:cNvSpPr txBox="1"/>
          <p:nvPr/>
        </p:nvSpPr>
        <p:spPr>
          <a:xfrm>
            <a:off x="4649319" y="4690115"/>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9E6EFE08-7744-15FD-0058-79C035A97E71}"/>
              </a:ext>
            </a:extLst>
          </p:cNvPr>
          <p:cNvSpPr/>
          <p:nvPr/>
        </p:nvSpPr>
        <p:spPr>
          <a:xfrm>
            <a:off x="5633781"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4F3682B4-48E7-D60E-A8B7-1BC9FE8D16B4}"/>
              </a:ext>
            </a:extLst>
          </p:cNvPr>
          <p:cNvSpPr txBox="1"/>
          <p:nvPr/>
        </p:nvSpPr>
        <p:spPr>
          <a:xfrm>
            <a:off x="5444432"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DB69D014-E8A6-E647-66F6-AD78205603A8}"/>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9EA2A9AC-FA3B-C628-2F08-A76180D191FF}"/>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3D4B03F7-E8E0-CC05-4B52-00571C6D3CF7}"/>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33814C98-55DD-2B75-9964-206EEC90352A}"/>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825FF14-BBE8-CE6F-2E56-1B0BB1381C07}"/>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BDA1C1AD-8B74-D7DE-E474-A55C78BA5855}"/>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3A8D719-98B4-1927-5884-B2071B45E51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001DD2FD-2855-37FF-CBA3-038747D076CD}"/>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BD685C9F-5A56-BBC0-D589-FC7C370371F7}"/>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BB9A55DF-D581-679C-B559-6A6A6CFF57F0}"/>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8C190CEA-70F7-2E2E-422B-F85C52FCF0F7}"/>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DBD0E6E4-CDBF-E721-DABE-D6A447610806}"/>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DC94E5A7-CD1F-19C7-4105-C1D986D8FCA3}"/>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76B7963E-FA47-A441-43C8-82AD7A0DF377}"/>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5BF71FAE-A5F9-536C-A943-6BD1859F646A}"/>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E5A4B638-46D7-BC41-B865-DF2421A194DF}"/>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BA1AA8BA-FF4F-5552-5C14-3BE925FDFE3A}"/>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A536263E-6F22-19CE-3EC9-287B7FF9B522}"/>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D0A8CEA6-FB7A-3B3F-FC69-477F430F7574}"/>
              </a:ext>
            </a:extLst>
          </p:cNvPr>
          <p:cNvCxnSpPr>
            <a:cxnSpLocks/>
            <a:stCxn id="449" idx="0"/>
          </p:cNvCxnSpPr>
          <p:nvPr/>
        </p:nvCxnSpPr>
        <p:spPr>
          <a:xfrm rot="16200000" flipV="1">
            <a:off x="7571935" y="2878587"/>
            <a:ext cx="103794" cy="2105405"/>
          </a:xfrm>
          <a:prstGeom prst="bentConnector3">
            <a:avLst>
              <a:gd name="adj1" fmla="val 407489"/>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2FA5C75C-12B2-941C-E7FE-3100911CFB15}"/>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3E277CC9-F6FF-8F35-D385-9EDD6E4DA3E3}"/>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D5521B3-BB89-7C5E-69E5-9EADF60D8CE1}"/>
              </a:ext>
            </a:extLst>
          </p:cNvPr>
          <p:cNvSpPr/>
          <p:nvPr/>
        </p:nvSpPr>
        <p:spPr>
          <a:xfrm>
            <a:off x="6866467" y="2647599"/>
            <a:ext cx="2136953" cy="377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0C4DECDE-583D-F638-D0CD-861754DD3DF5}"/>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E30F0EAE-19AB-47F0-6AD2-5DE32ED60779}"/>
              </a:ext>
            </a:extLst>
          </p:cNvPr>
          <p:cNvSpPr txBox="1"/>
          <p:nvPr/>
        </p:nvSpPr>
        <p:spPr>
          <a:xfrm>
            <a:off x="5774056" y="2606822"/>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913AA570-4AF4-9AF7-09DE-C64917864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CACEDE5E-DE47-3848-A37B-3C1EA5B2A662}"/>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4EF303BC-6A5C-21DE-F4C5-1F76B0F2FD2C}"/>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6689B55F-A9F5-7088-9420-65EEC0CD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6DABAB72-0854-C1A7-D523-D3C2AFE5F92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8E25F93D-B20A-B2E3-3E04-90CA366B6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51F7107F-14E2-60F9-AA28-1DF8B3D5271A}"/>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E30E2E09-9A60-5B84-4E54-75FFAE4A2A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29C9E2FE-8D18-34B3-AA90-2F7DAD62D4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9782" y="4791102"/>
            <a:ext cx="280916" cy="280916"/>
          </a:xfrm>
          <a:prstGeom prst="rect">
            <a:avLst/>
          </a:prstGeom>
        </p:spPr>
      </p:pic>
      <p:pic>
        <p:nvPicPr>
          <p:cNvPr id="99" name="图片 98">
            <a:extLst>
              <a:ext uri="{FF2B5EF4-FFF2-40B4-BE49-F238E27FC236}">
                <a16:creationId xmlns:a16="http://schemas.microsoft.com/office/drawing/2014/main" id="{A67C703E-324D-DEAB-2FE6-B2D2D8A90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92B77754-6DFD-2311-FC0E-B8FC32E6B9F7}"/>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C18C87D3-9E6F-820E-065B-9479433E74C3}"/>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9DBB1D6B-20D5-50BF-6AFB-1243D7A4C1F8}"/>
              </a:ext>
            </a:extLst>
          </p:cNvPr>
          <p:cNvSpPr txBox="1"/>
          <p:nvPr/>
        </p:nvSpPr>
        <p:spPr>
          <a:xfrm>
            <a:off x="2308947" y="3663188"/>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5CEBA653-5C09-A50B-61C1-E3D5748ABF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18808" y="4867203"/>
            <a:ext cx="246683" cy="218219"/>
          </a:xfrm>
          <a:prstGeom prst="rect">
            <a:avLst/>
          </a:prstGeom>
        </p:spPr>
      </p:pic>
      <p:pic>
        <p:nvPicPr>
          <p:cNvPr id="116" name="图片 115">
            <a:extLst>
              <a:ext uri="{FF2B5EF4-FFF2-40B4-BE49-F238E27FC236}">
                <a16:creationId xmlns:a16="http://schemas.microsoft.com/office/drawing/2014/main" id="{AF6BB514-A503-6FCD-7507-0FEB5C3B2E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653D7085-8293-6882-C9BF-0E9A1C20B1E8}"/>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94652669-99E0-BB8E-A445-E313D556EB93}"/>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ACED7ACA-7E88-DDF6-9B3A-2E01BD1315B1}"/>
              </a:ext>
            </a:extLst>
          </p:cNvPr>
          <p:cNvSpPr txBox="1"/>
          <p:nvPr/>
        </p:nvSpPr>
        <p:spPr>
          <a:xfrm>
            <a:off x="3297232" y="4337939"/>
            <a:ext cx="223696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Prompt learning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98883FF5-DB67-068A-BB48-B8FB7F3FC5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179" y="5146149"/>
            <a:ext cx="212400" cy="212400"/>
          </a:xfrm>
          <a:prstGeom prst="rect">
            <a:avLst/>
          </a:prstGeom>
        </p:spPr>
      </p:pic>
      <p:pic>
        <p:nvPicPr>
          <p:cNvPr id="46" name="图片 45">
            <a:extLst>
              <a:ext uri="{FF2B5EF4-FFF2-40B4-BE49-F238E27FC236}">
                <a16:creationId xmlns:a16="http://schemas.microsoft.com/office/drawing/2014/main" id="{3A9E3B15-AE26-5C15-22A0-7859A94B2F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294" y="2813148"/>
            <a:ext cx="211998" cy="211998"/>
          </a:xfrm>
          <a:prstGeom prst="rect">
            <a:avLst/>
          </a:prstGeom>
        </p:spPr>
      </p:pic>
      <p:sp>
        <p:nvSpPr>
          <p:cNvPr id="16" name="文本框 15">
            <a:extLst>
              <a:ext uri="{FF2B5EF4-FFF2-40B4-BE49-F238E27FC236}">
                <a16:creationId xmlns:a16="http://schemas.microsoft.com/office/drawing/2014/main" id="{C96325AE-83A3-F27D-94E3-E6F989C34EEF}"/>
              </a:ext>
            </a:extLst>
          </p:cNvPr>
          <p:cNvSpPr txBox="1"/>
          <p:nvPr/>
        </p:nvSpPr>
        <p:spPr>
          <a:xfrm>
            <a:off x="9621209" y="2029943"/>
            <a:ext cx="2520371"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based on adjacent </a:t>
            </a:r>
          </a:p>
          <a:p>
            <a:r>
              <a:rPr lang="en-US" altLang="zh-CN" sz="1800" dirty="0">
                <a:latin typeface="Times New Roman" panose="02020603050405020304" pitchFamily="18" charset="0"/>
                <a:cs typeface="Times New Roman" panose="02020603050405020304" pitchFamily="18" charset="0"/>
              </a:rPr>
              <a:t>topological correlations</a:t>
            </a:r>
            <a:endParaRPr lang="zh-CN" altLang="en-US" dirty="0"/>
          </a:p>
        </p:txBody>
      </p:sp>
      <p:sp>
        <p:nvSpPr>
          <p:cNvPr id="18" name="文本框 17">
            <a:extLst>
              <a:ext uri="{FF2B5EF4-FFF2-40B4-BE49-F238E27FC236}">
                <a16:creationId xmlns:a16="http://schemas.microsoft.com/office/drawing/2014/main" id="{8574B2A2-F7CC-BDEB-1608-D1F01292D0AE}"/>
              </a:ext>
            </a:extLst>
          </p:cNvPr>
          <p:cNvSpPr txBox="1"/>
          <p:nvPr/>
        </p:nvSpPr>
        <p:spPr>
          <a:xfrm>
            <a:off x="9950212" y="2794442"/>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a:t>
            </a:r>
            <a:endParaRPr lang="zh-CN"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4839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AC6B-25DB-D3D6-DBF5-1758C80EAEEB}"/>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C693DD2C-4FEF-E64D-ED4C-CC465D1CB477}"/>
              </a:ext>
            </a:extLst>
          </p:cNvPr>
          <p:cNvSpPr/>
          <p:nvPr/>
        </p:nvSpPr>
        <p:spPr>
          <a:xfrm>
            <a:off x="1999543" y="2997186"/>
            <a:ext cx="7142077" cy="2673495"/>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C2EE852-EC09-6853-546C-FCB6C6D360A5}"/>
              </a:ext>
            </a:extLst>
          </p:cNvPr>
          <p:cNvSpPr/>
          <p:nvPr/>
        </p:nvSpPr>
        <p:spPr>
          <a:xfrm>
            <a:off x="1986481" y="717287"/>
            <a:ext cx="7148608" cy="2337615"/>
          </a:xfrm>
          <a:prstGeom prst="rect">
            <a:avLst/>
          </a:prstGeom>
          <a:solidFill>
            <a:srgbClr val="FBE6CC"/>
          </a:solid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5F11CD85-8820-1230-6F1A-BEC77B0A6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352" y="1683443"/>
            <a:ext cx="476355" cy="476355"/>
          </a:xfrm>
          <a:prstGeom prst="rect">
            <a:avLst/>
          </a:prstGeom>
        </p:spPr>
      </p:pic>
      <p:sp>
        <p:nvSpPr>
          <p:cNvPr id="6" name="矩形 5">
            <a:extLst>
              <a:ext uri="{FF2B5EF4-FFF2-40B4-BE49-F238E27FC236}">
                <a16:creationId xmlns:a16="http://schemas.microsoft.com/office/drawing/2014/main" id="{81AF7188-E5F6-83B1-8079-89FBC9030909}"/>
              </a:ext>
            </a:extLst>
          </p:cNvPr>
          <p:cNvSpPr/>
          <p:nvPr/>
        </p:nvSpPr>
        <p:spPr>
          <a:xfrm>
            <a:off x="1993012" y="708837"/>
            <a:ext cx="7148609" cy="4961847"/>
          </a:xfrm>
          <a:prstGeom prst="rect">
            <a:avLst/>
          </a:prstGeom>
          <a:noFill/>
          <a:ln>
            <a:solidFill>
              <a:schemeClr val="tx1">
                <a:lumMod val="95000"/>
                <a:lumOff val="5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29B128F-1E98-3E48-5F18-82097AFBEE4F}"/>
              </a:ext>
            </a:extLst>
          </p:cNvPr>
          <p:cNvSpPr txBox="1"/>
          <p:nvPr/>
        </p:nvSpPr>
        <p:spPr>
          <a:xfrm>
            <a:off x="1976066" y="2159798"/>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AF09CDE5-6184-5BAD-79CB-620003B585DE}"/>
              </a:ext>
            </a:extLst>
          </p:cNvPr>
          <p:cNvSpPr/>
          <p:nvPr/>
        </p:nvSpPr>
        <p:spPr>
          <a:xfrm>
            <a:off x="2588722" y="1967183"/>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94FA1DC1-9465-5881-A982-FF0190BCF7A3}"/>
              </a:ext>
            </a:extLst>
          </p:cNvPr>
          <p:cNvSpPr txBox="1"/>
          <p:nvPr/>
        </p:nvSpPr>
        <p:spPr>
          <a:xfrm>
            <a:off x="2311594" y="1554753"/>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sp>
        <p:nvSpPr>
          <p:cNvPr id="10" name="矩形: 圆角 9">
            <a:extLst>
              <a:ext uri="{FF2B5EF4-FFF2-40B4-BE49-F238E27FC236}">
                <a16:creationId xmlns:a16="http://schemas.microsoft.com/office/drawing/2014/main" id="{1C9E80F4-71DF-09F3-97C2-1636B5AA02A2}"/>
              </a:ext>
            </a:extLst>
          </p:cNvPr>
          <p:cNvSpPr/>
          <p:nvPr/>
        </p:nvSpPr>
        <p:spPr>
          <a:xfrm>
            <a:off x="3163792" y="1170554"/>
            <a:ext cx="2370406" cy="1699741"/>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9472ED5-0C08-F910-48EC-8951496C6457}"/>
              </a:ext>
            </a:extLst>
          </p:cNvPr>
          <p:cNvCxnSpPr>
            <a:cxnSpLocks/>
          </p:cNvCxnSpPr>
          <p:nvPr/>
        </p:nvCxnSpPr>
        <p:spPr>
          <a:xfrm>
            <a:off x="3298857" y="1820123"/>
            <a:ext cx="65316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文本框 14">
            <a:extLst>
              <a:ext uri="{FF2B5EF4-FFF2-40B4-BE49-F238E27FC236}">
                <a16:creationId xmlns:a16="http://schemas.microsoft.com/office/drawing/2014/main" id="{D7306B05-CF39-88C1-8874-CFB146226602}"/>
              </a:ext>
            </a:extLst>
          </p:cNvPr>
          <p:cNvSpPr txBox="1"/>
          <p:nvPr/>
        </p:nvSpPr>
        <p:spPr>
          <a:xfrm>
            <a:off x="3146849" y="1176827"/>
            <a:ext cx="959916"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Backdoor watermark injection</a:t>
            </a:r>
            <a:endParaRPr lang="zh-CN" altLang="en-US" sz="1200"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9FE5A7C-96B4-21F7-ABF4-A9F1746F9169}"/>
              </a:ext>
            </a:extLst>
          </p:cNvPr>
          <p:cNvSpPr txBox="1"/>
          <p:nvPr/>
        </p:nvSpPr>
        <p:spPr>
          <a:xfrm>
            <a:off x="3101090" y="2121322"/>
            <a:ext cx="977252" cy="646331"/>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Target </a:t>
            </a:r>
          </a:p>
          <a:p>
            <a:pPr algn="ctr"/>
            <a:r>
              <a:rPr lang="en-US" altLang="zh-CN" sz="1200" dirty="0">
                <a:latin typeface="Times New Roman" panose="02020603050405020304" pitchFamily="18" charset="0"/>
                <a:cs typeface="Times New Roman" panose="02020603050405020304" pitchFamily="18" charset="0"/>
              </a:rPr>
              <a:t>label </a:t>
            </a:r>
          </a:p>
          <a:p>
            <a:pPr algn="ctr"/>
            <a:r>
              <a:rPr lang="en-US" altLang="zh-CN" sz="1200" dirty="0">
                <a:latin typeface="Times New Roman" panose="02020603050405020304" pitchFamily="18" charset="0"/>
                <a:cs typeface="Times New Roman" panose="02020603050405020304" pitchFamily="18" charset="0"/>
              </a:rPr>
              <a:t>modification</a:t>
            </a:r>
          </a:p>
        </p:txBody>
      </p:sp>
      <p:sp>
        <p:nvSpPr>
          <p:cNvPr id="28" name="椭圆 27">
            <a:extLst>
              <a:ext uri="{FF2B5EF4-FFF2-40B4-BE49-F238E27FC236}">
                <a16:creationId xmlns:a16="http://schemas.microsoft.com/office/drawing/2014/main" id="{2DBE5FED-1135-8F0A-7BA6-D971B849CE0B}"/>
              </a:ext>
            </a:extLst>
          </p:cNvPr>
          <p:cNvSpPr/>
          <p:nvPr/>
        </p:nvSpPr>
        <p:spPr>
          <a:xfrm>
            <a:off x="4419810" y="13293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B57A6745-37FD-98CA-A33C-4805B30B1505}"/>
              </a:ext>
            </a:extLst>
          </p:cNvPr>
          <p:cNvSpPr/>
          <p:nvPr/>
        </p:nvSpPr>
        <p:spPr>
          <a:xfrm>
            <a:off x="4724610" y="170265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FD5DDBDC-EE40-2456-ED36-AA30AAF3078F}"/>
              </a:ext>
            </a:extLst>
          </p:cNvPr>
          <p:cNvSpPr/>
          <p:nvPr/>
        </p:nvSpPr>
        <p:spPr>
          <a:xfrm>
            <a:off x="4856766" y="22549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5" name="直接连接符 34">
            <a:extLst>
              <a:ext uri="{FF2B5EF4-FFF2-40B4-BE49-F238E27FC236}">
                <a16:creationId xmlns:a16="http://schemas.microsoft.com/office/drawing/2014/main" id="{FA2977A0-1864-EF73-9ADC-AD5180F638DE}"/>
              </a:ext>
            </a:extLst>
          </p:cNvPr>
          <p:cNvCxnSpPr>
            <a:cxnSpLocks/>
            <a:stCxn id="28" idx="3"/>
          </p:cNvCxnSpPr>
          <p:nvPr/>
        </p:nvCxnSpPr>
        <p:spPr>
          <a:xfrm flipH="1">
            <a:off x="4197163" y="1445250"/>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a:extLst>
              <a:ext uri="{FF2B5EF4-FFF2-40B4-BE49-F238E27FC236}">
                <a16:creationId xmlns:a16="http://schemas.microsoft.com/office/drawing/2014/main" id="{DC74EBA7-0D62-9440-F36E-3AEE17DBCB32}"/>
              </a:ext>
            </a:extLst>
          </p:cNvPr>
          <p:cNvCxnSpPr>
            <a:cxnSpLocks/>
            <a:stCxn id="28" idx="5"/>
            <a:endCxn id="30" idx="1"/>
          </p:cNvCxnSpPr>
          <p:nvPr/>
        </p:nvCxnSpPr>
        <p:spPr>
          <a:xfrm>
            <a:off x="4529567" y="1445250"/>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7" name="直接连接符 36">
            <a:extLst>
              <a:ext uri="{FF2B5EF4-FFF2-40B4-BE49-F238E27FC236}">
                <a16:creationId xmlns:a16="http://schemas.microsoft.com/office/drawing/2014/main" id="{E3954039-0A8A-B3C2-5BCE-8A92F03873C3}"/>
              </a:ext>
            </a:extLst>
          </p:cNvPr>
          <p:cNvCxnSpPr>
            <a:cxnSpLocks/>
          </p:cNvCxnSpPr>
          <p:nvPr/>
        </p:nvCxnSpPr>
        <p:spPr>
          <a:xfrm>
            <a:off x="4242626" y="1798634"/>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a:extLst>
              <a:ext uri="{FF2B5EF4-FFF2-40B4-BE49-F238E27FC236}">
                <a16:creationId xmlns:a16="http://schemas.microsoft.com/office/drawing/2014/main" id="{9B8D8030-8F04-FDBA-5268-BE82E327DFB2}"/>
              </a:ext>
            </a:extLst>
          </p:cNvPr>
          <p:cNvCxnSpPr>
            <a:cxnSpLocks/>
            <a:stCxn id="30" idx="3"/>
          </p:cNvCxnSpPr>
          <p:nvPr/>
        </p:nvCxnSpPr>
        <p:spPr>
          <a:xfrm flipH="1">
            <a:off x="4465273" y="1818511"/>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9" name="直接连接符 38">
            <a:extLst>
              <a:ext uri="{FF2B5EF4-FFF2-40B4-BE49-F238E27FC236}">
                <a16:creationId xmlns:a16="http://schemas.microsoft.com/office/drawing/2014/main" id="{0C64D80D-8D44-3B10-AA5C-23B371A55EAA}"/>
              </a:ext>
            </a:extLst>
          </p:cNvPr>
          <p:cNvCxnSpPr>
            <a:cxnSpLocks/>
            <a:endCxn id="30" idx="7"/>
          </p:cNvCxnSpPr>
          <p:nvPr/>
        </p:nvCxnSpPr>
        <p:spPr>
          <a:xfrm flipH="1">
            <a:off x="4834367" y="1522116"/>
            <a:ext cx="271244" cy="200418"/>
          </a:xfrm>
          <a:prstGeom prst="line">
            <a:avLst/>
          </a:prstGeom>
        </p:spPr>
        <p:style>
          <a:lnRef idx="2">
            <a:schemeClr val="dk1"/>
          </a:lnRef>
          <a:fillRef idx="0">
            <a:schemeClr val="dk1"/>
          </a:fillRef>
          <a:effectRef idx="1">
            <a:schemeClr val="dk1"/>
          </a:effectRef>
          <a:fontRef idx="minor">
            <a:schemeClr val="tx1"/>
          </a:fontRef>
        </p:style>
      </p:cxnSp>
      <p:cxnSp>
        <p:nvCxnSpPr>
          <p:cNvPr id="40" name="直接连接符 39">
            <a:extLst>
              <a:ext uri="{FF2B5EF4-FFF2-40B4-BE49-F238E27FC236}">
                <a16:creationId xmlns:a16="http://schemas.microsoft.com/office/drawing/2014/main" id="{09F70870-A2AF-9C41-433A-2BE2ED8682A7}"/>
              </a:ext>
            </a:extLst>
          </p:cNvPr>
          <p:cNvCxnSpPr>
            <a:cxnSpLocks/>
            <a:stCxn id="34" idx="0"/>
            <a:endCxn id="30" idx="4"/>
          </p:cNvCxnSpPr>
          <p:nvPr/>
        </p:nvCxnSpPr>
        <p:spPr>
          <a:xfrm flipH="1" flipV="1">
            <a:off x="4788904" y="1838388"/>
            <a:ext cx="132156" cy="416512"/>
          </a:xfrm>
          <a:prstGeom prst="line">
            <a:avLst/>
          </a:prstGeom>
        </p:spPr>
        <p:style>
          <a:lnRef idx="2">
            <a:schemeClr val="dk1"/>
          </a:lnRef>
          <a:fillRef idx="0">
            <a:schemeClr val="dk1"/>
          </a:fillRef>
          <a:effectRef idx="1">
            <a:schemeClr val="dk1"/>
          </a:effectRef>
          <a:fontRef idx="minor">
            <a:schemeClr val="tx1"/>
          </a:fontRef>
        </p:style>
      </p:cxnSp>
      <p:cxnSp>
        <p:nvCxnSpPr>
          <p:cNvPr id="41" name="直接连接符 40">
            <a:extLst>
              <a:ext uri="{FF2B5EF4-FFF2-40B4-BE49-F238E27FC236}">
                <a16:creationId xmlns:a16="http://schemas.microsoft.com/office/drawing/2014/main" id="{E67ECEFB-974B-1876-5AD0-ADF2E5AE4F7D}"/>
              </a:ext>
            </a:extLst>
          </p:cNvPr>
          <p:cNvCxnSpPr>
            <a:cxnSpLocks/>
            <a:stCxn id="64" idx="1"/>
            <a:endCxn id="30" idx="5"/>
          </p:cNvCxnSpPr>
          <p:nvPr/>
        </p:nvCxnSpPr>
        <p:spPr>
          <a:xfrm flipH="1" flipV="1">
            <a:off x="4834367" y="1818511"/>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42" name="直接连接符 41">
            <a:extLst>
              <a:ext uri="{FF2B5EF4-FFF2-40B4-BE49-F238E27FC236}">
                <a16:creationId xmlns:a16="http://schemas.microsoft.com/office/drawing/2014/main" id="{452B30F0-D9BE-E3D7-4FBE-CDDA315E6321}"/>
              </a:ext>
            </a:extLst>
          </p:cNvPr>
          <p:cNvCxnSpPr>
            <a:cxnSpLocks/>
            <a:endCxn id="64" idx="0"/>
          </p:cNvCxnSpPr>
          <p:nvPr/>
        </p:nvCxnSpPr>
        <p:spPr>
          <a:xfrm>
            <a:off x="5151074" y="1541993"/>
            <a:ext cx="69965" cy="401202"/>
          </a:xfrm>
          <a:prstGeom prst="line">
            <a:avLst/>
          </a:prstGeom>
        </p:spPr>
        <p:style>
          <a:lnRef idx="2">
            <a:schemeClr val="dk1"/>
          </a:lnRef>
          <a:fillRef idx="0">
            <a:schemeClr val="dk1"/>
          </a:fillRef>
          <a:effectRef idx="1">
            <a:schemeClr val="dk1"/>
          </a:effectRef>
          <a:fontRef idx="minor">
            <a:schemeClr val="tx1"/>
          </a:fontRef>
        </p:style>
      </p:cxnSp>
      <p:cxnSp>
        <p:nvCxnSpPr>
          <p:cNvPr id="43" name="直接连接符 42">
            <a:extLst>
              <a:ext uri="{FF2B5EF4-FFF2-40B4-BE49-F238E27FC236}">
                <a16:creationId xmlns:a16="http://schemas.microsoft.com/office/drawing/2014/main" id="{E515C720-3D40-B51B-ED8C-393E970F8CFF}"/>
              </a:ext>
            </a:extLst>
          </p:cNvPr>
          <p:cNvCxnSpPr>
            <a:cxnSpLocks/>
            <a:stCxn id="28" idx="4"/>
          </p:cNvCxnSpPr>
          <p:nvPr/>
        </p:nvCxnSpPr>
        <p:spPr>
          <a:xfrm flipH="1">
            <a:off x="4419810" y="1465127"/>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44" name="直接连接符 43">
            <a:extLst>
              <a:ext uri="{FF2B5EF4-FFF2-40B4-BE49-F238E27FC236}">
                <a16:creationId xmlns:a16="http://schemas.microsoft.com/office/drawing/2014/main" id="{D8AF7FFB-A6D8-DDC0-1DCA-1657A0E03740}"/>
              </a:ext>
            </a:extLst>
          </p:cNvPr>
          <p:cNvCxnSpPr>
            <a:cxnSpLocks/>
            <a:endCxn id="34" idx="2"/>
          </p:cNvCxnSpPr>
          <p:nvPr/>
        </p:nvCxnSpPr>
        <p:spPr>
          <a:xfrm>
            <a:off x="4465273" y="2187191"/>
            <a:ext cx="391493" cy="135575"/>
          </a:xfrm>
          <a:prstGeom prst="line">
            <a:avLst/>
          </a:prstGeom>
        </p:spPr>
        <p:style>
          <a:lnRef idx="2">
            <a:schemeClr val="dk1"/>
          </a:lnRef>
          <a:fillRef idx="0">
            <a:schemeClr val="dk1"/>
          </a:fillRef>
          <a:effectRef idx="1">
            <a:schemeClr val="dk1"/>
          </a:effectRef>
          <a:fontRef idx="minor">
            <a:schemeClr val="tx1"/>
          </a:fontRef>
        </p:style>
      </p:cxnSp>
      <p:sp>
        <p:nvSpPr>
          <p:cNvPr id="55" name="文本框 54">
            <a:extLst>
              <a:ext uri="{FF2B5EF4-FFF2-40B4-BE49-F238E27FC236}">
                <a16:creationId xmlns:a16="http://schemas.microsoft.com/office/drawing/2014/main" id="{5957D1B3-0984-D807-C0DE-56A6F7098A67}"/>
              </a:ext>
            </a:extLst>
          </p:cNvPr>
          <p:cNvSpPr txBox="1"/>
          <p:nvPr/>
        </p:nvSpPr>
        <p:spPr>
          <a:xfrm>
            <a:off x="5397456" y="1646446"/>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9178BD6D-AD7B-D2C5-2226-4B5A9CC5AE3E}"/>
              </a:ext>
            </a:extLst>
          </p:cNvPr>
          <p:cNvSpPr txBox="1"/>
          <p:nvPr/>
        </p:nvSpPr>
        <p:spPr>
          <a:xfrm>
            <a:off x="6737175" y="1646446"/>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68" name="箭头: 右 67">
            <a:extLst>
              <a:ext uri="{FF2B5EF4-FFF2-40B4-BE49-F238E27FC236}">
                <a16:creationId xmlns:a16="http://schemas.microsoft.com/office/drawing/2014/main" id="{C72D0359-F491-6C83-E0C8-CEE691CC3F0F}"/>
              </a:ext>
            </a:extLst>
          </p:cNvPr>
          <p:cNvSpPr/>
          <p:nvPr/>
        </p:nvSpPr>
        <p:spPr>
          <a:xfrm>
            <a:off x="5609047" y="194713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箭头: 右 68">
            <a:extLst>
              <a:ext uri="{FF2B5EF4-FFF2-40B4-BE49-F238E27FC236}">
                <a16:creationId xmlns:a16="http://schemas.microsoft.com/office/drawing/2014/main" id="{D3B2A74C-A5B8-4E7E-1013-270B0EEEF8F7}"/>
              </a:ext>
            </a:extLst>
          </p:cNvPr>
          <p:cNvSpPr/>
          <p:nvPr/>
        </p:nvSpPr>
        <p:spPr>
          <a:xfrm>
            <a:off x="7054739" y="1895262"/>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文本框 106">
            <a:extLst>
              <a:ext uri="{FF2B5EF4-FFF2-40B4-BE49-F238E27FC236}">
                <a16:creationId xmlns:a16="http://schemas.microsoft.com/office/drawing/2014/main" id="{EB93C5C5-0C23-D2B4-0E49-7848AB6979AA}"/>
              </a:ext>
            </a:extLst>
          </p:cNvPr>
          <p:cNvSpPr txBox="1"/>
          <p:nvPr/>
        </p:nvSpPr>
        <p:spPr>
          <a:xfrm>
            <a:off x="5643894" y="2401118"/>
            <a:ext cx="16253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 backdoor</a:t>
            </a:r>
          </a:p>
        </p:txBody>
      </p:sp>
      <p:sp>
        <p:nvSpPr>
          <p:cNvPr id="112" name="箭头: 右 111">
            <a:extLst>
              <a:ext uri="{FF2B5EF4-FFF2-40B4-BE49-F238E27FC236}">
                <a16:creationId xmlns:a16="http://schemas.microsoft.com/office/drawing/2014/main" id="{A0A5F09D-FE99-873A-4319-CDFD27A44C63}"/>
              </a:ext>
            </a:extLst>
          </p:cNvPr>
          <p:cNvSpPr/>
          <p:nvPr/>
        </p:nvSpPr>
        <p:spPr>
          <a:xfrm>
            <a:off x="8094059" y="1899314"/>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8" name="图片 117">
            <a:extLst>
              <a:ext uri="{FF2B5EF4-FFF2-40B4-BE49-F238E27FC236}">
                <a16:creationId xmlns:a16="http://schemas.microsoft.com/office/drawing/2014/main" id="{10534EF4-A33A-926F-A700-BA7192CA9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5535" y="1857237"/>
            <a:ext cx="386309" cy="386309"/>
          </a:xfrm>
          <a:prstGeom prst="rect">
            <a:avLst/>
          </a:prstGeom>
        </p:spPr>
      </p:pic>
      <p:sp>
        <p:nvSpPr>
          <p:cNvPr id="119" name="文本框 118">
            <a:extLst>
              <a:ext uri="{FF2B5EF4-FFF2-40B4-BE49-F238E27FC236}">
                <a16:creationId xmlns:a16="http://schemas.microsoft.com/office/drawing/2014/main" id="{1A75163C-A4E1-53EC-FAC6-0B594B98D20F}"/>
              </a:ext>
            </a:extLst>
          </p:cNvPr>
          <p:cNvSpPr txBox="1"/>
          <p:nvPr/>
        </p:nvSpPr>
        <p:spPr>
          <a:xfrm>
            <a:off x="8355615" y="215748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cxnSp>
        <p:nvCxnSpPr>
          <p:cNvPr id="121" name="连接符: 肘形 120">
            <a:extLst>
              <a:ext uri="{FF2B5EF4-FFF2-40B4-BE49-F238E27FC236}">
                <a16:creationId xmlns:a16="http://schemas.microsoft.com/office/drawing/2014/main" id="{EB439747-4349-B75E-DFC1-EAF61AF6B44B}"/>
              </a:ext>
            </a:extLst>
          </p:cNvPr>
          <p:cNvCxnSpPr>
            <a:cxnSpLocks/>
            <a:stCxn id="118" idx="0"/>
          </p:cNvCxnSpPr>
          <p:nvPr/>
        </p:nvCxnSpPr>
        <p:spPr>
          <a:xfrm rot="16200000" flipV="1">
            <a:off x="7591625" y="690172"/>
            <a:ext cx="197179" cy="2136952"/>
          </a:xfrm>
          <a:prstGeom prst="bentConnector3">
            <a:avLst>
              <a:gd name="adj1" fmla="val 302058"/>
            </a:avLst>
          </a:prstGeom>
          <a:ln>
            <a:solidFill>
              <a:srgbClr val="F44444"/>
            </a:solidFill>
            <a:tailEnd type="triangle"/>
          </a:ln>
        </p:spPr>
        <p:style>
          <a:lnRef idx="3">
            <a:schemeClr val="dk1"/>
          </a:lnRef>
          <a:fillRef idx="0">
            <a:schemeClr val="dk1"/>
          </a:fillRef>
          <a:effectRef idx="2">
            <a:schemeClr val="dk1"/>
          </a:effectRef>
          <a:fontRef idx="minor">
            <a:schemeClr val="tx1"/>
          </a:fontRef>
        </p:style>
      </p:cxnSp>
      <p:sp>
        <p:nvSpPr>
          <p:cNvPr id="125" name="文本框 124">
            <a:extLst>
              <a:ext uri="{FF2B5EF4-FFF2-40B4-BE49-F238E27FC236}">
                <a16:creationId xmlns:a16="http://schemas.microsoft.com/office/drawing/2014/main" id="{805908E2-7336-EE8E-0D76-503CFF2AB832}"/>
              </a:ext>
            </a:extLst>
          </p:cNvPr>
          <p:cNvSpPr txBox="1"/>
          <p:nvPr/>
        </p:nvSpPr>
        <p:spPr>
          <a:xfrm>
            <a:off x="6994195" y="1015898"/>
            <a:ext cx="1827181"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Malicious manipulation</a:t>
            </a:r>
            <a:endParaRPr lang="zh-CN" altLang="en-US" sz="1200" dirty="0">
              <a:latin typeface="Times New Roman" panose="02020603050405020304" pitchFamily="18" charset="0"/>
              <a:cs typeface="Times New Roman" panose="02020603050405020304" pitchFamily="18" charset="0"/>
            </a:endParaRPr>
          </a:p>
        </p:txBody>
      </p:sp>
      <p:sp>
        <p:nvSpPr>
          <p:cNvPr id="131" name="矩形: 圆角 130">
            <a:extLst>
              <a:ext uri="{FF2B5EF4-FFF2-40B4-BE49-F238E27FC236}">
                <a16:creationId xmlns:a16="http://schemas.microsoft.com/office/drawing/2014/main" id="{3F9D3BB5-A144-06EA-C21D-B39A2F26772F}"/>
              </a:ext>
            </a:extLst>
          </p:cNvPr>
          <p:cNvSpPr/>
          <p:nvPr/>
        </p:nvSpPr>
        <p:spPr>
          <a:xfrm>
            <a:off x="3099801" y="3373944"/>
            <a:ext cx="2509246" cy="2084028"/>
          </a:xfrm>
          <a:prstGeom prst="roundRect">
            <a:avLst/>
          </a:prstGeom>
          <a:noFill/>
          <a:ln>
            <a:solidFill>
              <a:srgbClr val="91919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文本框 158">
            <a:extLst>
              <a:ext uri="{FF2B5EF4-FFF2-40B4-BE49-F238E27FC236}">
                <a16:creationId xmlns:a16="http://schemas.microsoft.com/office/drawing/2014/main" id="{7224D383-59B2-44E3-67CA-1AD5C4F4CD9E}"/>
              </a:ext>
            </a:extLst>
          </p:cNvPr>
          <p:cNvSpPr txBox="1"/>
          <p:nvPr/>
        </p:nvSpPr>
        <p:spPr>
          <a:xfrm>
            <a:off x="6624676" y="3780064"/>
            <a:ext cx="959916"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Verify</a:t>
            </a:r>
            <a:endParaRPr lang="zh-CN" altLang="en-US" sz="1200" dirty="0">
              <a:latin typeface="Times New Roman" panose="02020603050405020304" pitchFamily="18" charset="0"/>
              <a:cs typeface="Times New Roman" panose="02020603050405020304" pitchFamily="18" charset="0"/>
            </a:endParaRPr>
          </a:p>
        </p:txBody>
      </p:sp>
      <p:sp>
        <p:nvSpPr>
          <p:cNvPr id="161" name="箭头: 右 160">
            <a:extLst>
              <a:ext uri="{FF2B5EF4-FFF2-40B4-BE49-F238E27FC236}">
                <a16:creationId xmlns:a16="http://schemas.microsoft.com/office/drawing/2014/main" id="{EC98FEB4-1300-F729-062A-C4B32F94545F}"/>
              </a:ext>
            </a:extLst>
          </p:cNvPr>
          <p:cNvSpPr/>
          <p:nvPr/>
        </p:nvSpPr>
        <p:spPr>
          <a:xfrm>
            <a:off x="6951301" y="4048856"/>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5" name="文本框 174">
            <a:extLst>
              <a:ext uri="{FF2B5EF4-FFF2-40B4-BE49-F238E27FC236}">
                <a16:creationId xmlns:a16="http://schemas.microsoft.com/office/drawing/2014/main" id="{833BB5CA-3E08-EFF9-F2B7-D69865337220}"/>
              </a:ext>
            </a:extLst>
          </p:cNvPr>
          <p:cNvSpPr txBox="1"/>
          <p:nvPr/>
        </p:nvSpPr>
        <p:spPr>
          <a:xfrm>
            <a:off x="5576981" y="4590204"/>
            <a:ext cx="18400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Model without backdoor</a:t>
            </a:r>
          </a:p>
        </p:txBody>
      </p:sp>
      <p:sp>
        <p:nvSpPr>
          <p:cNvPr id="176" name="文本框 175">
            <a:extLst>
              <a:ext uri="{FF2B5EF4-FFF2-40B4-BE49-F238E27FC236}">
                <a16:creationId xmlns:a16="http://schemas.microsoft.com/office/drawing/2014/main" id="{E0FB2AE6-588C-8FDF-E9FE-A1958EAD5B1A}"/>
              </a:ext>
            </a:extLst>
          </p:cNvPr>
          <p:cNvSpPr txBox="1"/>
          <p:nvPr/>
        </p:nvSpPr>
        <p:spPr>
          <a:xfrm>
            <a:off x="5979971" y="4750451"/>
            <a:ext cx="740638" cy="276999"/>
          </a:xfrm>
          <a:prstGeom prst="rect">
            <a:avLst/>
          </a:prstGeom>
          <a:noFill/>
        </p:spPr>
        <p:txBody>
          <a:bodyPr wrap="square">
            <a:spAutoFit/>
          </a:bodyPr>
          <a:lstStyle/>
          <a:p>
            <a:r>
              <a:rPr lang="en-US" altLang="zh-CN" sz="1200" dirty="0">
                <a:solidFill>
                  <a:srgbClr val="00B050"/>
                </a:solidFill>
                <a:latin typeface="Times New Roman" panose="02020603050405020304" pitchFamily="18" charset="0"/>
                <a:cs typeface="Times New Roman" panose="02020603050405020304" pitchFamily="18" charset="0"/>
              </a:rPr>
              <a:t>(Secure</a:t>
            </a:r>
            <a:r>
              <a:rPr lang="en-US" altLang="zh-CN" sz="1200" i="0" dirty="0">
                <a:solidFill>
                  <a:srgbClr val="00B050"/>
                </a:solidFill>
                <a:effectLst/>
                <a:latin typeface="Times New Roman" panose="02020603050405020304" pitchFamily="18" charset="0"/>
                <a:cs typeface="Times New Roman" panose="02020603050405020304" pitchFamily="18" charset="0"/>
              </a:rPr>
              <a:t>)</a:t>
            </a:r>
            <a:endParaRPr lang="zh-CN" altLang="en-US" sz="1200" dirty="0">
              <a:solidFill>
                <a:srgbClr val="00B050"/>
              </a:solidFill>
              <a:latin typeface="Times New Roman" panose="02020603050405020304" pitchFamily="18" charset="0"/>
              <a:cs typeface="Times New Roman" panose="02020603050405020304" pitchFamily="18" charset="0"/>
            </a:endParaRPr>
          </a:p>
        </p:txBody>
      </p:sp>
      <p:sp>
        <p:nvSpPr>
          <p:cNvPr id="177" name="箭头: 右 176">
            <a:extLst>
              <a:ext uri="{FF2B5EF4-FFF2-40B4-BE49-F238E27FC236}">
                <a16:creationId xmlns:a16="http://schemas.microsoft.com/office/drawing/2014/main" id="{D004B245-B97C-4470-FD37-42E3C1D3C8FF}"/>
              </a:ext>
            </a:extLst>
          </p:cNvPr>
          <p:cNvSpPr/>
          <p:nvPr/>
        </p:nvSpPr>
        <p:spPr>
          <a:xfrm>
            <a:off x="8011827" y="4087653"/>
            <a:ext cx="343788" cy="222307"/>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8" name="文本框 177">
            <a:extLst>
              <a:ext uri="{FF2B5EF4-FFF2-40B4-BE49-F238E27FC236}">
                <a16:creationId xmlns:a16="http://schemas.microsoft.com/office/drawing/2014/main" id="{F48A6B98-D08A-FD18-39C2-11CD98F4E1C2}"/>
              </a:ext>
            </a:extLst>
          </p:cNvPr>
          <p:cNvSpPr txBox="1"/>
          <p:nvPr/>
        </p:nvSpPr>
        <p:spPr>
          <a:xfrm>
            <a:off x="7578536" y="3680735"/>
            <a:ext cx="110753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180" name="文本框 179">
            <a:extLst>
              <a:ext uri="{FF2B5EF4-FFF2-40B4-BE49-F238E27FC236}">
                <a16:creationId xmlns:a16="http://schemas.microsoft.com/office/drawing/2014/main" id="{84979A09-501C-F4F5-CC0C-F63849E343FA}"/>
              </a:ext>
            </a:extLst>
          </p:cNvPr>
          <p:cNvSpPr txBox="1"/>
          <p:nvPr/>
        </p:nvSpPr>
        <p:spPr>
          <a:xfrm>
            <a:off x="8315754" y="4350649"/>
            <a:ext cx="82586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Adversary</a:t>
            </a:r>
            <a:endParaRPr lang="zh-CN" altLang="en-US" sz="1200"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C38B51E3-58C7-B06C-220B-B88EC5101DC2}"/>
              </a:ext>
            </a:extLst>
          </p:cNvPr>
          <p:cNvSpPr txBox="1"/>
          <p:nvPr/>
        </p:nvSpPr>
        <p:spPr>
          <a:xfrm>
            <a:off x="6989748" y="3318690"/>
            <a:ext cx="1489303"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manipulation</a:t>
            </a:r>
            <a:endParaRPr lang="zh-CN" altLang="en-US" sz="1200" dirty="0">
              <a:latin typeface="Times New Roman" panose="02020603050405020304" pitchFamily="18" charset="0"/>
              <a:cs typeface="Times New Roman" panose="02020603050405020304" pitchFamily="18" charset="0"/>
            </a:endParaRPr>
          </a:p>
        </p:txBody>
      </p:sp>
      <p:sp>
        <p:nvSpPr>
          <p:cNvPr id="186" name="文本框 185">
            <a:extLst>
              <a:ext uri="{FF2B5EF4-FFF2-40B4-BE49-F238E27FC236}">
                <a16:creationId xmlns:a16="http://schemas.microsoft.com/office/drawing/2014/main" id="{1E8B8E29-B0A7-057A-4FA7-64B863FA7BD1}"/>
              </a:ext>
            </a:extLst>
          </p:cNvPr>
          <p:cNvSpPr txBox="1"/>
          <p:nvPr/>
        </p:nvSpPr>
        <p:spPr>
          <a:xfrm>
            <a:off x="3789662" y="2232451"/>
            <a:ext cx="642548" cy="276999"/>
          </a:xfrm>
          <a:prstGeom prst="rect">
            <a:avLst/>
          </a:prstGeom>
          <a:noFill/>
        </p:spPr>
        <p:txBody>
          <a:bodyPr wrap="non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Trigger</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82DBB09F-9094-CDDB-5F4B-615C504B938C}"/>
              </a:ext>
            </a:extLst>
          </p:cNvPr>
          <p:cNvSpPr txBox="1"/>
          <p:nvPr/>
        </p:nvSpPr>
        <p:spPr>
          <a:xfrm>
            <a:off x="7907785" y="1467163"/>
            <a:ext cx="631848"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L</a:t>
            </a:r>
            <a:r>
              <a:rPr lang="en-US" altLang="zh-CN" sz="1200" b="0" i="0" dirty="0">
                <a:solidFill>
                  <a:srgbClr val="2C2C36"/>
                </a:solidFill>
                <a:effectLst/>
                <a:latin typeface="Times New Roman" panose="02020603050405020304" pitchFamily="18" charset="0"/>
                <a:cs typeface="Times New Roman" panose="02020603050405020304" pitchFamily="18" charset="0"/>
              </a:rPr>
              <a:t>eak </a:t>
            </a:r>
          </a:p>
          <a:p>
            <a:pPr algn="ctr"/>
            <a:r>
              <a:rPr lang="en-US" altLang="zh-CN" sz="1200" b="0" i="0" dirty="0">
                <a:solidFill>
                  <a:srgbClr val="2C2C36"/>
                </a:solidFill>
                <a:effectLst/>
                <a:latin typeface="Times New Roman" panose="02020603050405020304" pitchFamily="18" charset="0"/>
                <a:cs typeface="Times New Roman" panose="02020603050405020304" pitchFamily="18" charset="0"/>
              </a:rPr>
              <a:t>traces</a:t>
            </a:r>
            <a:endParaRPr lang="zh-CN" altLang="en-US" sz="1200" dirty="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55E65F66-B088-61C6-414C-DB40F014306D}"/>
              </a:ext>
            </a:extLst>
          </p:cNvPr>
          <p:cNvSpPr txBox="1"/>
          <p:nvPr/>
        </p:nvSpPr>
        <p:spPr>
          <a:xfrm>
            <a:off x="3597963" y="719585"/>
            <a:ext cx="390164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 Existing backdoor-based watermarking methods</a:t>
            </a:r>
            <a:endParaRPr lang="zh-CN" altLang="en-US" sz="1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C64C189-E174-90AB-1006-55DA4F100FEF}"/>
              </a:ext>
            </a:extLst>
          </p:cNvPr>
          <p:cNvSpPr txBox="1"/>
          <p:nvPr/>
        </p:nvSpPr>
        <p:spPr>
          <a:xfrm>
            <a:off x="3099801" y="3017562"/>
            <a:ext cx="531908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(b) Harmless transferable dataset ownership verification scheme (Ours)</a:t>
            </a:r>
            <a:endParaRPr lang="zh-CN" altLang="en-US" sz="1400" dirty="0">
              <a:latin typeface="Times New Roman" panose="02020603050405020304" pitchFamily="18" charset="0"/>
              <a:cs typeface="Times New Roman" panose="02020603050405020304" pitchFamily="18" charset="0"/>
            </a:endParaRPr>
          </a:p>
        </p:txBody>
      </p:sp>
      <p:cxnSp>
        <p:nvCxnSpPr>
          <p:cNvPr id="22" name="直接连接符 21">
            <a:extLst>
              <a:ext uri="{FF2B5EF4-FFF2-40B4-BE49-F238E27FC236}">
                <a16:creationId xmlns:a16="http://schemas.microsoft.com/office/drawing/2014/main" id="{B64FEDFC-85AF-4627-6169-D1E4731146EF}"/>
              </a:ext>
            </a:extLst>
          </p:cNvPr>
          <p:cNvCxnSpPr>
            <a:cxnSpLocks/>
            <a:stCxn id="192" idx="2"/>
            <a:endCxn id="174" idx="6"/>
          </p:cNvCxnSpPr>
          <p:nvPr/>
        </p:nvCxnSpPr>
        <p:spPr>
          <a:xfrm flipH="1">
            <a:off x="4039415" y="2199789"/>
            <a:ext cx="87444" cy="725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49" name="椭圆 48">
            <a:extLst>
              <a:ext uri="{FF2B5EF4-FFF2-40B4-BE49-F238E27FC236}">
                <a16:creationId xmlns:a16="http://schemas.microsoft.com/office/drawing/2014/main" id="{308A07BD-AAFD-81BC-861C-B5A7274C1C0E}"/>
              </a:ext>
            </a:extLst>
          </p:cNvPr>
          <p:cNvSpPr/>
          <p:nvPr/>
        </p:nvSpPr>
        <p:spPr>
          <a:xfrm>
            <a:off x="4350272" y="207480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2" name="椭圆 61">
            <a:extLst>
              <a:ext uri="{FF2B5EF4-FFF2-40B4-BE49-F238E27FC236}">
                <a16:creationId xmlns:a16="http://schemas.microsoft.com/office/drawing/2014/main" id="{78B8EE09-A0A1-6463-C117-A6ED3EF2CF71}"/>
              </a:ext>
            </a:extLst>
          </p:cNvPr>
          <p:cNvSpPr/>
          <p:nvPr/>
        </p:nvSpPr>
        <p:spPr>
          <a:xfrm>
            <a:off x="4160708" y="166579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4" name="椭圆 63">
            <a:extLst>
              <a:ext uri="{FF2B5EF4-FFF2-40B4-BE49-F238E27FC236}">
                <a16:creationId xmlns:a16="http://schemas.microsoft.com/office/drawing/2014/main" id="{53EC32C3-E503-98D0-5572-4D765B118D5D}"/>
              </a:ext>
            </a:extLst>
          </p:cNvPr>
          <p:cNvSpPr/>
          <p:nvPr/>
        </p:nvSpPr>
        <p:spPr>
          <a:xfrm>
            <a:off x="5156745" y="194319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2" name="椭圆 101">
            <a:extLst>
              <a:ext uri="{FF2B5EF4-FFF2-40B4-BE49-F238E27FC236}">
                <a16:creationId xmlns:a16="http://schemas.microsoft.com/office/drawing/2014/main" id="{9022D0D1-E3EF-9116-1AE7-B4DA096D7EC4}"/>
              </a:ext>
            </a:extLst>
          </p:cNvPr>
          <p:cNvSpPr/>
          <p:nvPr/>
        </p:nvSpPr>
        <p:spPr>
          <a:xfrm>
            <a:off x="5077460" y="144587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B81D77F0-1EF6-68DE-9D51-C367CAE16165}"/>
              </a:ext>
            </a:extLst>
          </p:cNvPr>
          <p:cNvSpPr txBox="1"/>
          <p:nvPr/>
        </p:nvSpPr>
        <p:spPr>
          <a:xfrm>
            <a:off x="5076158" y="186778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05" name="文本框 104">
            <a:extLst>
              <a:ext uri="{FF2B5EF4-FFF2-40B4-BE49-F238E27FC236}">
                <a16:creationId xmlns:a16="http://schemas.microsoft.com/office/drawing/2014/main" id="{E8AB6560-FA68-116B-DD1B-E4FAE6EFCB1E}"/>
              </a:ext>
            </a:extLst>
          </p:cNvPr>
          <p:cNvSpPr txBox="1"/>
          <p:nvPr/>
        </p:nvSpPr>
        <p:spPr>
          <a:xfrm>
            <a:off x="4089718" y="156024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6" name="文本框 105">
            <a:extLst>
              <a:ext uri="{FF2B5EF4-FFF2-40B4-BE49-F238E27FC236}">
                <a16:creationId xmlns:a16="http://schemas.microsoft.com/office/drawing/2014/main" id="{A6A3A331-934A-16ED-35D6-A595CD10BD27}"/>
              </a:ext>
            </a:extLst>
          </p:cNvPr>
          <p:cNvSpPr txBox="1"/>
          <p:nvPr/>
        </p:nvSpPr>
        <p:spPr>
          <a:xfrm>
            <a:off x="4353014" y="122879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08" name="文本框 107">
            <a:extLst>
              <a:ext uri="{FF2B5EF4-FFF2-40B4-BE49-F238E27FC236}">
                <a16:creationId xmlns:a16="http://schemas.microsoft.com/office/drawing/2014/main" id="{DBD2AADB-3E76-87D6-9642-102079973D82}"/>
              </a:ext>
            </a:extLst>
          </p:cNvPr>
          <p:cNvSpPr txBox="1"/>
          <p:nvPr/>
        </p:nvSpPr>
        <p:spPr>
          <a:xfrm>
            <a:off x="4644973" y="162681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3" name="直接连接符 112">
            <a:extLst>
              <a:ext uri="{FF2B5EF4-FFF2-40B4-BE49-F238E27FC236}">
                <a16:creationId xmlns:a16="http://schemas.microsoft.com/office/drawing/2014/main" id="{D807D6E8-F804-1CCC-F827-13EA3B9B761F}"/>
              </a:ext>
            </a:extLst>
          </p:cNvPr>
          <p:cNvCxnSpPr>
            <a:cxnSpLocks/>
          </p:cNvCxnSpPr>
          <p:nvPr/>
        </p:nvCxnSpPr>
        <p:spPr>
          <a:xfrm flipH="1">
            <a:off x="4799639" y="1400025"/>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74" name="椭圆 173">
            <a:extLst>
              <a:ext uri="{FF2B5EF4-FFF2-40B4-BE49-F238E27FC236}">
                <a16:creationId xmlns:a16="http://schemas.microsoft.com/office/drawing/2014/main" id="{F8513EBE-69E5-031A-3812-01C52C2C5A6E}"/>
              </a:ext>
            </a:extLst>
          </p:cNvPr>
          <p:cNvSpPr/>
          <p:nvPr/>
        </p:nvSpPr>
        <p:spPr>
          <a:xfrm>
            <a:off x="3961443" y="216806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0" name="直接连接符 189">
            <a:extLst>
              <a:ext uri="{FF2B5EF4-FFF2-40B4-BE49-F238E27FC236}">
                <a16:creationId xmlns:a16="http://schemas.microsoft.com/office/drawing/2014/main" id="{11A6B62E-1F75-1AE2-E359-2F1283E5B6DB}"/>
              </a:ext>
            </a:extLst>
          </p:cNvPr>
          <p:cNvCxnSpPr>
            <a:cxnSpLocks/>
            <a:stCxn id="192" idx="0"/>
            <a:endCxn id="191" idx="5"/>
          </p:cNvCxnSpPr>
          <p:nvPr/>
        </p:nvCxnSpPr>
        <p:spPr>
          <a:xfrm flipH="1" flipV="1">
            <a:off x="4078342" y="2096496"/>
            <a:ext cx="87503" cy="64307"/>
          </a:xfrm>
          <a:prstGeom prst="line">
            <a:avLst/>
          </a:prstGeom>
          <a:ln w="12700">
            <a:solidFill>
              <a:srgbClr val="FF0000"/>
            </a:solidFill>
          </a:ln>
        </p:spPr>
        <p:style>
          <a:lnRef idx="2">
            <a:schemeClr val="dk1"/>
          </a:lnRef>
          <a:fillRef idx="0">
            <a:schemeClr val="dk1"/>
          </a:fillRef>
          <a:effectRef idx="1">
            <a:schemeClr val="dk1"/>
          </a:effectRef>
          <a:fontRef idx="minor">
            <a:schemeClr val="tx1"/>
          </a:fontRef>
        </p:style>
      </p:cxnSp>
      <p:sp>
        <p:nvSpPr>
          <p:cNvPr id="191" name="椭圆 190">
            <a:extLst>
              <a:ext uri="{FF2B5EF4-FFF2-40B4-BE49-F238E27FC236}">
                <a16:creationId xmlns:a16="http://schemas.microsoft.com/office/drawing/2014/main" id="{292EBF96-A827-B49E-28E2-5B5A46D0C9B3}"/>
              </a:ext>
            </a:extLst>
          </p:cNvPr>
          <p:cNvSpPr/>
          <p:nvPr/>
        </p:nvSpPr>
        <p:spPr>
          <a:xfrm>
            <a:off x="4011789" y="20299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椭圆 191">
            <a:extLst>
              <a:ext uri="{FF2B5EF4-FFF2-40B4-BE49-F238E27FC236}">
                <a16:creationId xmlns:a16="http://schemas.microsoft.com/office/drawing/2014/main" id="{F4EBA7AD-3ACA-7851-F16E-4094E07F2BD0}"/>
              </a:ext>
            </a:extLst>
          </p:cNvPr>
          <p:cNvSpPr/>
          <p:nvPr/>
        </p:nvSpPr>
        <p:spPr>
          <a:xfrm>
            <a:off x="4126859" y="216080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a:extLst>
              <a:ext uri="{FF2B5EF4-FFF2-40B4-BE49-F238E27FC236}">
                <a16:creationId xmlns:a16="http://schemas.microsoft.com/office/drawing/2014/main" id="{74B9D3E3-BDFC-4A36-ED33-5341335E8D6F}"/>
              </a:ext>
            </a:extLst>
          </p:cNvPr>
          <p:cNvSpPr/>
          <p:nvPr/>
        </p:nvSpPr>
        <p:spPr>
          <a:xfrm>
            <a:off x="3895137" y="200039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3" name="直接箭头连接符 222">
            <a:extLst>
              <a:ext uri="{FF2B5EF4-FFF2-40B4-BE49-F238E27FC236}">
                <a16:creationId xmlns:a16="http://schemas.microsoft.com/office/drawing/2014/main" id="{79010A12-F1CF-A3BE-57F9-4E3BA13DDFB7}"/>
              </a:ext>
            </a:extLst>
          </p:cNvPr>
          <p:cNvCxnSpPr>
            <a:cxnSpLocks/>
          </p:cNvCxnSpPr>
          <p:nvPr/>
        </p:nvCxnSpPr>
        <p:spPr>
          <a:xfrm>
            <a:off x="3994220" y="2643984"/>
            <a:ext cx="1944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6" name="文本框 235">
            <a:extLst>
              <a:ext uri="{FF2B5EF4-FFF2-40B4-BE49-F238E27FC236}">
                <a16:creationId xmlns:a16="http://schemas.microsoft.com/office/drawing/2014/main" id="{56DC5D13-58CB-F9AC-13AC-F6222B18F862}"/>
              </a:ext>
            </a:extLst>
          </p:cNvPr>
          <p:cNvSpPr txBox="1"/>
          <p:nvPr/>
        </p:nvSpPr>
        <p:spPr>
          <a:xfrm>
            <a:off x="4092020" y="2415460"/>
            <a:ext cx="1669038"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From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 labels</a:t>
            </a:r>
          </a:p>
          <a:p>
            <a:r>
              <a:rPr lang="en-US" altLang="zh-CN" sz="1200" dirty="0">
                <a:latin typeface="Times New Roman" panose="02020603050405020304" pitchFamily="18" charset="0"/>
                <a:cs typeface="Times New Roman" panose="02020603050405020304" pitchFamily="18" charset="0"/>
              </a:rPr>
              <a:t>to positive labels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242" name="椭圆 241">
            <a:extLst>
              <a:ext uri="{FF2B5EF4-FFF2-40B4-BE49-F238E27FC236}">
                <a16:creationId xmlns:a16="http://schemas.microsoft.com/office/drawing/2014/main" id="{0D7728DE-B157-D629-A783-40A4D419E56C}"/>
              </a:ext>
            </a:extLst>
          </p:cNvPr>
          <p:cNvSpPr/>
          <p:nvPr/>
        </p:nvSpPr>
        <p:spPr>
          <a:xfrm>
            <a:off x="4776780" y="131160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54" name="文本框 253">
            <a:extLst>
              <a:ext uri="{FF2B5EF4-FFF2-40B4-BE49-F238E27FC236}">
                <a16:creationId xmlns:a16="http://schemas.microsoft.com/office/drawing/2014/main" id="{FF95108B-063F-48C1-5D4C-99F49EAB0CB6}"/>
              </a:ext>
            </a:extLst>
          </p:cNvPr>
          <p:cNvSpPr txBox="1"/>
          <p:nvPr/>
        </p:nvSpPr>
        <p:spPr>
          <a:xfrm>
            <a:off x="2264863" y="709996"/>
            <a:ext cx="642548"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Trigger</a:t>
            </a:r>
            <a:endParaRPr lang="zh-CN" altLang="en-US" sz="1200" dirty="0">
              <a:latin typeface="Times New Roman" panose="02020603050405020304" pitchFamily="18" charset="0"/>
              <a:cs typeface="Times New Roman" panose="02020603050405020304" pitchFamily="18" charset="0"/>
            </a:endParaRPr>
          </a:p>
        </p:txBody>
      </p:sp>
      <p:cxnSp>
        <p:nvCxnSpPr>
          <p:cNvPr id="256" name="直接连接符 255">
            <a:extLst>
              <a:ext uri="{FF2B5EF4-FFF2-40B4-BE49-F238E27FC236}">
                <a16:creationId xmlns:a16="http://schemas.microsoft.com/office/drawing/2014/main" id="{352AA89C-B946-3F16-71CC-1D3020962CE6}"/>
              </a:ext>
            </a:extLst>
          </p:cNvPr>
          <p:cNvCxnSpPr>
            <a:cxnSpLocks/>
          </p:cNvCxnSpPr>
          <p:nvPr/>
        </p:nvCxnSpPr>
        <p:spPr>
          <a:xfrm>
            <a:off x="1986834" y="3055585"/>
            <a:ext cx="7148609" cy="0"/>
          </a:xfrm>
          <a:prstGeom prst="line">
            <a:avLst/>
          </a:prstGeom>
          <a:ln>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sp>
        <p:nvSpPr>
          <p:cNvPr id="259" name="椭圆 258">
            <a:extLst>
              <a:ext uri="{FF2B5EF4-FFF2-40B4-BE49-F238E27FC236}">
                <a16:creationId xmlns:a16="http://schemas.microsoft.com/office/drawing/2014/main" id="{E2CCC361-51CD-4AA0-4371-21DC5D7A75F2}"/>
              </a:ext>
            </a:extLst>
          </p:cNvPr>
          <p:cNvSpPr/>
          <p:nvPr/>
        </p:nvSpPr>
        <p:spPr>
          <a:xfrm>
            <a:off x="2055941" y="101905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37F256C3-1832-7648-B7D2-59B1BF7985F6}"/>
              </a:ext>
            </a:extLst>
          </p:cNvPr>
          <p:cNvSpPr txBox="1"/>
          <p:nvPr/>
        </p:nvSpPr>
        <p:spPr>
          <a:xfrm>
            <a:off x="1976541" y="949512"/>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260" name="椭圆 259">
            <a:extLst>
              <a:ext uri="{FF2B5EF4-FFF2-40B4-BE49-F238E27FC236}">
                <a16:creationId xmlns:a16="http://schemas.microsoft.com/office/drawing/2014/main" id="{8F94EB30-C3B2-A304-9E2A-894845D22813}"/>
              </a:ext>
            </a:extLst>
          </p:cNvPr>
          <p:cNvSpPr/>
          <p:nvPr/>
        </p:nvSpPr>
        <p:spPr>
          <a:xfrm>
            <a:off x="2056590" y="118731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1" name="文本框 260">
            <a:extLst>
              <a:ext uri="{FF2B5EF4-FFF2-40B4-BE49-F238E27FC236}">
                <a16:creationId xmlns:a16="http://schemas.microsoft.com/office/drawing/2014/main" id="{B8E432BF-A8E6-41BB-12A8-3A4DD6A562C9}"/>
              </a:ext>
            </a:extLst>
          </p:cNvPr>
          <p:cNvSpPr txBox="1"/>
          <p:nvPr/>
        </p:nvSpPr>
        <p:spPr>
          <a:xfrm flipH="1">
            <a:off x="1986481" y="1093887"/>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263" name="椭圆 262">
            <a:extLst>
              <a:ext uri="{FF2B5EF4-FFF2-40B4-BE49-F238E27FC236}">
                <a16:creationId xmlns:a16="http://schemas.microsoft.com/office/drawing/2014/main" id="{E107F59B-E502-AE89-E7DC-41D2E74B3B4C}"/>
              </a:ext>
            </a:extLst>
          </p:cNvPr>
          <p:cNvSpPr/>
          <p:nvPr/>
        </p:nvSpPr>
        <p:spPr>
          <a:xfrm>
            <a:off x="2211731" y="135943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64" name="椭圆 263">
            <a:extLst>
              <a:ext uri="{FF2B5EF4-FFF2-40B4-BE49-F238E27FC236}">
                <a16:creationId xmlns:a16="http://schemas.microsoft.com/office/drawing/2014/main" id="{F9AA1957-330F-18B9-DFA0-A7EDF0E345C2}"/>
              </a:ext>
            </a:extLst>
          </p:cNvPr>
          <p:cNvSpPr/>
          <p:nvPr/>
        </p:nvSpPr>
        <p:spPr>
          <a:xfrm>
            <a:off x="2060471" y="13642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65" name="文本框 264">
            <a:extLst>
              <a:ext uri="{FF2B5EF4-FFF2-40B4-BE49-F238E27FC236}">
                <a16:creationId xmlns:a16="http://schemas.microsoft.com/office/drawing/2014/main" id="{D4960FCE-7B15-1899-9087-C5DCD9425CCD}"/>
              </a:ext>
            </a:extLst>
          </p:cNvPr>
          <p:cNvSpPr txBox="1"/>
          <p:nvPr/>
        </p:nvSpPr>
        <p:spPr>
          <a:xfrm>
            <a:off x="2280346" y="1277716"/>
            <a:ext cx="819455"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Unlabeled</a:t>
            </a:r>
            <a:endParaRPr lang="zh-CN" altLang="en-US" sz="1200" dirty="0">
              <a:latin typeface="Times New Roman" panose="02020603050405020304" pitchFamily="18" charset="0"/>
              <a:cs typeface="Times New Roman" panose="02020603050405020304" pitchFamily="18" charset="0"/>
            </a:endParaRPr>
          </a:p>
        </p:txBody>
      </p:sp>
      <p:cxnSp>
        <p:nvCxnSpPr>
          <p:cNvPr id="277" name="直接连接符 276">
            <a:extLst>
              <a:ext uri="{FF2B5EF4-FFF2-40B4-BE49-F238E27FC236}">
                <a16:creationId xmlns:a16="http://schemas.microsoft.com/office/drawing/2014/main" id="{8E1B36C9-4DB0-5E84-923C-E216DFEC07D1}"/>
              </a:ext>
            </a:extLst>
          </p:cNvPr>
          <p:cNvCxnSpPr>
            <a:cxnSpLocks/>
            <a:stCxn id="283" idx="2"/>
            <a:endCxn id="280" idx="6"/>
          </p:cNvCxnSpPr>
          <p:nvPr/>
        </p:nvCxnSpPr>
        <p:spPr>
          <a:xfrm flipH="1">
            <a:off x="7600242" y="1529629"/>
            <a:ext cx="87444" cy="725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78" name="椭圆 277">
            <a:extLst>
              <a:ext uri="{FF2B5EF4-FFF2-40B4-BE49-F238E27FC236}">
                <a16:creationId xmlns:a16="http://schemas.microsoft.com/office/drawing/2014/main" id="{63BFB5D0-86BC-2031-C70C-B3E25A2BA0ED}"/>
              </a:ext>
            </a:extLst>
          </p:cNvPr>
          <p:cNvSpPr/>
          <p:nvPr/>
        </p:nvSpPr>
        <p:spPr>
          <a:xfrm>
            <a:off x="7676915" y="17148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79" name="文本框 278">
            <a:extLst>
              <a:ext uri="{FF2B5EF4-FFF2-40B4-BE49-F238E27FC236}">
                <a16:creationId xmlns:a16="http://schemas.microsoft.com/office/drawing/2014/main" id="{D823BAF6-FBFF-7E42-A32E-5B7970D42640}"/>
              </a:ext>
            </a:extLst>
          </p:cNvPr>
          <p:cNvSpPr txBox="1"/>
          <p:nvPr/>
        </p:nvSpPr>
        <p:spPr>
          <a:xfrm flipH="1">
            <a:off x="7592915" y="1633973"/>
            <a:ext cx="282970"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sp>
        <p:nvSpPr>
          <p:cNvPr id="280" name="椭圆 279">
            <a:extLst>
              <a:ext uri="{FF2B5EF4-FFF2-40B4-BE49-F238E27FC236}">
                <a16:creationId xmlns:a16="http://schemas.microsoft.com/office/drawing/2014/main" id="{5785454B-8368-65F2-C587-17315E161B3A}"/>
              </a:ext>
            </a:extLst>
          </p:cNvPr>
          <p:cNvSpPr/>
          <p:nvPr/>
        </p:nvSpPr>
        <p:spPr>
          <a:xfrm>
            <a:off x="7522270" y="1497900"/>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1" name="直接连接符 280">
            <a:extLst>
              <a:ext uri="{FF2B5EF4-FFF2-40B4-BE49-F238E27FC236}">
                <a16:creationId xmlns:a16="http://schemas.microsoft.com/office/drawing/2014/main" id="{88F2A2A7-7D0E-B67C-2AF9-5A3B5B3B2537}"/>
              </a:ext>
            </a:extLst>
          </p:cNvPr>
          <p:cNvCxnSpPr>
            <a:cxnSpLocks/>
            <a:stCxn id="283" idx="0"/>
            <a:endCxn id="282" idx="5"/>
          </p:cNvCxnSpPr>
          <p:nvPr/>
        </p:nvCxnSpPr>
        <p:spPr>
          <a:xfrm flipH="1" flipV="1">
            <a:off x="7639169" y="1426336"/>
            <a:ext cx="87503" cy="6430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2" name="椭圆 281">
            <a:extLst>
              <a:ext uri="{FF2B5EF4-FFF2-40B4-BE49-F238E27FC236}">
                <a16:creationId xmlns:a16="http://schemas.microsoft.com/office/drawing/2014/main" id="{9BE79A67-5B11-7483-2D62-2D8C7F9134AA}"/>
              </a:ext>
            </a:extLst>
          </p:cNvPr>
          <p:cNvSpPr/>
          <p:nvPr/>
        </p:nvSpPr>
        <p:spPr>
          <a:xfrm>
            <a:off x="7572616" y="135978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椭圆 282">
            <a:extLst>
              <a:ext uri="{FF2B5EF4-FFF2-40B4-BE49-F238E27FC236}">
                <a16:creationId xmlns:a16="http://schemas.microsoft.com/office/drawing/2014/main" id="{81B9D59E-9886-7421-5084-FFDE718654D7}"/>
              </a:ext>
            </a:extLst>
          </p:cNvPr>
          <p:cNvSpPr/>
          <p:nvPr/>
        </p:nvSpPr>
        <p:spPr>
          <a:xfrm>
            <a:off x="7687686" y="1490643"/>
            <a:ext cx="77972" cy="7797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4" name="椭圆 283">
            <a:extLst>
              <a:ext uri="{FF2B5EF4-FFF2-40B4-BE49-F238E27FC236}">
                <a16:creationId xmlns:a16="http://schemas.microsoft.com/office/drawing/2014/main" id="{A3CF7902-31EB-EE8A-DFFB-E02FFE84F4B1}"/>
              </a:ext>
            </a:extLst>
          </p:cNvPr>
          <p:cNvSpPr/>
          <p:nvPr/>
        </p:nvSpPr>
        <p:spPr>
          <a:xfrm>
            <a:off x="7455964" y="1330231"/>
            <a:ext cx="350418" cy="327162"/>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5" name="直接连接符 284">
            <a:extLst>
              <a:ext uri="{FF2B5EF4-FFF2-40B4-BE49-F238E27FC236}">
                <a16:creationId xmlns:a16="http://schemas.microsoft.com/office/drawing/2014/main" id="{F8CB6BC8-A20D-6360-F127-0E18E396BA75}"/>
              </a:ext>
            </a:extLst>
          </p:cNvPr>
          <p:cNvCxnSpPr>
            <a:cxnSpLocks/>
            <a:stCxn id="278" idx="0"/>
            <a:endCxn id="283" idx="4"/>
          </p:cNvCxnSpPr>
          <p:nvPr/>
        </p:nvCxnSpPr>
        <p:spPr>
          <a:xfrm flipH="1" flipV="1">
            <a:off x="7726672" y="1568615"/>
            <a:ext cx="14537" cy="146213"/>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sp>
        <p:nvSpPr>
          <p:cNvPr id="286" name="椭圆 285">
            <a:extLst>
              <a:ext uri="{FF2B5EF4-FFF2-40B4-BE49-F238E27FC236}">
                <a16:creationId xmlns:a16="http://schemas.microsoft.com/office/drawing/2014/main" id="{8599A4C9-FEBF-21AE-B2E8-4A45FC9C3A5F}"/>
              </a:ext>
            </a:extLst>
          </p:cNvPr>
          <p:cNvSpPr/>
          <p:nvPr/>
        </p:nvSpPr>
        <p:spPr>
          <a:xfrm>
            <a:off x="7839836" y="200620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287" name="椭圆 286">
            <a:extLst>
              <a:ext uri="{FF2B5EF4-FFF2-40B4-BE49-F238E27FC236}">
                <a16:creationId xmlns:a16="http://schemas.microsoft.com/office/drawing/2014/main" id="{60F17644-2D26-1F2D-1C9C-6D6161993309}"/>
              </a:ext>
            </a:extLst>
          </p:cNvPr>
          <p:cNvSpPr/>
          <p:nvPr/>
        </p:nvSpPr>
        <p:spPr>
          <a:xfrm>
            <a:off x="7508059" y="20021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291" name="直接连接符 290">
            <a:extLst>
              <a:ext uri="{FF2B5EF4-FFF2-40B4-BE49-F238E27FC236}">
                <a16:creationId xmlns:a16="http://schemas.microsoft.com/office/drawing/2014/main" id="{364D45EF-142E-196B-01AA-4B4D4E63F3E1}"/>
              </a:ext>
            </a:extLst>
          </p:cNvPr>
          <p:cNvCxnSpPr>
            <a:cxnSpLocks/>
            <a:stCxn id="287" idx="0"/>
            <a:endCxn id="278" idx="3"/>
          </p:cNvCxnSpPr>
          <p:nvPr/>
        </p:nvCxnSpPr>
        <p:spPr>
          <a:xfrm flipV="1">
            <a:off x="7572353" y="1830682"/>
            <a:ext cx="123393" cy="171501"/>
          </a:xfrm>
          <a:prstGeom prst="line">
            <a:avLst/>
          </a:prstGeom>
        </p:spPr>
        <p:style>
          <a:lnRef idx="2">
            <a:schemeClr val="dk1"/>
          </a:lnRef>
          <a:fillRef idx="0">
            <a:schemeClr val="dk1"/>
          </a:fillRef>
          <a:effectRef idx="1">
            <a:schemeClr val="dk1"/>
          </a:effectRef>
          <a:fontRef idx="minor">
            <a:schemeClr val="tx1"/>
          </a:fontRef>
        </p:style>
      </p:cxnSp>
      <p:cxnSp>
        <p:nvCxnSpPr>
          <p:cNvPr id="298" name="直接连接符 297">
            <a:extLst>
              <a:ext uri="{FF2B5EF4-FFF2-40B4-BE49-F238E27FC236}">
                <a16:creationId xmlns:a16="http://schemas.microsoft.com/office/drawing/2014/main" id="{E1A1C76A-D825-C627-D4D3-81387C5CE2D1}"/>
              </a:ext>
            </a:extLst>
          </p:cNvPr>
          <p:cNvCxnSpPr>
            <a:cxnSpLocks/>
            <a:stCxn id="278" idx="5"/>
            <a:endCxn id="286" idx="0"/>
          </p:cNvCxnSpPr>
          <p:nvPr/>
        </p:nvCxnSpPr>
        <p:spPr>
          <a:xfrm>
            <a:off x="7786672" y="1830682"/>
            <a:ext cx="117458" cy="175520"/>
          </a:xfrm>
          <a:prstGeom prst="line">
            <a:avLst/>
          </a:prstGeom>
        </p:spPr>
        <p:style>
          <a:lnRef idx="2">
            <a:schemeClr val="dk1"/>
          </a:lnRef>
          <a:fillRef idx="0">
            <a:schemeClr val="dk1"/>
          </a:fillRef>
          <a:effectRef idx="1">
            <a:schemeClr val="dk1"/>
          </a:effectRef>
          <a:fontRef idx="minor">
            <a:schemeClr val="tx1"/>
          </a:fontRef>
        </p:style>
      </p:cxnSp>
      <p:cxnSp>
        <p:nvCxnSpPr>
          <p:cNvPr id="303" name="直接连接符 302">
            <a:extLst>
              <a:ext uri="{FF2B5EF4-FFF2-40B4-BE49-F238E27FC236}">
                <a16:creationId xmlns:a16="http://schemas.microsoft.com/office/drawing/2014/main" id="{D43DDF10-1AFB-63C4-3094-83C044F7C011}"/>
              </a:ext>
            </a:extLst>
          </p:cNvPr>
          <p:cNvCxnSpPr>
            <a:cxnSpLocks/>
            <a:stCxn id="287" idx="6"/>
            <a:endCxn id="286" idx="2"/>
          </p:cNvCxnSpPr>
          <p:nvPr/>
        </p:nvCxnSpPr>
        <p:spPr>
          <a:xfrm>
            <a:off x="7636647" y="2070049"/>
            <a:ext cx="203189" cy="4019"/>
          </a:xfrm>
          <a:prstGeom prst="line">
            <a:avLst/>
          </a:prstGeom>
        </p:spPr>
        <p:style>
          <a:lnRef idx="2">
            <a:schemeClr val="dk1"/>
          </a:lnRef>
          <a:fillRef idx="0">
            <a:schemeClr val="dk1"/>
          </a:fillRef>
          <a:effectRef idx="1">
            <a:schemeClr val="dk1"/>
          </a:effectRef>
          <a:fontRef idx="minor">
            <a:schemeClr val="tx1"/>
          </a:fontRef>
        </p:style>
      </p:cxnSp>
      <p:sp>
        <p:nvSpPr>
          <p:cNvPr id="312" name="文本框 311">
            <a:extLst>
              <a:ext uri="{FF2B5EF4-FFF2-40B4-BE49-F238E27FC236}">
                <a16:creationId xmlns:a16="http://schemas.microsoft.com/office/drawing/2014/main" id="{7BFAB8A2-13EF-E1C0-68D7-46797C0B296A}"/>
              </a:ext>
            </a:extLst>
          </p:cNvPr>
          <p:cNvSpPr txBox="1"/>
          <p:nvPr/>
        </p:nvSpPr>
        <p:spPr>
          <a:xfrm>
            <a:off x="7430261" y="192411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13" name="文本框 312">
            <a:extLst>
              <a:ext uri="{FF2B5EF4-FFF2-40B4-BE49-F238E27FC236}">
                <a16:creationId xmlns:a16="http://schemas.microsoft.com/office/drawing/2014/main" id="{7E14FB21-B334-35F9-C8F8-7915A5C58776}"/>
              </a:ext>
            </a:extLst>
          </p:cNvPr>
          <p:cNvSpPr txBox="1"/>
          <p:nvPr/>
        </p:nvSpPr>
        <p:spPr>
          <a:xfrm>
            <a:off x="7760546" y="1929607"/>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20" name="文本框 319">
            <a:extLst>
              <a:ext uri="{FF2B5EF4-FFF2-40B4-BE49-F238E27FC236}">
                <a16:creationId xmlns:a16="http://schemas.microsoft.com/office/drawing/2014/main" id="{297706F1-0731-E3AB-BC8D-81F2F7AB1088}"/>
              </a:ext>
            </a:extLst>
          </p:cNvPr>
          <p:cNvSpPr txBox="1"/>
          <p:nvPr/>
        </p:nvSpPr>
        <p:spPr>
          <a:xfrm>
            <a:off x="7095606" y="2090498"/>
            <a:ext cx="134415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Watermark sample</a:t>
            </a:r>
            <a:endParaRPr lang="zh-CN" altLang="en-US" sz="1200" dirty="0">
              <a:latin typeface="Times New Roman" panose="02020603050405020304" pitchFamily="18" charset="0"/>
              <a:cs typeface="Times New Roman" panose="02020603050405020304" pitchFamily="18" charset="0"/>
            </a:endParaRPr>
          </a:p>
        </p:txBody>
      </p:sp>
      <p:cxnSp>
        <p:nvCxnSpPr>
          <p:cNvPr id="321" name="直接箭头连接符 320">
            <a:extLst>
              <a:ext uri="{FF2B5EF4-FFF2-40B4-BE49-F238E27FC236}">
                <a16:creationId xmlns:a16="http://schemas.microsoft.com/office/drawing/2014/main" id="{EE4BD46A-3274-58B9-9385-D8E85FE23B2A}"/>
              </a:ext>
            </a:extLst>
          </p:cNvPr>
          <p:cNvCxnSpPr>
            <a:cxnSpLocks/>
          </p:cNvCxnSpPr>
          <p:nvPr/>
        </p:nvCxnSpPr>
        <p:spPr>
          <a:xfrm>
            <a:off x="7756321" y="2354452"/>
            <a:ext cx="0" cy="231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29" name="文本框 328">
            <a:extLst>
              <a:ext uri="{FF2B5EF4-FFF2-40B4-BE49-F238E27FC236}">
                <a16:creationId xmlns:a16="http://schemas.microsoft.com/office/drawing/2014/main" id="{B3407297-6E04-BAF1-C723-2839C362EE94}"/>
              </a:ext>
            </a:extLst>
          </p:cNvPr>
          <p:cNvSpPr txBox="1"/>
          <p:nvPr/>
        </p:nvSpPr>
        <p:spPr>
          <a:xfrm>
            <a:off x="6749531" y="2581767"/>
            <a:ext cx="2370406" cy="461665"/>
          </a:xfrm>
          <a:prstGeom prst="rect">
            <a:avLst/>
          </a:prstGeom>
          <a:noFill/>
        </p:spPr>
        <p:txBody>
          <a:bodyPr wrap="square">
            <a:spAutoFit/>
          </a:bodyPr>
          <a:lstStyle/>
          <a:p>
            <a:pPr algn="ctr"/>
            <a:r>
              <a:rPr lang="en-US" altLang="zh-CN" sz="1200" b="0" i="0" dirty="0">
                <a:effectLst/>
                <a:latin typeface="Times New Roman" panose="02020603050405020304" pitchFamily="18" charset="0"/>
                <a:cs typeface="Times New Roman" panose="02020603050405020304" pitchFamily="18" charset="0"/>
              </a:rPr>
              <a:t>Soft </a:t>
            </a:r>
            <a:r>
              <a:rPr lang="en-US" altLang="zh-CN" sz="1200" dirty="0">
                <a:latin typeface="Times New Roman" panose="02020603050405020304" pitchFamily="18" charset="0"/>
                <a:cs typeface="Times New Roman" panose="02020603050405020304" pitchFamily="18" charset="0"/>
              </a:rPr>
              <a:t>n</a:t>
            </a:r>
            <a:r>
              <a:rPr lang="en-US" altLang="zh-CN" sz="1200" b="0" i="0" dirty="0">
                <a:effectLst/>
                <a:latin typeface="Times New Roman" panose="02020603050405020304" pitchFamily="18" charset="0"/>
                <a:cs typeface="Times New Roman" panose="02020603050405020304" pitchFamily="18" charset="0"/>
              </a:rPr>
              <a:t>ode </a:t>
            </a:r>
            <a:r>
              <a:rPr lang="en-US" altLang="zh-CN" sz="1200" dirty="0">
                <a:latin typeface="Times New Roman" panose="02020603050405020304" pitchFamily="18" charset="0"/>
                <a:cs typeface="Times New Roman" panose="02020603050405020304" pitchFamily="18" charset="0"/>
              </a:rPr>
              <a:t>is incorrectly classified</a:t>
            </a:r>
            <a:endParaRPr lang="en-US" altLang="zh-CN" sz="1200" b="0" i="0" dirty="0">
              <a:effectLst/>
              <a:latin typeface="Times New Roman" panose="02020603050405020304" pitchFamily="18" charset="0"/>
              <a:cs typeface="Times New Roman" panose="02020603050405020304" pitchFamily="18" charset="0"/>
            </a:endParaRPr>
          </a:p>
          <a:p>
            <a:pPr algn="ctr"/>
            <a:r>
              <a:rPr lang="en-US" altLang="zh-CN" sz="1200" b="0" i="0" dirty="0">
                <a:solidFill>
                  <a:srgbClr val="FF0000"/>
                </a:solidFill>
                <a:effectLst/>
                <a:latin typeface="Times New Roman" panose="02020603050405020304" pitchFamily="18" charset="0"/>
                <a:cs typeface="Times New Roman" panose="02020603050405020304" pitchFamily="18" charset="0"/>
              </a:rPr>
              <a:t>Incorrect results</a:t>
            </a:r>
          </a:p>
        </p:txBody>
      </p:sp>
      <p:sp>
        <p:nvSpPr>
          <p:cNvPr id="334" name="椭圆 333">
            <a:extLst>
              <a:ext uri="{FF2B5EF4-FFF2-40B4-BE49-F238E27FC236}">
                <a16:creationId xmlns:a16="http://schemas.microsoft.com/office/drawing/2014/main" id="{5F900946-55E2-8145-69F8-2C15946196B2}"/>
              </a:ext>
            </a:extLst>
          </p:cNvPr>
          <p:cNvSpPr/>
          <p:nvPr/>
        </p:nvSpPr>
        <p:spPr>
          <a:xfrm>
            <a:off x="3439180" y="34716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35" name="椭圆 334">
            <a:extLst>
              <a:ext uri="{FF2B5EF4-FFF2-40B4-BE49-F238E27FC236}">
                <a16:creationId xmlns:a16="http://schemas.microsoft.com/office/drawing/2014/main" id="{27041FDE-4455-F2EC-17F1-5A2E50FDD82A}"/>
              </a:ext>
            </a:extLst>
          </p:cNvPr>
          <p:cNvSpPr/>
          <p:nvPr/>
        </p:nvSpPr>
        <p:spPr>
          <a:xfrm>
            <a:off x="3743980" y="384488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36" name="椭圆 335">
            <a:extLst>
              <a:ext uri="{FF2B5EF4-FFF2-40B4-BE49-F238E27FC236}">
                <a16:creationId xmlns:a16="http://schemas.microsoft.com/office/drawing/2014/main" id="{1F350EC8-59DB-D01F-0697-756F67EB1EE2}"/>
              </a:ext>
            </a:extLst>
          </p:cNvPr>
          <p:cNvSpPr/>
          <p:nvPr/>
        </p:nvSpPr>
        <p:spPr>
          <a:xfrm>
            <a:off x="3797894" y="42827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337" name="直接连接符 336">
            <a:extLst>
              <a:ext uri="{FF2B5EF4-FFF2-40B4-BE49-F238E27FC236}">
                <a16:creationId xmlns:a16="http://schemas.microsoft.com/office/drawing/2014/main" id="{BAA5A092-B950-857A-1D3F-872FD86426D0}"/>
              </a:ext>
            </a:extLst>
          </p:cNvPr>
          <p:cNvCxnSpPr>
            <a:cxnSpLocks/>
            <a:stCxn id="334" idx="3"/>
          </p:cNvCxnSpPr>
          <p:nvPr/>
        </p:nvCxnSpPr>
        <p:spPr>
          <a:xfrm flipH="1">
            <a:off x="3216533" y="3587482"/>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338" name="直接连接符 337">
            <a:extLst>
              <a:ext uri="{FF2B5EF4-FFF2-40B4-BE49-F238E27FC236}">
                <a16:creationId xmlns:a16="http://schemas.microsoft.com/office/drawing/2014/main" id="{6DF3E435-0C2F-C4C6-2AAD-981CA6518970}"/>
              </a:ext>
            </a:extLst>
          </p:cNvPr>
          <p:cNvCxnSpPr>
            <a:cxnSpLocks/>
            <a:stCxn id="334" idx="5"/>
            <a:endCxn id="335" idx="1"/>
          </p:cNvCxnSpPr>
          <p:nvPr/>
        </p:nvCxnSpPr>
        <p:spPr>
          <a:xfrm>
            <a:off x="3548937" y="3587482"/>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339" name="直接连接符 338">
            <a:extLst>
              <a:ext uri="{FF2B5EF4-FFF2-40B4-BE49-F238E27FC236}">
                <a16:creationId xmlns:a16="http://schemas.microsoft.com/office/drawing/2014/main" id="{95C350A9-DD6C-5270-16D4-DB01502E2FFE}"/>
              </a:ext>
            </a:extLst>
          </p:cNvPr>
          <p:cNvCxnSpPr>
            <a:cxnSpLocks/>
          </p:cNvCxnSpPr>
          <p:nvPr/>
        </p:nvCxnSpPr>
        <p:spPr>
          <a:xfrm>
            <a:off x="3261996" y="3940866"/>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340" name="直接连接符 339">
            <a:extLst>
              <a:ext uri="{FF2B5EF4-FFF2-40B4-BE49-F238E27FC236}">
                <a16:creationId xmlns:a16="http://schemas.microsoft.com/office/drawing/2014/main" id="{04E8162A-E6D8-C877-EC20-1BC2EAD48DDE}"/>
              </a:ext>
            </a:extLst>
          </p:cNvPr>
          <p:cNvCxnSpPr>
            <a:cxnSpLocks/>
            <a:stCxn id="335" idx="3"/>
          </p:cNvCxnSpPr>
          <p:nvPr/>
        </p:nvCxnSpPr>
        <p:spPr>
          <a:xfrm flipH="1">
            <a:off x="3484643" y="3960743"/>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341" name="直接连接符 340">
            <a:extLst>
              <a:ext uri="{FF2B5EF4-FFF2-40B4-BE49-F238E27FC236}">
                <a16:creationId xmlns:a16="http://schemas.microsoft.com/office/drawing/2014/main" id="{A831151C-3AB9-2C33-4172-AFC9ED3FC65B}"/>
              </a:ext>
            </a:extLst>
          </p:cNvPr>
          <p:cNvCxnSpPr>
            <a:cxnSpLocks/>
            <a:stCxn id="350" idx="2"/>
            <a:endCxn id="335" idx="7"/>
          </p:cNvCxnSpPr>
          <p:nvPr/>
        </p:nvCxnSpPr>
        <p:spPr>
          <a:xfrm flipH="1">
            <a:off x="3853737" y="3835211"/>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342" name="直接连接符 341">
            <a:extLst>
              <a:ext uri="{FF2B5EF4-FFF2-40B4-BE49-F238E27FC236}">
                <a16:creationId xmlns:a16="http://schemas.microsoft.com/office/drawing/2014/main" id="{AC3DDC72-14FB-3598-5648-AB3177735728}"/>
              </a:ext>
            </a:extLst>
          </p:cNvPr>
          <p:cNvCxnSpPr>
            <a:cxnSpLocks/>
            <a:stCxn id="336" idx="0"/>
            <a:endCxn id="335" idx="4"/>
          </p:cNvCxnSpPr>
          <p:nvPr/>
        </p:nvCxnSpPr>
        <p:spPr>
          <a:xfrm flipH="1" flipV="1">
            <a:off x="3808274" y="3980620"/>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343" name="直接连接符 342">
            <a:extLst>
              <a:ext uri="{FF2B5EF4-FFF2-40B4-BE49-F238E27FC236}">
                <a16:creationId xmlns:a16="http://schemas.microsoft.com/office/drawing/2014/main" id="{F34AA5C0-6EEC-96F4-E12E-8DAE95DC4BDC}"/>
              </a:ext>
            </a:extLst>
          </p:cNvPr>
          <p:cNvCxnSpPr>
            <a:cxnSpLocks/>
            <a:stCxn id="349" idx="1"/>
            <a:endCxn id="335" idx="5"/>
          </p:cNvCxnSpPr>
          <p:nvPr/>
        </p:nvCxnSpPr>
        <p:spPr>
          <a:xfrm flipH="1" flipV="1">
            <a:off x="3853737" y="3960743"/>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344" name="直接连接符 343">
            <a:extLst>
              <a:ext uri="{FF2B5EF4-FFF2-40B4-BE49-F238E27FC236}">
                <a16:creationId xmlns:a16="http://schemas.microsoft.com/office/drawing/2014/main" id="{946C0F3C-CD1C-61FC-E680-A69CAF9788B1}"/>
              </a:ext>
            </a:extLst>
          </p:cNvPr>
          <p:cNvCxnSpPr>
            <a:cxnSpLocks/>
            <a:stCxn id="350" idx="5"/>
            <a:endCxn id="349" idx="0"/>
          </p:cNvCxnSpPr>
          <p:nvPr/>
        </p:nvCxnSpPr>
        <p:spPr>
          <a:xfrm>
            <a:off x="4211065" y="3883199"/>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345" name="直接连接符 344">
            <a:extLst>
              <a:ext uri="{FF2B5EF4-FFF2-40B4-BE49-F238E27FC236}">
                <a16:creationId xmlns:a16="http://schemas.microsoft.com/office/drawing/2014/main" id="{A830A7C3-3B40-D934-DDE2-0D99E0D3F88F}"/>
              </a:ext>
            </a:extLst>
          </p:cNvPr>
          <p:cNvCxnSpPr>
            <a:cxnSpLocks/>
            <a:stCxn id="334" idx="4"/>
          </p:cNvCxnSpPr>
          <p:nvPr/>
        </p:nvCxnSpPr>
        <p:spPr>
          <a:xfrm flipH="1">
            <a:off x="3439180" y="3607359"/>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346" name="直接连接符 345">
            <a:extLst>
              <a:ext uri="{FF2B5EF4-FFF2-40B4-BE49-F238E27FC236}">
                <a16:creationId xmlns:a16="http://schemas.microsoft.com/office/drawing/2014/main" id="{66A0C67E-B3D7-D934-D771-BC979B1BB164}"/>
              </a:ext>
            </a:extLst>
          </p:cNvPr>
          <p:cNvCxnSpPr>
            <a:cxnSpLocks/>
            <a:endCxn id="336" idx="2"/>
          </p:cNvCxnSpPr>
          <p:nvPr/>
        </p:nvCxnSpPr>
        <p:spPr>
          <a:xfrm>
            <a:off x="3482924" y="4329293"/>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347" name="椭圆 346">
            <a:extLst>
              <a:ext uri="{FF2B5EF4-FFF2-40B4-BE49-F238E27FC236}">
                <a16:creationId xmlns:a16="http://schemas.microsoft.com/office/drawing/2014/main" id="{A9D9CE8F-EFA0-8A4E-D2E1-50B3988F8BD5}"/>
              </a:ext>
            </a:extLst>
          </p:cNvPr>
          <p:cNvSpPr/>
          <p:nvPr/>
        </p:nvSpPr>
        <p:spPr>
          <a:xfrm>
            <a:off x="3369642" y="421704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8" name="椭圆 347">
            <a:extLst>
              <a:ext uri="{FF2B5EF4-FFF2-40B4-BE49-F238E27FC236}">
                <a16:creationId xmlns:a16="http://schemas.microsoft.com/office/drawing/2014/main" id="{E661D64F-CBCD-5E44-3936-C5B16BCA4227}"/>
              </a:ext>
            </a:extLst>
          </p:cNvPr>
          <p:cNvSpPr/>
          <p:nvPr/>
        </p:nvSpPr>
        <p:spPr>
          <a:xfrm>
            <a:off x="3180078" y="380802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67AE96BA-9CBB-272A-E3C1-930A4EE3951C}"/>
              </a:ext>
            </a:extLst>
          </p:cNvPr>
          <p:cNvSpPr/>
          <p:nvPr/>
        </p:nvSpPr>
        <p:spPr>
          <a:xfrm>
            <a:off x="4176115" y="408542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椭圆 349">
            <a:extLst>
              <a:ext uri="{FF2B5EF4-FFF2-40B4-BE49-F238E27FC236}">
                <a16:creationId xmlns:a16="http://schemas.microsoft.com/office/drawing/2014/main" id="{0351031E-AE3E-C2FC-12DE-116EFEC82CE8}"/>
              </a:ext>
            </a:extLst>
          </p:cNvPr>
          <p:cNvSpPr/>
          <p:nvPr/>
        </p:nvSpPr>
        <p:spPr>
          <a:xfrm>
            <a:off x="4101308" y="376734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1" name="文本框 350">
            <a:extLst>
              <a:ext uri="{FF2B5EF4-FFF2-40B4-BE49-F238E27FC236}">
                <a16:creationId xmlns:a16="http://schemas.microsoft.com/office/drawing/2014/main" id="{73AD21E1-0742-B0F5-4DA9-563757B33560}"/>
              </a:ext>
            </a:extLst>
          </p:cNvPr>
          <p:cNvSpPr txBox="1"/>
          <p:nvPr/>
        </p:nvSpPr>
        <p:spPr>
          <a:xfrm>
            <a:off x="3372384" y="337103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2" name="文本框 351">
            <a:extLst>
              <a:ext uri="{FF2B5EF4-FFF2-40B4-BE49-F238E27FC236}">
                <a16:creationId xmlns:a16="http://schemas.microsoft.com/office/drawing/2014/main" id="{9CEA6B12-1308-1B82-CEA7-5469E067F8C6}"/>
              </a:ext>
            </a:extLst>
          </p:cNvPr>
          <p:cNvSpPr txBox="1"/>
          <p:nvPr/>
        </p:nvSpPr>
        <p:spPr>
          <a:xfrm>
            <a:off x="3664343" y="37598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54" name="直接连接符 353">
            <a:extLst>
              <a:ext uri="{FF2B5EF4-FFF2-40B4-BE49-F238E27FC236}">
                <a16:creationId xmlns:a16="http://schemas.microsoft.com/office/drawing/2014/main" id="{0A4A997B-C85A-F161-0734-D74160FE8C72}"/>
              </a:ext>
            </a:extLst>
          </p:cNvPr>
          <p:cNvCxnSpPr>
            <a:cxnSpLocks/>
          </p:cNvCxnSpPr>
          <p:nvPr/>
        </p:nvCxnSpPr>
        <p:spPr>
          <a:xfrm flipH="1">
            <a:off x="3819009" y="3542257"/>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357" name="椭圆 356">
            <a:extLst>
              <a:ext uri="{FF2B5EF4-FFF2-40B4-BE49-F238E27FC236}">
                <a16:creationId xmlns:a16="http://schemas.microsoft.com/office/drawing/2014/main" id="{6286ED04-DE81-A0D3-1E45-B140A70E50E3}"/>
              </a:ext>
            </a:extLst>
          </p:cNvPr>
          <p:cNvSpPr/>
          <p:nvPr/>
        </p:nvSpPr>
        <p:spPr>
          <a:xfrm>
            <a:off x="3796150" y="3453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58" name="文本框 357">
            <a:extLst>
              <a:ext uri="{FF2B5EF4-FFF2-40B4-BE49-F238E27FC236}">
                <a16:creationId xmlns:a16="http://schemas.microsoft.com/office/drawing/2014/main" id="{D6CE305A-6FB4-A446-65FB-E796F847FDCE}"/>
              </a:ext>
            </a:extLst>
          </p:cNvPr>
          <p:cNvSpPr txBox="1"/>
          <p:nvPr/>
        </p:nvSpPr>
        <p:spPr>
          <a:xfrm>
            <a:off x="3101692" y="3706476"/>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59" name="文本框 358">
            <a:extLst>
              <a:ext uri="{FF2B5EF4-FFF2-40B4-BE49-F238E27FC236}">
                <a16:creationId xmlns:a16="http://schemas.microsoft.com/office/drawing/2014/main" id="{21CFD165-1CF2-0DD4-BB1E-F0B6767B0BD7}"/>
              </a:ext>
            </a:extLst>
          </p:cNvPr>
          <p:cNvSpPr txBox="1"/>
          <p:nvPr/>
        </p:nvSpPr>
        <p:spPr>
          <a:xfrm>
            <a:off x="4023443" y="3687029"/>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60" name="文本框 359">
            <a:extLst>
              <a:ext uri="{FF2B5EF4-FFF2-40B4-BE49-F238E27FC236}">
                <a16:creationId xmlns:a16="http://schemas.microsoft.com/office/drawing/2014/main" id="{AE13B2EA-0AEC-9A0B-033C-89E9BF882854}"/>
              </a:ext>
            </a:extLst>
          </p:cNvPr>
          <p:cNvSpPr txBox="1"/>
          <p:nvPr/>
        </p:nvSpPr>
        <p:spPr>
          <a:xfrm>
            <a:off x="4779539" y="218169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362" name="直接连接符 361">
            <a:extLst>
              <a:ext uri="{FF2B5EF4-FFF2-40B4-BE49-F238E27FC236}">
                <a16:creationId xmlns:a16="http://schemas.microsoft.com/office/drawing/2014/main" id="{6C711D34-23E3-3C87-7849-285DB628B2A5}"/>
              </a:ext>
            </a:extLst>
          </p:cNvPr>
          <p:cNvCxnSpPr>
            <a:cxnSpLocks/>
            <a:stCxn id="366" idx="2"/>
            <a:endCxn id="363" idx="6"/>
          </p:cNvCxnSpPr>
          <p:nvPr/>
        </p:nvCxnSpPr>
        <p:spPr>
          <a:xfrm flipH="1">
            <a:off x="4397933" y="3909638"/>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3" name="椭圆 362">
            <a:extLst>
              <a:ext uri="{FF2B5EF4-FFF2-40B4-BE49-F238E27FC236}">
                <a16:creationId xmlns:a16="http://schemas.microsoft.com/office/drawing/2014/main" id="{DF9BCD2F-1335-8084-AC0C-C8A48DBE8FEE}"/>
              </a:ext>
            </a:extLst>
          </p:cNvPr>
          <p:cNvSpPr/>
          <p:nvPr/>
        </p:nvSpPr>
        <p:spPr>
          <a:xfrm>
            <a:off x="4319961" y="3877909"/>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4" name="直接连接符 363">
            <a:extLst>
              <a:ext uri="{FF2B5EF4-FFF2-40B4-BE49-F238E27FC236}">
                <a16:creationId xmlns:a16="http://schemas.microsoft.com/office/drawing/2014/main" id="{5CE5F229-844C-E172-3E36-29971B4F64C5}"/>
              </a:ext>
            </a:extLst>
          </p:cNvPr>
          <p:cNvCxnSpPr>
            <a:cxnSpLocks/>
            <a:stCxn id="366" idx="0"/>
            <a:endCxn id="365" idx="5"/>
          </p:cNvCxnSpPr>
          <p:nvPr/>
        </p:nvCxnSpPr>
        <p:spPr>
          <a:xfrm flipH="1" flipV="1">
            <a:off x="4436860" y="3806345"/>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65" name="椭圆 364">
            <a:extLst>
              <a:ext uri="{FF2B5EF4-FFF2-40B4-BE49-F238E27FC236}">
                <a16:creationId xmlns:a16="http://schemas.microsoft.com/office/drawing/2014/main" id="{644190B7-3E3F-8CB0-54C2-E47B7312A0E5}"/>
              </a:ext>
            </a:extLst>
          </p:cNvPr>
          <p:cNvSpPr/>
          <p:nvPr/>
        </p:nvSpPr>
        <p:spPr>
          <a:xfrm>
            <a:off x="4370307" y="373979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椭圆 365">
            <a:extLst>
              <a:ext uri="{FF2B5EF4-FFF2-40B4-BE49-F238E27FC236}">
                <a16:creationId xmlns:a16="http://schemas.microsoft.com/office/drawing/2014/main" id="{F0325374-6107-9A94-5C6E-3C53FD891D5C}"/>
              </a:ext>
            </a:extLst>
          </p:cNvPr>
          <p:cNvSpPr/>
          <p:nvPr/>
        </p:nvSpPr>
        <p:spPr>
          <a:xfrm>
            <a:off x="4485377" y="3870652"/>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9" name="直接连接符 368">
            <a:extLst>
              <a:ext uri="{FF2B5EF4-FFF2-40B4-BE49-F238E27FC236}">
                <a16:creationId xmlns:a16="http://schemas.microsoft.com/office/drawing/2014/main" id="{BC655929-7996-EF06-0711-390297B22B40}"/>
              </a:ext>
            </a:extLst>
          </p:cNvPr>
          <p:cNvCxnSpPr>
            <a:cxnSpLocks/>
            <a:stCxn id="363" idx="4"/>
            <a:endCxn id="349" idx="7"/>
          </p:cNvCxnSpPr>
          <p:nvPr/>
        </p:nvCxnSpPr>
        <p:spPr>
          <a:xfrm flipH="1">
            <a:off x="4285872" y="3955881"/>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377" name="直接连接符 376">
            <a:extLst>
              <a:ext uri="{FF2B5EF4-FFF2-40B4-BE49-F238E27FC236}">
                <a16:creationId xmlns:a16="http://schemas.microsoft.com/office/drawing/2014/main" id="{E3786B17-A73B-8F3D-4644-F09699474573}"/>
              </a:ext>
            </a:extLst>
          </p:cNvPr>
          <p:cNvCxnSpPr>
            <a:cxnSpLocks/>
            <a:stCxn id="365" idx="2"/>
            <a:endCxn id="350" idx="7"/>
          </p:cNvCxnSpPr>
          <p:nvPr/>
        </p:nvCxnSpPr>
        <p:spPr>
          <a:xfrm flipH="1">
            <a:off x="4211065" y="3778778"/>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3" name="椭圆 382">
            <a:extLst>
              <a:ext uri="{FF2B5EF4-FFF2-40B4-BE49-F238E27FC236}">
                <a16:creationId xmlns:a16="http://schemas.microsoft.com/office/drawing/2014/main" id="{401B9D8F-5647-8C8F-1F50-055794348098}"/>
              </a:ext>
            </a:extLst>
          </p:cNvPr>
          <p:cNvSpPr/>
          <p:nvPr/>
        </p:nvSpPr>
        <p:spPr>
          <a:xfrm>
            <a:off x="4453110" y="408116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384" name="直接连接符 383">
            <a:extLst>
              <a:ext uri="{FF2B5EF4-FFF2-40B4-BE49-F238E27FC236}">
                <a16:creationId xmlns:a16="http://schemas.microsoft.com/office/drawing/2014/main" id="{72EA6105-CF6C-237D-07F9-416FB1D18454}"/>
              </a:ext>
            </a:extLst>
          </p:cNvPr>
          <p:cNvCxnSpPr>
            <a:cxnSpLocks/>
            <a:stCxn id="366" idx="4"/>
            <a:endCxn id="383" idx="0"/>
          </p:cNvCxnSpPr>
          <p:nvPr/>
        </p:nvCxnSpPr>
        <p:spPr>
          <a:xfrm flipH="1">
            <a:off x="4517404" y="3948624"/>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389" name="文本框 388">
            <a:extLst>
              <a:ext uri="{FF2B5EF4-FFF2-40B4-BE49-F238E27FC236}">
                <a16:creationId xmlns:a16="http://schemas.microsoft.com/office/drawing/2014/main" id="{4B5F8BE5-FAA6-BF00-6179-561FF1D12D2B}"/>
              </a:ext>
            </a:extLst>
          </p:cNvPr>
          <p:cNvSpPr txBox="1"/>
          <p:nvPr/>
        </p:nvSpPr>
        <p:spPr>
          <a:xfrm>
            <a:off x="4116296" y="4030081"/>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390" name="直接连接符 389">
            <a:extLst>
              <a:ext uri="{FF2B5EF4-FFF2-40B4-BE49-F238E27FC236}">
                <a16:creationId xmlns:a16="http://schemas.microsoft.com/office/drawing/2014/main" id="{B8105451-DA97-7D3F-A6F2-87968F2EDDA3}"/>
              </a:ext>
            </a:extLst>
          </p:cNvPr>
          <p:cNvCxnSpPr>
            <a:cxnSpLocks/>
            <a:stCxn id="383" idx="2"/>
            <a:endCxn id="349" idx="5"/>
          </p:cNvCxnSpPr>
          <p:nvPr/>
        </p:nvCxnSpPr>
        <p:spPr>
          <a:xfrm flipH="1">
            <a:off x="4285872" y="4149031"/>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393" name="文本框 392">
            <a:extLst>
              <a:ext uri="{FF2B5EF4-FFF2-40B4-BE49-F238E27FC236}">
                <a16:creationId xmlns:a16="http://schemas.microsoft.com/office/drawing/2014/main" id="{80C954DE-06E9-831A-E992-CFFB6AF84DB0}"/>
              </a:ext>
            </a:extLst>
          </p:cNvPr>
          <p:cNvSpPr txBox="1"/>
          <p:nvPr/>
        </p:nvSpPr>
        <p:spPr>
          <a:xfrm>
            <a:off x="3968929" y="413243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94" name="椭圆 393">
            <a:extLst>
              <a:ext uri="{FF2B5EF4-FFF2-40B4-BE49-F238E27FC236}">
                <a16:creationId xmlns:a16="http://schemas.microsoft.com/office/drawing/2014/main" id="{4BF1FF84-3A03-00AE-4C4F-1EDC6CF558B9}"/>
              </a:ext>
            </a:extLst>
          </p:cNvPr>
          <p:cNvSpPr/>
          <p:nvPr/>
        </p:nvSpPr>
        <p:spPr>
          <a:xfrm>
            <a:off x="3917936" y="3653267"/>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5" name="文本框 404">
            <a:extLst>
              <a:ext uri="{FF2B5EF4-FFF2-40B4-BE49-F238E27FC236}">
                <a16:creationId xmlns:a16="http://schemas.microsoft.com/office/drawing/2014/main" id="{0FC7F6E8-C7D5-461A-D9BC-122292EBC8B3}"/>
              </a:ext>
            </a:extLst>
          </p:cNvPr>
          <p:cNvSpPr txBox="1"/>
          <p:nvPr/>
        </p:nvSpPr>
        <p:spPr>
          <a:xfrm>
            <a:off x="3255680" y="2802265"/>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compromised datasets</a:t>
            </a:r>
            <a:endParaRPr lang="zh-CN" altLang="en-US" sz="1200" dirty="0">
              <a:latin typeface="Times New Roman" panose="02020603050405020304" pitchFamily="18" charset="0"/>
              <a:cs typeface="Times New Roman" panose="02020603050405020304" pitchFamily="18" charset="0"/>
            </a:endParaRPr>
          </a:p>
        </p:txBody>
      </p:sp>
      <p:sp>
        <p:nvSpPr>
          <p:cNvPr id="435" name="文本框 434">
            <a:extLst>
              <a:ext uri="{FF2B5EF4-FFF2-40B4-BE49-F238E27FC236}">
                <a16:creationId xmlns:a16="http://schemas.microsoft.com/office/drawing/2014/main" id="{CC5F19F1-AA90-62DE-DCE6-4E18C22C8252}"/>
              </a:ext>
            </a:extLst>
          </p:cNvPr>
          <p:cNvSpPr txBox="1"/>
          <p:nvPr/>
        </p:nvSpPr>
        <p:spPr>
          <a:xfrm>
            <a:off x="4627446" y="3672680"/>
            <a:ext cx="1107537" cy="646331"/>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Inherent hard node selection for activation</a:t>
            </a:r>
            <a:endParaRPr lang="zh-CN" altLang="en-US" sz="1200" dirty="0">
              <a:latin typeface="Times New Roman" panose="02020603050405020304" pitchFamily="18" charset="0"/>
              <a:cs typeface="Times New Roman" panose="02020603050405020304" pitchFamily="18" charset="0"/>
            </a:endParaRPr>
          </a:p>
        </p:txBody>
      </p:sp>
      <p:sp>
        <p:nvSpPr>
          <p:cNvPr id="457" name="矩形 456">
            <a:extLst>
              <a:ext uri="{FF2B5EF4-FFF2-40B4-BE49-F238E27FC236}">
                <a16:creationId xmlns:a16="http://schemas.microsoft.com/office/drawing/2014/main" id="{B5FB23F8-72E3-520F-507B-1FEC15EAA9F8}"/>
              </a:ext>
            </a:extLst>
          </p:cNvPr>
          <p:cNvSpPr/>
          <p:nvPr/>
        </p:nvSpPr>
        <p:spPr>
          <a:xfrm>
            <a:off x="3221953" y="4726398"/>
            <a:ext cx="2270625" cy="609486"/>
          </a:xfrm>
          <a:prstGeom prst="rect">
            <a:avLst/>
          </a:prstGeom>
          <a:noFill/>
          <a:ln>
            <a:solidFill>
              <a:schemeClr val="tx1">
                <a:lumMod val="95000"/>
                <a:lumOff val="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文本框 466">
            <a:extLst>
              <a:ext uri="{FF2B5EF4-FFF2-40B4-BE49-F238E27FC236}">
                <a16:creationId xmlns:a16="http://schemas.microsoft.com/office/drawing/2014/main" id="{5BA31795-3812-A1E1-6CE6-1DA7E8D2F17A}"/>
              </a:ext>
            </a:extLst>
          </p:cNvPr>
          <p:cNvSpPr txBox="1"/>
          <p:nvPr/>
        </p:nvSpPr>
        <p:spPr>
          <a:xfrm>
            <a:off x="3313543" y="5415597"/>
            <a:ext cx="2237333" cy="276999"/>
          </a:xfrm>
          <a:prstGeom prst="rect">
            <a:avLst/>
          </a:prstGeom>
          <a:noFill/>
        </p:spPr>
        <p:txBody>
          <a:bodyPr wrap="square">
            <a:spAutoFit/>
          </a:bodyPr>
          <a:lstStyle/>
          <a:p>
            <a:r>
              <a:rPr lang="en-US" altLang="zh-CN" sz="1200" b="0" i="0" dirty="0">
                <a:effectLst/>
                <a:latin typeface="Times New Roman" panose="02020603050405020304" pitchFamily="18" charset="0"/>
                <a:cs typeface="Times New Roman" panose="02020603050405020304" pitchFamily="18" charset="0"/>
              </a:rPr>
              <a:t>Release of harmless datasets</a:t>
            </a:r>
            <a:endParaRPr lang="zh-CN" altLang="en-US" sz="1200" dirty="0">
              <a:latin typeface="Times New Roman" panose="02020603050405020304" pitchFamily="18" charset="0"/>
              <a:cs typeface="Times New Roman" panose="02020603050405020304" pitchFamily="18" charset="0"/>
            </a:endParaRPr>
          </a:p>
        </p:txBody>
      </p:sp>
      <p:sp>
        <p:nvSpPr>
          <p:cNvPr id="475" name="文本框 474">
            <a:extLst>
              <a:ext uri="{FF2B5EF4-FFF2-40B4-BE49-F238E27FC236}">
                <a16:creationId xmlns:a16="http://schemas.microsoft.com/office/drawing/2014/main" id="{D5B744F1-4803-17C3-1AE2-256078CD7EA4}"/>
              </a:ext>
            </a:extLst>
          </p:cNvPr>
          <p:cNvSpPr txBox="1"/>
          <p:nvPr/>
        </p:nvSpPr>
        <p:spPr>
          <a:xfrm>
            <a:off x="4749288" y="4830374"/>
            <a:ext cx="815388"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a:t>
            </a:r>
          </a:p>
          <a:p>
            <a:pPr algn="ctr"/>
            <a:r>
              <a:rPr lang="en-US" altLang="zh-CN" sz="1200" i="0" dirty="0">
                <a:effectLst/>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476" name="箭头: 右 475">
            <a:extLst>
              <a:ext uri="{FF2B5EF4-FFF2-40B4-BE49-F238E27FC236}">
                <a16:creationId xmlns:a16="http://schemas.microsoft.com/office/drawing/2014/main" id="{76A67163-93D6-B6C6-3682-EB8587388247}"/>
              </a:ext>
            </a:extLst>
          </p:cNvPr>
          <p:cNvSpPr/>
          <p:nvPr/>
        </p:nvSpPr>
        <p:spPr>
          <a:xfrm>
            <a:off x="5633781" y="4088306"/>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7" name="文本框 476">
            <a:extLst>
              <a:ext uri="{FF2B5EF4-FFF2-40B4-BE49-F238E27FC236}">
                <a16:creationId xmlns:a16="http://schemas.microsoft.com/office/drawing/2014/main" id="{77D7717A-6C6E-AA87-AF5F-626D27D3EC02}"/>
              </a:ext>
            </a:extLst>
          </p:cNvPr>
          <p:cNvSpPr txBox="1"/>
          <p:nvPr/>
        </p:nvSpPr>
        <p:spPr>
          <a:xfrm>
            <a:off x="5444432" y="3862803"/>
            <a:ext cx="6921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Train</a:t>
            </a:r>
            <a:endParaRPr lang="zh-CN" altLang="en-US" sz="1200" dirty="0">
              <a:latin typeface="Times New Roman" panose="02020603050405020304" pitchFamily="18" charset="0"/>
              <a:cs typeface="Times New Roman" panose="02020603050405020304" pitchFamily="18" charset="0"/>
            </a:endParaRPr>
          </a:p>
        </p:txBody>
      </p:sp>
      <p:cxnSp>
        <p:nvCxnSpPr>
          <p:cNvPr id="483" name="直接连接符 482">
            <a:extLst>
              <a:ext uri="{FF2B5EF4-FFF2-40B4-BE49-F238E27FC236}">
                <a16:creationId xmlns:a16="http://schemas.microsoft.com/office/drawing/2014/main" id="{32020E6B-EEFC-34F0-3927-24399ABCEF86}"/>
              </a:ext>
            </a:extLst>
          </p:cNvPr>
          <p:cNvCxnSpPr>
            <a:cxnSpLocks/>
            <a:stCxn id="485" idx="5"/>
            <a:endCxn id="484" idx="0"/>
          </p:cNvCxnSpPr>
          <p:nvPr/>
        </p:nvCxnSpPr>
        <p:spPr>
          <a:xfrm>
            <a:off x="7482711" y="3993195"/>
            <a:ext cx="29344" cy="202228"/>
          </a:xfrm>
          <a:prstGeom prst="line">
            <a:avLst/>
          </a:prstGeom>
        </p:spPr>
        <p:style>
          <a:lnRef idx="2">
            <a:schemeClr val="dk1"/>
          </a:lnRef>
          <a:fillRef idx="0">
            <a:schemeClr val="dk1"/>
          </a:fillRef>
          <a:effectRef idx="1">
            <a:schemeClr val="dk1"/>
          </a:effectRef>
          <a:fontRef idx="minor">
            <a:schemeClr val="tx1"/>
          </a:fontRef>
        </p:style>
      </p:cxnSp>
      <p:sp>
        <p:nvSpPr>
          <p:cNvPr id="484" name="椭圆 483">
            <a:extLst>
              <a:ext uri="{FF2B5EF4-FFF2-40B4-BE49-F238E27FC236}">
                <a16:creationId xmlns:a16="http://schemas.microsoft.com/office/drawing/2014/main" id="{1D987C98-6710-6438-70EE-A07377C402AA}"/>
              </a:ext>
            </a:extLst>
          </p:cNvPr>
          <p:cNvSpPr/>
          <p:nvPr/>
        </p:nvSpPr>
        <p:spPr>
          <a:xfrm>
            <a:off x="7447761" y="419542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5" name="椭圆 484">
            <a:extLst>
              <a:ext uri="{FF2B5EF4-FFF2-40B4-BE49-F238E27FC236}">
                <a16:creationId xmlns:a16="http://schemas.microsoft.com/office/drawing/2014/main" id="{DB75BB1B-0E32-CB71-71B1-4D1944086DF3}"/>
              </a:ext>
            </a:extLst>
          </p:cNvPr>
          <p:cNvSpPr/>
          <p:nvPr/>
        </p:nvSpPr>
        <p:spPr>
          <a:xfrm>
            <a:off x="7372954" y="387734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86" name="文本框 485">
            <a:extLst>
              <a:ext uri="{FF2B5EF4-FFF2-40B4-BE49-F238E27FC236}">
                <a16:creationId xmlns:a16="http://schemas.microsoft.com/office/drawing/2014/main" id="{B5285AA7-D303-15CF-C31E-5BFD887CDB9F}"/>
              </a:ext>
            </a:extLst>
          </p:cNvPr>
          <p:cNvSpPr txBox="1"/>
          <p:nvPr/>
        </p:nvSpPr>
        <p:spPr>
          <a:xfrm>
            <a:off x="7295089" y="3797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487" name="直接连接符 486">
            <a:extLst>
              <a:ext uri="{FF2B5EF4-FFF2-40B4-BE49-F238E27FC236}">
                <a16:creationId xmlns:a16="http://schemas.microsoft.com/office/drawing/2014/main" id="{E6CE8E95-F2F0-EE60-1BC4-05338B7865B8}"/>
              </a:ext>
            </a:extLst>
          </p:cNvPr>
          <p:cNvCxnSpPr>
            <a:cxnSpLocks/>
            <a:stCxn id="491" idx="2"/>
            <a:endCxn id="488" idx="6"/>
          </p:cNvCxnSpPr>
          <p:nvPr/>
        </p:nvCxnSpPr>
        <p:spPr>
          <a:xfrm flipH="1">
            <a:off x="7669579" y="4019634"/>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88" name="椭圆 487">
            <a:extLst>
              <a:ext uri="{FF2B5EF4-FFF2-40B4-BE49-F238E27FC236}">
                <a16:creationId xmlns:a16="http://schemas.microsoft.com/office/drawing/2014/main" id="{C43E6BC9-22EE-AA63-BBD5-E79B8C005E6C}"/>
              </a:ext>
            </a:extLst>
          </p:cNvPr>
          <p:cNvSpPr/>
          <p:nvPr/>
        </p:nvSpPr>
        <p:spPr>
          <a:xfrm>
            <a:off x="7591607" y="3987905"/>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9" name="直接连接符 488">
            <a:extLst>
              <a:ext uri="{FF2B5EF4-FFF2-40B4-BE49-F238E27FC236}">
                <a16:creationId xmlns:a16="http://schemas.microsoft.com/office/drawing/2014/main" id="{419606BB-90F7-8E86-775C-586DF16C2496}"/>
              </a:ext>
            </a:extLst>
          </p:cNvPr>
          <p:cNvCxnSpPr>
            <a:cxnSpLocks/>
            <a:stCxn id="491" idx="0"/>
            <a:endCxn id="490" idx="5"/>
          </p:cNvCxnSpPr>
          <p:nvPr/>
        </p:nvCxnSpPr>
        <p:spPr>
          <a:xfrm flipH="1" flipV="1">
            <a:off x="7708506" y="3916341"/>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0" name="椭圆 489">
            <a:extLst>
              <a:ext uri="{FF2B5EF4-FFF2-40B4-BE49-F238E27FC236}">
                <a16:creationId xmlns:a16="http://schemas.microsoft.com/office/drawing/2014/main" id="{889B2D1E-F47E-0C03-85CB-2643EDBEF992}"/>
              </a:ext>
            </a:extLst>
          </p:cNvPr>
          <p:cNvSpPr/>
          <p:nvPr/>
        </p:nvSpPr>
        <p:spPr>
          <a:xfrm>
            <a:off x="7641953" y="384978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椭圆 490">
            <a:extLst>
              <a:ext uri="{FF2B5EF4-FFF2-40B4-BE49-F238E27FC236}">
                <a16:creationId xmlns:a16="http://schemas.microsoft.com/office/drawing/2014/main" id="{F618D8CF-460B-7B23-8C7F-ED5F8500274E}"/>
              </a:ext>
            </a:extLst>
          </p:cNvPr>
          <p:cNvSpPr/>
          <p:nvPr/>
        </p:nvSpPr>
        <p:spPr>
          <a:xfrm>
            <a:off x="7757023" y="3980648"/>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2" name="直接连接符 491">
            <a:extLst>
              <a:ext uri="{FF2B5EF4-FFF2-40B4-BE49-F238E27FC236}">
                <a16:creationId xmlns:a16="http://schemas.microsoft.com/office/drawing/2014/main" id="{92573E78-8DAB-7222-0513-7AE4EA1DEB6C}"/>
              </a:ext>
            </a:extLst>
          </p:cNvPr>
          <p:cNvCxnSpPr>
            <a:cxnSpLocks/>
            <a:stCxn id="488" idx="4"/>
            <a:endCxn id="484" idx="7"/>
          </p:cNvCxnSpPr>
          <p:nvPr/>
        </p:nvCxnSpPr>
        <p:spPr>
          <a:xfrm flipH="1">
            <a:off x="7557518" y="4065877"/>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493" name="直接连接符 492">
            <a:extLst>
              <a:ext uri="{FF2B5EF4-FFF2-40B4-BE49-F238E27FC236}">
                <a16:creationId xmlns:a16="http://schemas.microsoft.com/office/drawing/2014/main" id="{E96AC5A2-69E2-7253-1137-53F38D3BFF81}"/>
              </a:ext>
            </a:extLst>
          </p:cNvPr>
          <p:cNvCxnSpPr>
            <a:cxnSpLocks/>
            <a:stCxn id="490" idx="2"/>
            <a:endCxn id="485" idx="7"/>
          </p:cNvCxnSpPr>
          <p:nvPr/>
        </p:nvCxnSpPr>
        <p:spPr>
          <a:xfrm flipH="1">
            <a:off x="7482711" y="3888774"/>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4" name="椭圆 493">
            <a:extLst>
              <a:ext uri="{FF2B5EF4-FFF2-40B4-BE49-F238E27FC236}">
                <a16:creationId xmlns:a16="http://schemas.microsoft.com/office/drawing/2014/main" id="{B1CE2052-F059-FBF7-09E5-924DC9B4407E}"/>
              </a:ext>
            </a:extLst>
          </p:cNvPr>
          <p:cNvSpPr/>
          <p:nvPr/>
        </p:nvSpPr>
        <p:spPr>
          <a:xfrm>
            <a:off x="7724756" y="419116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495" name="直接连接符 494">
            <a:extLst>
              <a:ext uri="{FF2B5EF4-FFF2-40B4-BE49-F238E27FC236}">
                <a16:creationId xmlns:a16="http://schemas.microsoft.com/office/drawing/2014/main" id="{7A6B38B4-C27D-0528-807A-5054C2FFAFA6}"/>
              </a:ext>
            </a:extLst>
          </p:cNvPr>
          <p:cNvCxnSpPr>
            <a:cxnSpLocks/>
            <a:stCxn id="491" idx="4"/>
            <a:endCxn id="494" idx="0"/>
          </p:cNvCxnSpPr>
          <p:nvPr/>
        </p:nvCxnSpPr>
        <p:spPr>
          <a:xfrm flipH="1">
            <a:off x="7789050" y="4058620"/>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496" name="文本框 495">
            <a:extLst>
              <a:ext uri="{FF2B5EF4-FFF2-40B4-BE49-F238E27FC236}">
                <a16:creationId xmlns:a16="http://schemas.microsoft.com/office/drawing/2014/main" id="{3AFA97F1-5578-38DD-D427-D29216630D62}"/>
              </a:ext>
            </a:extLst>
          </p:cNvPr>
          <p:cNvSpPr txBox="1"/>
          <p:nvPr/>
        </p:nvSpPr>
        <p:spPr>
          <a:xfrm>
            <a:off x="7387942" y="4140077"/>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497" name="直接连接符 496">
            <a:extLst>
              <a:ext uri="{FF2B5EF4-FFF2-40B4-BE49-F238E27FC236}">
                <a16:creationId xmlns:a16="http://schemas.microsoft.com/office/drawing/2014/main" id="{A593D217-E9F2-AA4B-229E-A1BB9C317012}"/>
              </a:ext>
            </a:extLst>
          </p:cNvPr>
          <p:cNvCxnSpPr>
            <a:cxnSpLocks/>
            <a:stCxn id="494" idx="2"/>
            <a:endCxn id="484" idx="5"/>
          </p:cNvCxnSpPr>
          <p:nvPr/>
        </p:nvCxnSpPr>
        <p:spPr>
          <a:xfrm flipH="1">
            <a:off x="7557518" y="4259027"/>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498" name="文本框 497">
            <a:extLst>
              <a:ext uri="{FF2B5EF4-FFF2-40B4-BE49-F238E27FC236}">
                <a16:creationId xmlns:a16="http://schemas.microsoft.com/office/drawing/2014/main" id="{512BEBBB-F6D7-01DF-C973-118DDF10D736}"/>
              </a:ext>
            </a:extLst>
          </p:cNvPr>
          <p:cNvSpPr txBox="1"/>
          <p:nvPr/>
        </p:nvSpPr>
        <p:spPr>
          <a:xfrm>
            <a:off x="7207334" y="4282552"/>
            <a:ext cx="83067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Hard node</a:t>
            </a:r>
            <a:endParaRPr lang="zh-CN" altLang="en-US" sz="1200" dirty="0">
              <a:latin typeface="Times New Roman" panose="02020603050405020304" pitchFamily="18" charset="0"/>
              <a:cs typeface="Times New Roman" panose="02020603050405020304" pitchFamily="18" charset="0"/>
            </a:endParaRPr>
          </a:p>
        </p:txBody>
      </p:sp>
      <p:cxnSp>
        <p:nvCxnSpPr>
          <p:cNvPr id="499" name="直接箭头连接符 498">
            <a:extLst>
              <a:ext uri="{FF2B5EF4-FFF2-40B4-BE49-F238E27FC236}">
                <a16:creationId xmlns:a16="http://schemas.microsoft.com/office/drawing/2014/main" id="{A93148BE-EE07-C408-E898-803D252E2403}"/>
              </a:ext>
            </a:extLst>
          </p:cNvPr>
          <p:cNvCxnSpPr>
            <a:cxnSpLocks/>
          </p:cNvCxnSpPr>
          <p:nvPr/>
        </p:nvCxnSpPr>
        <p:spPr>
          <a:xfrm>
            <a:off x="7577756" y="4545633"/>
            <a:ext cx="0" cy="3215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6" name="文本框 505">
            <a:extLst>
              <a:ext uri="{FF2B5EF4-FFF2-40B4-BE49-F238E27FC236}">
                <a16:creationId xmlns:a16="http://schemas.microsoft.com/office/drawing/2014/main" id="{D5353565-0E15-985B-B7CA-29DD2DF4980A}"/>
              </a:ext>
            </a:extLst>
          </p:cNvPr>
          <p:cNvSpPr txBox="1"/>
          <p:nvPr/>
        </p:nvSpPr>
        <p:spPr>
          <a:xfrm>
            <a:off x="7526797" y="4460159"/>
            <a:ext cx="94363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Activated </a:t>
            </a:r>
          </a:p>
          <a:p>
            <a:pPr algn="ctr"/>
            <a:r>
              <a:rPr lang="en-US" altLang="zh-CN" sz="1200" dirty="0">
                <a:latin typeface="Times New Roman" panose="02020603050405020304" pitchFamily="18" charset="0"/>
                <a:cs typeface="Times New Roman" panose="02020603050405020304" pitchFamily="18" charset="0"/>
              </a:rPr>
              <a:t>prompt</a:t>
            </a:r>
          </a:p>
        </p:txBody>
      </p:sp>
      <p:cxnSp>
        <p:nvCxnSpPr>
          <p:cNvPr id="512" name="连接符: 肘形 511">
            <a:extLst>
              <a:ext uri="{FF2B5EF4-FFF2-40B4-BE49-F238E27FC236}">
                <a16:creationId xmlns:a16="http://schemas.microsoft.com/office/drawing/2014/main" id="{3C0F8635-DA60-EED5-A9E7-465F5801DF00}"/>
              </a:ext>
            </a:extLst>
          </p:cNvPr>
          <p:cNvCxnSpPr>
            <a:cxnSpLocks/>
            <a:stCxn id="449" idx="0"/>
          </p:cNvCxnSpPr>
          <p:nvPr/>
        </p:nvCxnSpPr>
        <p:spPr>
          <a:xfrm rot="16200000" flipV="1">
            <a:off x="7571935" y="2878587"/>
            <a:ext cx="103794" cy="2105405"/>
          </a:xfrm>
          <a:prstGeom prst="bentConnector3">
            <a:avLst>
              <a:gd name="adj1" fmla="val 407489"/>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517" name="文本框 516">
            <a:extLst>
              <a:ext uri="{FF2B5EF4-FFF2-40B4-BE49-F238E27FC236}">
                <a16:creationId xmlns:a16="http://schemas.microsoft.com/office/drawing/2014/main" id="{CCD25D5A-9A4D-0997-01F2-FDF30CECE317}"/>
              </a:ext>
            </a:extLst>
          </p:cNvPr>
          <p:cNvSpPr txBox="1"/>
          <p:nvPr/>
        </p:nvSpPr>
        <p:spPr>
          <a:xfrm>
            <a:off x="6647449" y="4899062"/>
            <a:ext cx="2182008"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Hard node is correctly classified</a:t>
            </a:r>
          </a:p>
          <a:p>
            <a:pPr algn="ctr"/>
            <a:r>
              <a:rPr lang="en-US" altLang="zh-CN" sz="1200" dirty="0">
                <a:solidFill>
                  <a:srgbClr val="00B050"/>
                </a:solidFill>
                <a:latin typeface="Times New Roman" panose="02020603050405020304" pitchFamily="18" charset="0"/>
                <a:cs typeface="Times New Roman" panose="02020603050405020304" pitchFamily="18" charset="0"/>
              </a:rPr>
              <a:t>Correct results</a:t>
            </a:r>
          </a:p>
        </p:txBody>
      </p:sp>
      <p:sp>
        <p:nvSpPr>
          <p:cNvPr id="521" name="矩形 520">
            <a:extLst>
              <a:ext uri="{FF2B5EF4-FFF2-40B4-BE49-F238E27FC236}">
                <a16:creationId xmlns:a16="http://schemas.microsoft.com/office/drawing/2014/main" id="{2EB3CE4F-AF05-CE20-3549-C38345841D9D}"/>
              </a:ext>
            </a:extLst>
          </p:cNvPr>
          <p:cNvSpPr/>
          <p:nvPr/>
        </p:nvSpPr>
        <p:spPr>
          <a:xfrm>
            <a:off x="6708037" y="4907926"/>
            <a:ext cx="2050654" cy="441458"/>
          </a:xfrm>
          <a:prstGeom prst="rect">
            <a:avLst/>
          </a:prstGeom>
          <a:no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A54A212-EBF4-42BE-1B8F-4E13253A7BE8}"/>
              </a:ext>
            </a:extLst>
          </p:cNvPr>
          <p:cNvSpPr/>
          <p:nvPr/>
        </p:nvSpPr>
        <p:spPr>
          <a:xfrm>
            <a:off x="6866467" y="2629065"/>
            <a:ext cx="2136953" cy="3776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B05B7C0A-0512-BCB8-758F-D0E2FC0438ED}"/>
              </a:ext>
            </a:extLst>
          </p:cNvPr>
          <p:cNvCxnSpPr>
            <a:cxnSpLocks/>
            <a:stCxn id="49" idx="2"/>
            <a:endCxn id="192" idx="7"/>
          </p:cNvCxnSpPr>
          <p:nvPr/>
        </p:nvCxnSpPr>
        <p:spPr>
          <a:xfrm flipH="1">
            <a:off x="4193412" y="2142674"/>
            <a:ext cx="156860" cy="2954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sp>
        <p:nvSpPr>
          <p:cNvPr id="26" name="文本框 25">
            <a:extLst>
              <a:ext uri="{FF2B5EF4-FFF2-40B4-BE49-F238E27FC236}">
                <a16:creationId xmlns:a16="http://schemas.microsoft.com/office/drawing/2014/main" id="{52D47521-9B94-1F78-5815-66C92BEED55F}"/>
              </a:ext>
            </a:extLst>
          </p:cNvPr>
          <p:cNvSpPr txBox="1"/>
          <p:nvPr/>
        </p:nvSpPr>
        <p:spPr>
          <a:xfrm>
            <a:off x="5774056" y="2606822"/>
            <a:ext cx="945837"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(V</a:t>
            </a:r>
            <a:r>
              <a:rPr lang="en-US" altLang="zh-CN" sz="1200" b="0" i="0" dirty="0">
                <a:solidFill>
                  <a:srgbClr val="FF0000"/>
                </a:solidFill>
                <a:effectLst/>
                <a:latin typeface="Times New Roman" panose="02020603050405020304" pitchFamily="18" charset="0"/>
                <a:cs typeface="Times New Roman" panose="02020603050405020304" pitchFamily="18" charset="0"/>
              </a:rPr>
              <a:t>ulnerable)</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9D86F4A9-16F5-D47F-9593-CEB40679F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599" y="728656"/>
            <a:ext cx="275360" cy="252413"/>
          </a:xfrm>
          <a:prstGeom prst="rect">
            <a:avLst/>
          </a:prstGeom>
        </p:spPr>
      </p:pic>
      <p:sp>
        <p:nvSpPr>
          <p:cNvPr id="52" name="文本框 51">
            <a:extLst>
              <a:ext uri="{FF2B5EF4-FFF2-40B4-BE49-F238E27FC236}">
                <a16:creationId xmlns:a16="http://schemas.microsoft.com/office/drawing/2014/main" id="{73897EB8-CED6-77BA-72FF-5BF1FB1184AA}"/>
              </a:ext>
            </a:extLst>
          </p:cNvPr>
          <p:cNvSpPr txBox="1"/>
          <p:nvPr/>
        </p:nvSpPr>
        <p:spPr>
          <a:xfrm>
            <a:off x="2271753" y="937566"/>
            <a:ext cx="72659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Positive</a:t>
            </a:r>
            <a:endParaRPr lang="zh-CN" altLang="en-US" sz="1200" dirty="0">
              <a:latin typeface="Times New Roman" panose="02020603050405020304" pitchFamily="18" charset="0"/>
              <a:cs typeface="Times New Roman" panose="02020603050405020304" pitchFamily="18" charset="0"/>
            </a:endParaRPr>
          </a:p>
        </p:txBody>
      </p:sp>
      <p:sp>
        <p:nvSpPr>
          <p:cNvPr id="54" name="文本框 53">
            <a:extLst>
              <a:ext uri="{FF2B5EF4-FFF2-40B4-BE49-F238E27FC236}">
                <a16:creationId xmlns:a16="http://schemas.microsoft.com/office/drawing/2014/main" id="{9EC145FC-2574-C8FF-313D-7EB89BFAA825}"/>
              </a:ext>
            </a:extLst>
          </p:cNvPr>
          <p:cNvSpPr txBox="1"/>
          <p:nvPr/>
        </p:nvSpPr>
        <p:spPr>
          <a:xfrm>
            <a:off x="2265672" y="1094705"/>
            <a:ext cx="75940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N</a:t>
            </a:r>
            <a:r>
              <a:rPr lang="zh-CN" altLang="en-US" sz="1200" dirty="0">
                <a:latin typeface="Times New Roman" panose="02020603050405020304" pitchFamily="18" charset="0"/>
                <a:cs typeface="Times New Roman" panose="02020603050405020304" pitchFamily="18" charset="0"/>
              </a:rPr>
              <a:t>egative</a:t>
            </a:r>
          </a:p>
        </p:txBody>
      </p:sp>
      <p:pic>
        <p:nvPicPr>
          <p:cNvPr id="57" name="图片 56">
            <a:extLst>
              <a:ext uri="{FF2B5EF4-FFF2-40B4-BE49-F238E27FC236}">
                <a16:creationId xmlns:a16="http://schemas.microsoft.com/office/drawing/2014/main" id="{31B484B1-253A-14B6-B249-C028D3A71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1188" y="1866689"/>
            <a:ext cx="275360" cy="252413"/>
          </a:xfrm>
          <a:prstGeom prst="rect">
            <a:avLst/>
          </a:prstGeom>
        </p:spPr>
      </p:pic>
      <p:sp>
        <p:nvSpPr>
          <p:cNvPr id="59" name="文本框 58">
            <a:extLst>
              <a:ext uri="{FF2B5EF4-FFF2-40B4-BE49-F238E27FC236}">
                <a16:creationId xmlns:a16="http://schemas.microsoft.com/office/drawing/2014/main" id="{70620CD9-5818-4F5F-1CAB-14A426800F5E}"/>
              </a:ext>
            </a:extLst>
          </p:cNvPr>
          <p:cNvSpPr txBox="1"/>
          <p:nvPr/>
        </p:nvSpPr>
        <p:spPr>
          <a:xfrm flipH="1">
            <a:off x="4273387" y="2001036"/>
            <a:ext cx="280338" cy="276999"/>
          </a:xfrm>
          <a:prstGeom prst="rect">
            <a:avLst/>
          </a:prstGeom>
          <a:noFill/>
        </p:spPr>
        <p:txBody>
          <a:bodyPr wrap="square" rtlCol="0">
            <a:spAutoFit/>
          </a:bodyPr>
          <a:lstStyle/>
          <a:p>
            <a:r>
              <a:rPr lang="en-US" altLang="zh-CN" sz="1200" b="1" dirty="0">
                <a:solidFill>
                  <a:srgbClr val="FF0000"/>
                </a:solidFill>
                <a:cs typeface="Times New Roman" panose="02020603050405020304" pitchFamily="18" charset="0"/>
              </a:rPr>
              <a:t>+</a:t>
            </a:r>
            <a:endParaRPr lang="zh-CN" altLang="en-US" sz="1200" b="1" dirty="0">
              <a:solidFill>
                <a:srgbClr val="FF0000"/>
              </a:solidFill>
              <a:cs typeface="Times New Roman" panose="02020603050405020304" pitchFamily="18" charset="0"/>
            </a:endParaRPr>
          </a:p>
        </p:txBody>
      </p:sp>
      <p:pic>
        <p:nvPicPr>
          <p:cNvPr id="449" name="图片 448">
            <a:extLst>
              <a:ext uri="{FF2B5EF4-FFF2-40B4-BE49-F238E27FC236}">
                <a16:creationId xmlns:a16="http://schemas.microsoft.com/office/drawing/2014/main" id="{4B49E48D-2281-658E-0F83-7743EC189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379" y="3983187"/>
            <a:ext cx="386309" cy="386309"/>
          </a:xfrm>
          <a:prstGeom prst="rect">
            <a:avLst/>
          </a:prstGeom>
        </p:spPr>
      </p:pic>
      <p:sp>
        <p:nvSpPr>
          <p:cNvPr id="450" name="文本框 449">
            <a:extLst>
              <a:ext uri="{FF2B5EF4-FFF2-40B4-BE49-F238E27FC236}">
                <a16:creationId xmlns:a16="http://schemas.microsoft.com/office/drawing/2014/main" id="{9BF7A456-1923-7902-677C-7F6D9BDAB1D5}"/>
              </a:ext>
            </a:extLst>
          </p:cNvPr>
          <p:cNvSpPr txBox="1"/>
          <p:nvPr/>
        </p:nvSpPr>
        <p:spPr>
          <a:xfrm>
            <a:off x="6577581" y="1954862"/>
            <a:ext cx="184731" cy="369332"/>
          </a:xfrm>
          <a:prstGeom prst="rect">
            <a:avLst/>
          </a:prstGeom>
          <a:noFill/>
        </p:spPr>
        <p:txBody>
          <a:bodyPr wrap="none" rtlCol="0">
            <a:spAutoFit/>
          </a:bodyPr>
          <a:lstStyle/>
          <a:p>
            <a:endParaRPr lang="zh-CN" altLang="en-US" dirty="0"/>
          </a:p>
        </p:txBody>
      </p:sp>
      <p:pic>
        <p:nvPicPr>
          <p:cNvPr id="74" name="图片 73">
            <a:extLst>
              <a:ext uri="{FF2B5EF4-FFF2-40B4-BE49-F238E27FC236}">
                <a16:creationId xmlns:a16="http://schemas.microsoft.com/office/drawing/2014/main" id="{ED89FE64-E1E1-D374-8788-CBCD781C5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3132" y="3656077"/>
            <a:ext cx="974564" cy="1045681"/>
          </a:xfrm>
          <a:prstGeom prst="rect">
            <a:avLst/>
          </a:prstGeom>
        </p:spPr>
      </p:pic>
      <p:pic>
        <p:nvPicPr>
          <p:cNvPr id="84" name="图片 83">
            <a:extLst>
              <a:ext uri="{FF2B5EF4-FFF2-40B4-BE49-F238E27FC236}">
                <a16:creationId xmlns:a16="http://schemas.microsoft.com/office/drawing/2014/main" id="{DFD4B15D-2CD3-57D4-965D-F9324D7730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4192" y="4918092"/>
            <a:ext cx="322326" cy="322326"/>
          </a:xfrm>
          <a:prstGeom prst="rect">
            <a:avLst/>
          </a:prstGeom>
        </p:spPr>
      </p:pic>
      <p:pic>
        <p:nvPicPr>
          <p:cNvPr id="99" name="图片 98">
            <a:extLst>
              <a:ext uri="{FF2B5EF4-FFF2-40B4-BE49-F238E27FC236}">
                <a16:creationId xmlns:a16="http://schemas.microsoft.com/office/drawing/2014/main" id="{1F737CB5-1D78-1A06-2400-1F3961294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98" y="3791878"/>
            <a:ext cx="476355" cy="476355"/>
          </a:xfrm>
          <a:prstGeom prst="rect">
            <a:avLst/>
          </a:prstGeom>
        </p:spPr>
      </p:pic>
      <p:sp>
        <p:nvSpPr>
          <p:cNvPr id="100" name="文本框 99">
            <a:extLst>
              <a:ext uri="{FF2B5EF4-FFF2-40B4-BE49-F238E27FC236}">
                <a16:creationId xmlns:a16="http://schemas.microsoft.com/office/drawing/2014/main" id="{92F756EB-2160-7AA7-63DC-BCD8EA2716AB}"/>
              </a:ext>
            </a:extLst>
          </p:cNvPr>
          <p:cNvSpPr txBox="1"/>
          <p:nvPr/>
        </p:nvSpPr>
        <p:spPr>
          <a:xfrm>
            <a:off x="1993012" y="4268233"/>
            <a:ext cx="569387"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Data</a:t>
            </a:r>
            <a:br>
              <a:rPr lang="en-US" altLang="zh-CN" sz="1200" dirty="0">
                <a:latin typeface="Times New Roman" panose="02020603050405020304" pitchFamily="18" charset="0"/>
                <a:cs typeface="Times New Roman" panose="02020603050405020304" pitchFamily="18" charset="0"/>
              </a:rPr>
            </a:br>
            <a:r>
              <a:rPr lang="en-US" altLang="zh-CN" sz="1200" dirty="0">
                <a:latin typeface="Times New Roman" panose="02020603050405020304" pitchFamily="18" charset="0"/>
                <a:cs typeface="Times New Roman" panose="02020603050405020304" pitchFamily="18" charset="0"/>
              </a:rPr>
              <a:t>owner</a:t>
            </a:r>
            <a:endParaRPr lang="zh-CN" altLang="en-US" sz="1200" dirty="0">
              <a:latin typeface="Times New Roman" panose="02020603050405020304" pitchFamily="18" charset="0"/>
              <a:cs typeface="Times New Roman" panose="02020603050405020304" pitchFamily="18" charset="0"/>
            </a:endParaRPr>
          </a:p>
        </p:txBody>
      </p:sp>
      <p:sp>
        <p:nvSpPr>
          <p:cNvPr id="101" name="箭头: 右 100">
            <a:extLst>
              <a:ext uri="{FF2B5EF4-FFF2-40B4-BE49-F238E27FC236}">
                <a16:creationId xmlns:a16="http://schemas.microsoft.com/office/drawing/2014/main" id="{587CBF24-1CB3-EDE5-402F-E107AF0AF6B7}"/>
              </a:ext>
            </a:extLst>
          </p:cNvPr>
          <p:cNvSpPr/>
          <p:nvPr/>
        </p:nvSpPr>
        <p:spPr>
          <a:xfrm>
            <a:off x="2605668" y="4075618"/>
            <a:ext cx="343788" cy="236234"/>
          </a:xfrm>
          <a:prstGeom prst="rightArrow">
            <a:avLst/>
          </a:prstGeom>
          <a:solidFill>
            <a:srgbClr val="95A8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文本框 108">
            <a:extLst>
              <a:ext uri="{FF2B5EF4-FFF2-40B4-BE49-F238E27FC236}">
                <a16:creationId xmlns:a16="http://schemas.microsoft.com/office/drawing/2014/main" id="{99C3B12C-7192-EB42-0F7A-1BDE8DBA5B91}"/>
              </a:ext>
            </a:extLst>
          </p:cNvPr>
          <p:cNvSpPr txBox="1"/>
          <p:nvPr/>
        </p:nvSpPr>
        <p:spPr>
          <a:xfrm>
            <a:off x="2308947" y="3663188"/>
            <a:ext cx="898003"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Ownership </a:t>
            </a:r>
          </a:p>
          <a:p>
            <a:pPr algn="ctr"/>
            <a:r>
              <a:rPr lang="en-US" altLang="zh-CN" sz="1200" dirty="0">
                <a:latin typeface="Times New Roman" panose="02020603050405020304" pitchFamily="18" charset="0"/>
                <a:cs typeface="Times New Roman" panose="02020603050405020304" pitchFamily="18" charset="0"/>
              </a:rPr>
              <a:t>protection</a:t>
            </a:r>
            <a:endParaRPr lang="zh-CN" altLang="en-US" sz="1200" dirty="0">
              <a:latin typeface="Times New Roman" panose="02020603050405020304" pitchFamily="18" charset="0"/>
              <a:cs typeface="Times New Roman" panose="02020603050405020304" pitchFamily="18" charset="0"/>
            </a:endParaRPr>
          </a:p>
        </p:txBody>
      </p:sp>
      <p:pic>
        <p:nvPicPr>
          <p:cNvPr id="114" name="图片 113">
            <a:extLst>
              <a:ext uri="{FF2B5EF4-FFF2-40B4-BE49-F238E27FC236}">
                <a16:creationId xmlns:a16="http://schemas.microsoft.com/office/drawing/2014/main" id="{43A5BD6F-36F0-3C68-B25B-480AE1D369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9024" y="4918340"/>
            <a:ext cx="306113" cy="270792"/>
          </a:xfrm>
          <a:prstGeom prst="rect">
            <a:avLst/>
          </a:prstGeom>
        </p:spPr>
      </p:pic>
      <p:pic>
        <p:nvPicPr>
          <p:cNvPr id="116" name="图片 115">
            <a:extLst>
              <a:ext uri="{FF2B5EF4-FFF2-40B4-BE49-F238E27FC236}">
                <a16:creationId xmlns:a16="http://schemas.microsoft.com/office/drawing/2014/main" id="{30DF7F79-A82C-6023-E6CC-49AA237AC7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8432" y="1428017"/>
            <a:ext cx="1036762" cy="1112418"/>
          </a:xfrm>
          <a:prstGeom prst="rect">
            <a:avLst/>
          </a:prstGeom>
        </p:spPr>
      </p:pic>
      <p:sp>
        <p:nvSpPr>
          <p:cNvPr id="117" name="文本框 116">
            <a:extLst>
              <a:ext uri="{FF2B5EF4-FFF2-40B4-BE49-F238E27FC236}">
                <a16:creationId xmlns:a16="http://schemas.microsoft.com/office/drawing/2014/main" id="{A3061B71-3FFE-30EE-D24D-413DF50339C2}"/>
              </a:ext>
            </a:extLst>
          </p:cNvPr>
          <p:cNvSpPr txBox="1"/>
          <p:nvPr/>
        </p:nvSpPr>
        <p:spPr>
          <a:xfrm>
            <a:off x="3297684" y="411377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20" name="文本框 119">
            <a:extLst>
              <a:ext uri="{FF2B5EF4-FFF2-40B4-BE49-F238E27FC236}">
                <a16:creationId xmlns:a16="http://schemas.microsoft.com/office/drawing/2014/main" id="{E67DA391-3084-3F42-D2F0-6730DBBB64C0}"/>
              </a:ext>
            </a:extLst>
          </p:cNvPr>
          <p:cNvSpPr txBox="1"/>
          <p:nvPr/>
        </p:nvSpPr>
        <p:spPr>
          <a:xfrm>
            <a:off x="3714892" y="421021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1" name="文本框 10">
            <a:extLst>
              <a:ext uri="{FF2B5EF4-FFF2-40B4-BE49-F238E27FC236}">
                <a16:creationId xmlns:a16="http://schemas.microsoft.com/office/drawing/2014/main" id="{B7BA8C1C-258D-5712-8B8A-1C48D6334BFF}"/>
              </a:ext>
            </a:extLst>
          </p:cNvPr>
          <p:cNvSpPr txBox="1"/>
          <p:nvPr/>
        </p:nvSpPr>
        <p:spPr>
          <a:xfrm>
            <a:off x="3309560" y="4480540"/>
            <a:ext cx="2236965"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Prompt learning for verification</a:t>
            </a:r>
            <a:endParaRPr lang="zh-CN" altLang="en-US" sz="1200" dirty="0">
              <a:latin typeface="Times New Roman" panose="02020603050405020304" pitchFamily="18" charset="0"/>
              <a:cs typeface="Times New Roman" panose="02020603050405020304" pitchFamily="18" charset="0"/>
            </a:endParaRPr>
          </a:p>
        </p:txBody>
      </p:sp>
      <p:pic>
        <p:nvPicPr>
          <p:cNvPr id="33" name="图片 32">
            <a:extLst>
              <a:ext uri="{FF2B5EF4-FFF2-40B4-BE49-F238E27FC236}">
                <a16:creationId xmlns:a16="http://schemas.microsoft.com/office/drawing/2014/main" id="{09D42A28-B1CF-5696-193E-489241C48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179" y="5146149"/>
            <a:ext cx="212400" cy="212400"/>
          </a:xfrm>
          <a:prstGeom prst="rect">
            <a:avLst/>
          </a:prstGeom>
        </p:spPr>
      </p:pic>
      <p:pic>
        <p:nvPicPr>
          <p:cNvPr id="46" name="图片 45">
            <a:extLst>
              <a:ext uri="{FF2B5EF4-FFF2-40B4-BE49-F238E27FC236}">
                <a16:creationId xmlns:a16="http://schemas.microsoft.com/office/drawing/2014/main" id="{A6BB5789-1E16-035F-F818-86C3709F6C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4294" y="2794614"/>
            <a:ext cx="211998" cy="211998"/>
          </a:xfrm>
          <a:prstGeom prst="rect">
            <a:avLst/>
          </a:prstGeom>
        </p:spPr>
      </p:pic>
      <p:sp>
        <p:nvSpPr>
          <p:cNvPr id="16" name="文本框 15">
            <a:extLst>
              <a:ext uri="{FF2B5EF4-FFF2-40B4-BE49-F238E27FC236}">
                <a16:creationId xmlns:a16="http://schemas.microsoft.com/office/drawing/2014/main" id="{69C7A58A-07E1-C81D-CCA3-1B47B0CB6CB1}"/>
              </a:ext>
            </a:extLst>
          </p:cNvPr>
          <p:cNvSpPr txBox="1"/>
          <p:nvPr/>
        </p:nvSpPr>
        <p:spPr>
          <a:xfrm>
            <a:off x="9445133" y="2230794"/>
            <a:ext cx="2731081" cy="646331"/>
          </a:xfrm>
          <a:prstGeom prst="rect">
            <a:avLst/>
          </a:prstGeom>
          <a:noFill/>
        </p:spPr>
        <p:txBody>
          <a:bodyPr wrap="square">
            <a:spAutoFit/>
          </a:bodyPr>
          <a:lstStyle/>
          <a:p>
            <a:r>
              <a:rPr lang="en-US" altLang="zh-CN" sz="1800" dirty="0">
                <a:latin typeface="Times New Roman" panose="02020603050405020304" pitchFamily="18" charset="0"/>
                <a:cs typeface="Times New Roman" panose="02020603050405020304" pitchFamily="18" charset="0"/>
              </a:rPr>
              <a:t>based on adjacent </a:t>
            </a:r>
          </a:p>
          <a:p>
            <a:r>
              <a:rPr lang="en-US" altLang="zh-CN" sz="1800" dirty="0">
                <a:latin typeface="Times New Roman" panose="02020603050405020304" pitchFamily="18" charset="0"/>
                <a:cs typeface="Times New Roman" panose="02020603050405020304" pitchFamily="18" charset="0"/>
              </a:rPr>
              <a:t>topological correlations</a:t>
            </a:r>
            <a:endParaRPr lang="zh-CN" altLang="en-US" dirty="0"/>
          </a:p>
        </p:txBody>
      </p:sp>
      <p:sp>
        <p:nvSpPr>
          <p:cNvPr id="18" name="文本框 17">
            <a:extLst>
              <a:ext uri="{FF2B5EF4-FFF2-40B4-BE49-F238E27FC236}">
                <a16:creationId xmlns:a16="http://schemas.microsoft.com/office/drawing/2014/main" id="{8A394E6E-9DA3-4A8D-43E5-CD4CAF2AC73A}"/>
              </a:ext>
            </a:extLst>
          </p:cNvPr>
          <p:cNvSpPr txBox="1"/>
          <p:nvPr/>
        </p:nvSpPr>
        <p:spPr>
          <a:xfrm>
            <a:off x="3460066" y="4725549"/>
            <a:ext cx="1093020" cy="646331"/>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a:t>
            </a:r>
          </a:p>
          <a:p>
            <a:pPr algn="ctr"/>
            <a:r>
              <a:rPr lang="en-US" altLang="zh-CN" sz="1200" dirty="0">
                <a:latin typeface="Times New Roman" panose="02020603050405020304" pitchFamily="18" charset="0"/>
                <a:cs typeface="Times New Roman" panose="02020603050405020304" pitchFamily="18" charset="0"/>
              </a:rPr>
              <a:t>subgraph</a:t>
            </a:r>
            <a:endParaRPr lang="zh-CN" altLang="en-US" sz="12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8C85250-EDAB-09FE-3C42-941EB1B2425C}"/>
              </a:ext>
            </a:extLst>
          </p:cNvPr>
          <p:cNvSpPr txBox="1"/>
          <p:nvPr/>
        </p:nvSpPr>
        <p:spPr>
          <a:xfrm>
            <a:off x="10138719" y="852616"/>
            <a:ext cx="1107996" cy="646331"/>
          </a:xfrm>
          <a:prstGeom prst="rect">
            <a:avLst/>
          </a:prstGeom>
          <a:noFill/>
        </p:spPr>
        <p:txBody>
          <a:bodyPr wrap="none" rtlCol="0">
            <a:spAutoFit/>
          </a:bodyPr>
          <a:lstStyle/>
          <a:p>
            <a:r>
              <a:rPr lang="zh-CN" altLang="en-US" dirty="0"/>
              <a:t>无损的</a:t>
            </a:r>
            <a:endParaRPr lang="en-US" altLang="zh-CN" dirty="0"/>
          </a:p>
          <a:p>
            <a:r>
              <a:rPr lang="zh-CN" altLang="en-US" dirty="0"/>
              <a:t>自适应的</a:t>
            </a:r>
            <a:endParaRPr lang="en-US" altLang="zh-CN" dirty="0"/>
          </a:p>
        </p:txBody>
      </p:sp>
    </p:spTree>
    <p:extLst>
      <p:ext uri="{BB962C8B-B14F-4D97-AF65-F5344CB8AC3E}">
        <p14:creationId xmlns:p14="http://schemas.microsoft.com/office/powerpoint/2010/main" val="2063258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9E9BE-CA5B-440B-4F1C-C2BA469C17CA}"/>
            </a:ext>
          </a:extLst>
        </p:cNvPr>
        <p:cNvGrpSpPr/>
        <p:nvPr/>
      </p:nvGrpSpPr>
      <p:grpSpPr>
        <a:xfrm>
          <a:off x="0" y="0"/>
          <a:ext cx="0" cy="0"/>
          <a:chOff x="0" y="0"/>
          <a:chExt cx="0" cy="0"/>
        </a:xfrm>
      </p:grpSpPr>
      <p:sp>
        <p:nvSpPr>
          <p:cNvPr id="33" name="矩形 32">
            <a:extLst>
              <a:ext uri="{FF2B5EF4-FFF2-40B4-BE49-F238E27FC236}">
                <a16:creationId xmlns:a16="http://schemas.microsoft.com/office/drawing/2014/main" id="{EAD34488-9587-32EC-D4DD-1554F2D0D724}"/>
              </a:ext>
            </a:extLst>
          </p:cNvPr>
          <p:cNvSpPr/>
          <p:nvPr/>
        </p:nvSpPr>
        <p:spPr>
          <a:xfrm>
            <a:off x="6574622" y="198469"/>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930EDD52-023D-7274-B07E-B5022552DC9A}"/>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F4220207-052B-4E30-195F-F1CF42EAED0E}"/>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E8184569-6209-F004-E3B9-C50534CF3DFE}"/>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56FBC2E7-63FB-8F88-AD24-94628958EE57}"/>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8BA3FF43-A008-294D-91FE-42058F4E1F72}"/>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AC985231-973C-A9F6-E076-0E2F6A907235}"/>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848DC262-B2E3-800F-7AF0-4408335E782B}"/>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0210049F-0C4F-3BDF-4953-CBF117976E6E}"/>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59299FFC-771B-31DD-0BA1-38F0E6CD6EB5}"/>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0A69193D-8EC9-5BA1-0050-F74A6A957E83}"/>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9AC8BDAE-DD9B-9FAC-C65B-3CB26F3B693D}"/>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ED447DEC-D189-8303-A203-527D37309AFA}"/>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DCF280FC-A17E-F600-C2E5-AAC2DBB52CFA}"/>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340A5FAC-F02C-7A5A-A362-45B2F323AB23}"/>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984A4567-218D-74F6-D258-EE26E1C04C82}"/>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A85BAF4B-C351-BECD-458B-7FAEACE97FCF}"/>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412CAC4D-014C-A88D-358D-C2E029E0AF7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A36EFFFA-F6D5-8B67-503A-9F5D5F2F03CD}"/>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97405F50-1ED1-5E99-A8C2-CB25A18CBE45}"/>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969A365B-978B-904E-D45A-3ABB30DAECA5}"/>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4C1C776E-20E6-B49B-33C3-9FCDA11F8380}"/>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31F93098-864E-A7BD-BB62-1C3EEAD7C52F}"/>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5BD91EE8-A194-80C2-6F63-C80E81FFBC6F}"/>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04FAC50B-ED0F-B2C0-7244-F56242300871}"/>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118EEDA4-F879-75CC-0114-C08788271B88}"/>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084EEE0-C4AD-B55D-7A7A-7CE56A2887C9}"/>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418C5D39-085A-C4BB-B0B8-A754250D80D1}"/>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1D84DD90-B515-225A-DD53-2F7C0DF83B01}"/>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stable region selection</a:t>
            </a:r>
          </a:p>
        </p:txBody>
      </p:sp>
      <p:sp>
        <p:nvSpPr>
          <p:cNvPr id="856" name="文本框 855">
            <a:extLst>
              <a:ext uri="{FF2B5EF4-FFF2-40B4-BE49-F238E27FC236}">
                <a16:creationId xmlns:a16="http://schemas.microsoft.com/office/drawing/2014/main" id="{27D1D8DC-B81D-84A1-D655-2C6A06FBCB45}"/>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Stable</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3E10FF9E-0E7B-9871-E627-48171D62DBEE}"/>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680246B6-546E-E7ED-567A-EC7026DFBDD7}"/>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F7612F67-9180-EC33-5411-5761CCCB6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61307C0C-9FA3-3489-1A42-1C162F263B41}"/>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044F946B-8BFD-A8BF-B39C-C6FA4B14885B}"/>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6FAF81D2-17D4-132A-B77B-AEB58DFD0917}"/>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684A1A3A-4783-9803-865A-6894335FC963}"/>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8537BC32-3749-FB71-88A7-7D1454810772}"/>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16CA15A9-458A-DEFB-B62F-6593EE079E7F}"/>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DBA44199-B304-D6F9-2555-B1353AE4176B}"/>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343004A3-B713-124F-2FDF-FFF789566F77}"/>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258B0324-CAF9-BC14-F3AC-3D0C9C810F34}"/>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87A3C343-22BA-0D61-6DFB-DF3656022F75}"/>
              </a:ext>
            </a:extLst>
          </p:cNvPr>
          <p:cNvSpPr/>
          <p:nvPr/>
        </p:nvSpPr>
        <p:spPr>
          <a:xfrm rot="16200000">
            <a:off x="2418644" y="3712799"/>
            <a:ext cx="1674341"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B1AD80EE-D925-DE8E-AF51-2577FEDEAC27}"/>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models</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D0CC4F51-9AA2-7D10-4DD1-8EC8D7A8B02A}"/>
              </a:ext>
            </a:extLst>
          </p:cNvPr>
          <p:cNvSpPr txBox="1"/>
          <p:nvPr/>
        </p:nvSpPr>
        <p:spPr>
          <a:xfrm>
            <a:off x="4600447" y="4790738"/>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Stable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4D32227E-4F64-1820-64E4-43DE076A54CB}"/>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CIS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B2FF41DF-CD12-E9FB-0499-CFD117E1B9BB}"/>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20C5D152-BE88-08BB-43B0-4A564893B926}"/>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7AFC6994-F2F0-5127-EAC1-904DA202F182}"/>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9D4DB5BB-5724-4028-555F-BA6B882F803A}"/>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FE6B46C9-69F3-9CE0-C378-72BCEA512736}"/>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636BDF04-C3CE-EAC9-E82A-A9961951E8AD}"/>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415E6EEC-DE41-F93E-01E7-DEF1A28B6C88}"/>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5D154831-1918-CFC9-F73C-9C793013E0F7}"/>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BFE79EBB-4D49-8679-A709-D4B4F70679BB}"/>
              </a:ext>
            </a:extLst>
          </p:cNvPr>
          <p:cNvSpPr txBox="1"/>
          <p:nvPr/>
        </p:nvSpPr>
        <p:spPr>
          <a:xfrm>
            <a:off x="1067337" y="4658609"/>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 (CIS)</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F9F36B58-C1BC-C7D7-CF81-7BA00C56110D}"/>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E3740759-7E72-DAF0-136D-6C5BC0E15EB6}"/>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EC9075FF-03F9-272C-73D3-D8EC069350CF}"/>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95832184-7EF3-2EAF-41A4-1D8E3E099EC1}"/>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7AF6E8E7-3C3F-594A-D6B6-36B799602E5E}"/>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933EB75F-C925-8F42-09C5-6C6ED55B797E}"/>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7FFE3395-63E5-A0C8-8843-8352E3D01BC2}"/>
              </a:ext>
            </a:extLst>
          </p:cNvPr>
          <p:cNvCxnSpPr>
            <a:cxnSpLocks/>
            <a:stCxn id="962" idx="2"/>
            <a:endCxn id="1021" idx="2"/>
          </p:cNvCxnSpPr>
          <p:nvPr/>
        </p:nvCxnSpPr>
        <p:spPr>
          <a:xfrm rot="5400000" flipH="1">
            <a:off x="3208676" y="2494062"/>
            <a:ext cx="62316" cy="5085035"/>
          </a:xfrm>
          <a:prstGeom prst="bentConnector3">
            <a:avLst>
              <a:gd name="adj1" fmla="val -36684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45AB884F-C7E4-D795-34D7-67AAEF636C21}"/>
              </a:ext>
            </a:extLst>
          </p:cNvPr>
          <p:cNvSpPr txBox="1"/>
          <p:nvPr/>
        </p:nvSpPr>
        <p:spPr>
          <a:xfrm>
            <a:off x="157745"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CIS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05EED22A-73DF-3791-649E-6EDA0CD0F965}"/>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F28FAF30-BC74-F19A-740F-21D78765FBEA}"/>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9D72FB0E-AC4B-5155-BDC2-C075D8E4A2E7}"/>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BE013B89-D9E3-BF45-8224-7E6D052126CA}"/>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F827679A-22D6-4BDB-0A24-FEFEBBC802E6}"/>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815C9FDF-76AA-970D-D089-1865B1ACECDC}"/>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BBD89D6C-C5E4-69B2-EA11-AEC63341272C}"/>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5BD024AA-D3D3-9B24-1142-8803CAAF6E05}"/>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D1C14894-8958-6701-4C60-3A8E0A69B0E7}"/>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0A91C860-A44F-AA95-E80D-EDC38DC11012}"/>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8C83BB92-6FCD-B665-BF1A-68CD13511085}"/>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513071D0-02EC-4E1D-66C3-89CAF5D29048}"/>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CEC46F14-97F2-34EE-1BBE-F4C82742B0B0}"/>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27E7B0C1-A58D-02E9-741D-6C30A0478B27}"/>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FFDD920A-C37B-CFF4-FEEA-08AAF5E84004}"/>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882D94E4-61CA-63E3-A947-E3B2D3728EAA}"/>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C19918CC-7C15-785D-3918-A7021633FB2E}"/>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79CA1FE6-B7E7-FFE4-B64C-0C1E13EF4B02}"/>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254FD05D-FAA9-C284-ED92-5F93B3DACB91}"/>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C1759A8B-C309-2CE5-B7AF-2D46D992D4F0}"/>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59D9B649-3F65-03AA-A90D-0A027323E999}"/>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041047FE-7D98-758C-ED58-BEA803258FC2}"/>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E6EC5D5A-632A-001B-FA9E-7C365442E571}"/>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37E27A61-858C-9330-B681-B7D1616E6F1C}"/>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3860AB72-0766-7E69-C962-225BC587E4FC}"/>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E2F8AF81-75E7-0390-25BD-34B2749ECBB6}"/>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A3FBD3BE-2BB5-445C-3433-B97E0D63C4A4}"/>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1091B6ED-CFF6-AF11-2947-E2390D151241}"/>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4E4B9A19-A6C3-4123-3762-DD7A2C174CBB}"/>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E308C203-70B5-52F7-B4B8-9B4C9CEC6AA1}"/>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99D485A3-486C-E515-D934-583E38AC7665}"/>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5C8B165D-BBBC-9DC5-58F4-E149A1FB746E}"/>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5821E1BF-01D7-D301-9114-70EDC043EFD9}"/>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A2FD48B6-B205-1900-C73E-CD7219325748}"/>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6ACB32C9-A8A7-FAA2-AC57-D23CDCD4C074}"/>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A264E5AC-5696-A109-1E9E-5DDAC3CB4D14}"/>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8B376BE1-F9AB-7CAF-D2B5-CF2B74622DD5}"/>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73338B54-3639-34BF-FF7C-246D53CD1518}"/>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3FBD6AD0-9E6B-74D2-CDF9-0ACCCE169C36}"/>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ADE9105B-9065-7B75-D162-042E369EA2C5}"/>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71A6325A-138A-6F99-88B3-E699EE6AEF38}"/>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F3DB5020-70E6-2DE0-744A-2351BCA83EB3}"/>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1794E163-1AA4-5885-9997-0ECCE41C7A5D}"/>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E8798670-C81E-0E50-1044-4B4D33005ABC}"/>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5357FC19-FCC3-D5E5-2A31-E0055B33D92C}"/>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512065CA-8ACA-EAF1-313B-470AAAF3DDB7}"/>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2E0BED30-25EC-17A5-7C5C-56A05094BD41}"/>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F59553C0-0AE6-E892-4C57-F576D10286A9}"/>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260CE9A1-33B5-322F-F816-8653F0A719C4}"/>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0C356A90-B75E-1EB3-6FE5-645BDCA89578}"/>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BFF69106-2643-CA7D-872D-42710D2F9BC4}"/>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123D61A9-0691-E931-3B0B-4EE43EDBB937}"/>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DBCBA527-2F10-D682-1BC9-CB3C3FC520A1}"/>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26FDA9FD-F29B-9207-6542-421C7316CE67}"/>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94227071-4E85-AEC3-86D4-CB9B525E2F1D}"/>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97BEAB4C-9A75-E3C1-F8A4-9EAFF60BE801}"/>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F8C89646-C22E-1645-EDF2-5005CA7C8305}"/>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154D076-12B8-853E-1C1D-92147A4DE118}"/>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1823F6A9-8C3A-BF5B-2C78-84CB6B218413}"/>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1C030A34-BAD5-708A-4F4A-5DA04D36C85D}"/>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04BBA46F-6282-836C-6619-0FDE48F50B8B}"/>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01635E46-555E-C9A3-7C85-78BB8B8757FF}"/>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206D3BC6-C0DF-777D-3E7B-6517C156D3AC}"/>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CF0BF694-EC57-BDD2-F03F-EBA4C37677D3}"/>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8415DDF7-DFF1-A30B-AF46-EC4BF97F1980}"/>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05B8E7B0-BE32-9723-D85A-C2863BD3BCED}"/>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D787C91E-9E68-D4F3-8D69-EAD59158BD35}"/>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40A0D58D-FC34-9ADB-4C60-C8C50E16B9F6}"/>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DEC1EACC-CF8C-094F-3286-2EEFE722F2A8}"/>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A9A433E0-1F7E-4C77-6D6A-43D6539283C6}"/>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8045EE23-656F-3447-F8D9-423238BCB973}"/>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0092E213-2974-442D-6C54-84812FBE1C51}"/>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1B6F6E98-1CA8-C102-997A-A6CC2889E0D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AD981064-34D0-2DA2-7DA2-CF3D51E92B4A}"/>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A21C6AAE-4B8A-54BB-E38A-A90E13032F2B}"/>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C57C4004-E4BE-2A56-E0B6-2B9F385B587A}"/>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2E405D59-3D09-26FC-D98E-8D751D844A3E}"/>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BE6E691E-EBE5-BF6E-CE1F-CF4DE5F9FF45}"/>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918D7E55-0BC8-655F-A458-E8F973DCC661}"/>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F421BB6C-8805-ABAC-37BF-D7DBE4CAE1A1}"/>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FC965DC5-FBB3-0468-E66B-F0387D6CAF4E}"/>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95A67A1F-FF20-83E7-3100-F6BA77A4AE27}"/>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266BF210-E1E5-8E42-DCF3-73BF14B8832B}"/>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35DC799-4995-A782-BCDA-EB9E2F68B8F3}"/>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44A12850-CF5F-3515-4130-E2280AFFFC73}"/>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F92ED695-701A-F2F1-E572-F226342F4BD4}"/>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7A876B6B-3014-0347-C513-E620FBF04889}"/>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5566BD73-0012-F970-4B2F-19DF9FB964C8}"/>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B3A52D2D-5439-680E-2840-FBC09FE5178F}"/>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FC12124D-7E40-62F1-7919-F3FE46F0F448}"/>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AE306251-CFDD-84CB-2E3F-F949DC864AEC}"/>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9F6407ED-BB6D-5ED2-7D6D-BD1CA497D6FA}"/>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0C0B7409-1197-B3BC-504E-BBEDD3D14F64}"/>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FADA5381-5639-9EA1-CAC0-DC2CDEC6194D}"/>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1AD5DD30-594A-D3DE-F92A-234E2C98F1D9}"/>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328DF518-A8FA-10CF-DA7D-A4034DE5A94E}"/>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481257DF-1E9B-3BAF-96FD-162CADA46490}"/>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9597DE7D-A3F4-2843-E26C-0C60F8655CBA}"/>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A748D3D5-4B79-61DF-E464-6AA6D2F7D84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98955D6E-9BEC-3DFC-16AA-4B003C7A3A80}"/>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B904C1E7-1718-ADE2-CBBB-64837D226DA9}"/>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ABE1BF2C-95A1-F7AD-568D-5845C5986E91}"/>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094907D1-2E79-9E79-A96C-D2F796DE7A90}"/>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C15027F2-6A31-D9DA-8C6A-1C945B87DC68}"/>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FC731DB9-3D1A-BCCA-0048-4994C99C4790}"/>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21C74D45-0B97-B556-00C8-AB107BAA6A74}"/>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3ECFDEFA-F405-D32A-2C35-CE8B497FD290}"/>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9D3C1E66-CBFD-EA8D-C98C-052F1CD916A4}"/>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036C19DA-4B69-25F1-CA83-A1E9B9C9658E}"/>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31CB6811-EAAE-C6F5-EE97-4250DD77BDD8}"/>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31BD2F7-7962-20BA-0857-463104D059BB}"/>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77A823A6-0587-48EC-3387-EC8622C22311}"/>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2895D499-FB59-B86B-A9C7-F34A180E16DE}"/>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709CCCEA-0CE8-4835-BF1C-CB31C5019E2D}"/>
              </a:ext>
            </a:extLst>
          </p:cNvPr>
          <p:cNvSpPr txBox="1"/>
          <p:nvPr/>
        </p:nvSpPr>
        <p:spPr>
          <a:xfrm>
            <a:off x="889495" y="6607056"/>
            <a:ext cx="184222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C3ABEDED-EF8E-C621-6466-E678FABAE4F3}"/>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9805AD78-F304-6AB0-E09F-597229713A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E078D953-BB20-3CC1-4E35-C9D88BE0282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4D1C3657-2F29-1B3D-6288-F9447744E21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C87FADBF-E889-6C31-B723-67C6F4B1E491}"/>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2435FC6B-36C4-827B-BC1F-0055B3EDA56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EBE0D5D-953F-C2C0-DAF8-4A154AA590A2}"/>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0B9ECC3A-9103-21E6-3205-5ED560C06A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21A042C2-CDB4-3663-0B87-AE4C3721A356}"/>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2F21B149-B8EC-384A-F15D-715C85E4606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6B50C75E-45B1-8EEF-7741-CDED0B60807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FBC51FCB-3E0C-D383-1844-C2F76064A63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21261B0B-3913-25F1-2236-D68E7F2C4A78}"/>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E8328449-890F-A913-6161-FF98700B1E8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E4F6122B-84DE-F7B7-1D4B-3872123236E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EE592F59-DEB7-C1A3-853C-DC3468CCDEC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F1D61AD1-180C-E168-143A-DBD60326C8D1}"/>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B61E6218-B107-C978-CB4F-E8005E9CD7FE}"/>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3529EF89-E1AE-A54D-DCAA-D8B58A5C839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9C602283-2CCF-F3D9-C837-7A055A00999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FDB33F7D-D29E-F8AB-7E6A-8AF7A25978E0}"/>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A2687EEA-411A-8AB0-7D1A-D664B410E7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84144FCC-D5D0-E6D7-1736-F52A8A8D3B0B}"/>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53831F14-BE52-688E-4E91-1037A4B63B17}"/>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44C013AE-C752-07E1-C7D9-53A3BB0CE637}"/>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27E51A7D-8DB1-8FCB-A573-6E0D5491D01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6E9A9751-2E20-8BCE-D5B5-05B41F4D10F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7DE184D8-34D3-E061-2623-68E99984C74D}"/>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11E39848-C404-246B-73A0-8AD3B57C5AB3}"/>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E1467FB9-3176-4C44-44C2-F70A31ADF61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B20CC142-E954-5B6F-EA7E-C2EF708B1DD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FA09FDD0-BC57-68E0-66E3-20DA764A239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5CA3F4C-53DE-D4E0-38B9-8D09850AB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0DB3C2C9-0582-A452-BD09-5E6336364AD6}"/>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3F0732ED-62C2-48CA-C094-5E3180661748}"/>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C53E1164-3089-CE67-72EB-979E51A21C0F}"/>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FF0F52D6-9993-98E5-31D9-84FA339E85FC}"/>
              </a:ext>
            </a:extLst>
          </p:cNvPr>
          <p:cNvSpPr txBox="1"/>
          <p:nvPr/>
        </p:nvSpPr>
        <p:spPr>
          <a:xfrm>
            <a:off x="3186274" y="5056957"/>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475CD99A-8BFD-698E-68CD-E5988681EF9B}"/>
              </a:ext>
            </a:extLst>
          </p:cNvPr>
          <p:cNvSpPr txBox="1"/>
          <p:nvPr/>
        </p:nvSpPr>
        <p:spPr>
          <a:xfrm>
            <a:off x="2601296" y="6439768"/>
            <a:ext cx="1999151"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Adaptive prompt</a:t>
            </a:r>
            <a:r>
              <a:rPr lang="zh-CN" altLang="en-US" sz="1200" i="0" dirty="0">
                <a:effectLst/>
                <a:latin typeface="Times New Roman" panose="02020603050405020304" pitchFamily="18" charset="0"/>
                <a:cs typeface="Times New Roman" panose="02020603050405020304" pitchFamily="18" charset="0"/>
              </a:rPr>
              <a:t> </a:t>
            </a:r>
            <a:endParaRPr lang="en-US" altLang="zh-CN" sz="1200" i="0" dirty="0">
              <a:effectLst/>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0ADBE161-895C-E056-FC19-F1EF683E4167}"/>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1CD8D532-570B-CD06-0686-ACA033C927E8}"/>
              </a:ext>
            </a:extLst>
          </p:cNvPr>
          <p:cNvSpPr txBox="1"/>
          <p:nvPr/>
        </p:nvSpPr>
        <p:spPr>
          <a:xfrm>
            <a:off x="4897948" y="5839314"/>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D46053F7-5AFE-DFD6-A9F4-E0DD7AD817A3}"/>
              </a:ext>
            </a:extLst>
          </p:cNvPr>
          <p:cNvSpPr txBox="1"/>
          <p:nvPr/>
        </p:nvSpPr>
        <p:spPr>
          <a:xfrm>
            <a:off x="4948682" y="641062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E78C50E-84B3-28F5-6EDE-DC8BF5FACC79}"/>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92341679-A011-2C76-C9A7-2B6525A9F761}"/>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D79038BE-C24B-D026-C8A8-B7C53661C463}"/>
              </a:ext>
            </a:extLst>
          </p:cNvPr>
          <p:cNvCxnSpPr>
            <a:cxnSpLocks/>
          </p:cNvCxnSpPr>
          <p:nvPr/>
        </p:nvCxnSpPr>
        <p:spPr>
          <a:xfrm>
            <a:off x="4317201"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BAD48CD0-4707-B852-AAD7-B2808E24BA24}"/>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89196933-C692-7E48-F24D-0DB887F02294}"/>
              </a:ext>
            </a:extLst>
          </p:cNvPr>
          <p:cNvGraphicFramePr>
            <a:graphicFrameLocks noGrp="1"/>
          </p:cNvGraphicFramePr>
          <p:nvPr>
            <p:extLst>
              <p:ext uri="{D42A27DB-BD31-4B8C-83A1-F6EECF244321}">
                <p14:modId xmlns:p14="http://schemas.microsoft.com/office/powerpoint/2010/main" val="2777360490"/>
              </p:ext>
            </p:extLst>
          </p:nvPr>
        </p:nvGraphicFramePr>
        <p:xfrm>
          <a:off x="3655397" y="5344736"/>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enhancement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9C16C3D5-5B54-BAAE-CC22-AE6E9339BDF9}"/>
              </a:ext>
            </a:extLst>
          </p:cNvPr>
          <p:cNvGraphicFramePr>
            <a:graphicFrameLocks noGrp="1"/>
          </p:cNvGraphicFramePr>
          <p:nvPr>
            <p:extLst>
              <p:ext uri="{D42A27DB-BD31-4B8C-83A1-F6EECF244321}">
                <p14:modId xmlns:p14="http://schemas.microsoft.com/office/powerpoint/2010/main" val="1623566643"/>
              </p:ext>
            </p:extLst>
          </p:nvPr>
        </p:nvGraphicFramePr>
        <p:xfrm>
          <a:off x="3948798" y="636012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Outcome correction</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86D4AF31-20F9-2D31-DA2F-FAFE1219F389}"/>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DC0E9458-1359-E5C1-40B4-FF91C768C84D}"/>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Prompt-guided transferable dataset ownership verification</a:t>
            </a:r>
          </a:p>
        </p:txBody>
      </p:sp>
      <p:sp>
        <p:nvSpPr>
          <p:cNvPr id="1063" name="椭圆 1062">
            <a:extLst>
              <a:ext uri="{FF2B5EF4-FFF2-40B4-BE49-F238E27FC236}">
                <a16:creationId xmlns:a16="http://schemas.microsoft.com/office/drawing/2014/main" id="{8D3F26B2-0C6C-4589-28DB-DA622167A682}"/>
              </a:ext>
            </a:extLst>
          </p:cNvPr>
          <p:cNvSpPr/>
          <p:nvPr/>
        </p:nvSpPr>
        <p:spPr>
          <a:xfrm>
            <a:off x="6952049" y="245672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2DD59C62-DE1E-5DBA-2570-281E5083DAF1}"/>
              </a:ext>
            </a:extLst>
          </p:cNvPr>
          <p:cNvSpPr/>
          <p:nvPr/>
        </p:nvSpPr>
        <p:spPr>
          <a:xfrm>
            <a:off x="7256849" y="28299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21DA2EF8-79E1-9C3B-40F4-50ABB93FB5FF}"/>
              </a:ext>
            </a:extLst>
          </p:cNvPr>
          <p:cNvSpPr/>
          <p:nvPr/>
        </p:nvSpPr>
        <p:spPr>
          <a:xfrm>
            <a:off x="7310763" y="32678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0EA5341F-1AC5-3F31-EE44-3ABD79F2ADBB}"/>
              </a:ext>
            </a:extLst>
          </p:cNvPr>
          <p:cNvCxnSpPr>
            <a:cxnSpLocks/>
            <a:stCxn id="1063" idx="3"/>
          </p:cNvCxnSpPr>
          <p:nvPr/>
        </p:nvCxnSpPr>
        <p:spPr>
          <a:xfrm flipH="1">
            <a:off x="6729402" y="257257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C2D1B0A9-4624-3A1E-FF29-F4F6E879B1BD}"/>
              </a:ext>
            </a:extLst>
          </p:cNvPr>
          <p:cNvCxnSpPr>
            <a:cxnSpLocks/>
            <a:stCxn id="1063" idx="5"/>
            <a:endCxn id="1064" idx="1"/>
          </p:cNvCxnSpPr>
          <p:nvPr/>
        </p:nvCxnSpPr>
        <p:spPr>
          <a:xfrm>
            <a:off x="7061806" y="257257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8C30F26E-354C-EA1B-07CF-153E4DCAF141}"/>
              </a:ext>
            </a:extLst>
          </p:cNvPr>
          <p:cNvCxnSpPr>
            <a:cxnSpLocks/>
          </p:cNvCxnSpPr>
          <p:nvPr/>
        </p:nvCxnSpPr>
        <p:spPr>
          <a:xfrm>
            <a:off x="6774865" y="292596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3B176205-EBFA-0C4A-51E7-855487E4CCF5}"/>
              </a:ext>
            </a:extLst>
          </p:cNvPr>
          <p:cNvCxnSpPr>
            <a:cxnSpLocks/>
            <a:stCxn id="1064" idx="3"/>
          </p:cNvCxnSpPr>
          <p:nvPr/>
        </p:nvCxnSpPr>
        <p:spPr>
          <a:xfrm flipH="1">
            <a:off x="6997512" y="294583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6375E174-4C53-4F0E-1520-78C0FA6C57DE}"/>
              </a:ext>
            </a:extLst>
          </p:cNvPr>
          <p:cNvCxnSpPr>
            <a:cxnSpLocks/>
            <a:stCxn id="1079" idx="2"/>
            <a:endCxn id="1064" idx="7"/>
          </p:cNvCxnSpPr>
          <p:nvPr/>
        </p:nvCxnSpPr>
        <p:spPr>
          <a:xfrm flipH="1">
            <a:off x="7366606" y="282030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81B13451-1528-5F9A-D6A3-4FE5387BAD16}"/>
              </a:ext>
            </a:extLst>
          </p:cNvPr>
          <p:cNvCxnSpPr>
            <a:cxnSpLocks/>
            <a:stCxn id="1065" idx="0"/>
            <a:endCxn id="1064" idx="4"/>
          </p:cNvCxnSpPr>
          <p:nvPr/>
        </p:nvCxnSpPr>
        <p:spPr>
          <a:xfrm flipH="1" flipV="1">
            <a:off x="7321143" y="296571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4DD7D16D-7115-16DE-57F9-32A9F58A37AE}"/>
              </a:ext>
            </a:extLst>
          </p:cNvPr>
          <p:cNvCxnSpPr>
            <a:cxnSpLocks/>
            <a:stCxn id="1078" idx="1"/>
            <a:endCxn id="1064" idx="5"/>
          </p:cNvCxnSpPr>
          <p:nvPr/>
        </p:nvCxnSpPr>
        <p:spPr>
          <a:xfrm flipH="1" flipV="1">
            <a:off x="7366606" y="294583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6E2A3BF4-878D-A86C-4D2A-89B8BFB1B3E2}"/>
              </a:ext>
            </a:extLst>
          </p:cNvPr>
          <p:cNvCxnSpPr>
            <a:cxnSpLocks/>
            <a:stCxn id="1079" idx="5"/>
            <a:endCxn id="1078" idx="0"/>
          </p:cNvCxnSpPr>
          <p:nvPr/>
        </p:nvCxnSpPr>
        <p:spPr>
          <a:xfrm>
            <a:off x="7723934" y="286829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F4EA74AA-FC08-14FC-9BB8-FCB0BBB87E70}"/>
              </a:ext>
            </a:extLst>
          </p:cNvPr>
          <p:cNvCxnSpPr>
            <a:cxnSpLocks/>
            <a:stCxn id="1063" idx="4"/>
          </p:cNvCxnSpPr>
          <p:nvPr/>
        </p:nvCxnSpPr>
        <p:spPr>
          <a:xfrm flipH="1">
            <a:off x="6952049" y="259245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F7D3BA3C-12D8-0CFE-A5ED-DCA34A113B48}"/>
              </a:ext>
            </a:extLst>
          </p:cNvPr>
          <p:cNvCxnSpPr>
            <a:cxnSpLocks/>
            <a:endCxn id="1065" idx="2"/>
          </p:cNvCxnSpPr>
          <p:nvPr/>
        </p:nvCxnSpPr>
        <p:spPr>
          <a:xfrm>
            <a:off x="6995793" y="331438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56AE9904-E0F6-EB97-3180-F55FE6748CAF}"/>
              </a:ext>
            </a:extLst>
          </p:cNvPr>
          <p:cNvSpPr/>
          <p:nvPr/>
        </p:nvSpPr>
        <p:spPr>
          <a:xfrm>
            <a:off x="6882511" y="32021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53FCDE59-812D-DE39-8E5C-A65194D6F894}"/>
              </a:ext>
            </a:extLst>
          </p:cNvPr>
          <p:cNvSpPr/>
          <p:nvPr/>
        </p:nvSpPr>
        <p:spPr>
          <a:xfrm>
            <a:off x="6692947" y="27931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17939BD6-FD56-5208-E4F5-8F11EA37A92B}"/>
              </a:ext>
            </a:extLst>
          </p:cNvPr>
          <p:cNvSpPr/>
          <p:nvPr/>
        </p:nvSpPr>
        <p:spPr>
          <a:xfrm>
            <a:off x="7688984" y="30705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A6F290FC-BD47-8B14-B3E9-9BDC35D43131}"/>
              </a:ext>
            </a:extLst>
          </p:cNvPr>
          <p:cNvSpPr/>
          <p:nvPr/>
        </p:nvSpPr>
        <p:spPr>
          <a:xfrm>
            <a:off x="7614177" y="27524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921714BE-7840-71AA-0305-986CCE6ED67B}"/>
              </a:ext>
            </a:extLst>
          </p:cNvPr>
          <p:cNvSpPr txBox="1"/>
          <p:nvPr/>
        </p:nvSpPr>
        <p:spPr>
          <a:xfrm>
            <a:off x="6879303" y="235760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C5438B7D-8EBD-BB2F-066B-9E6370351AB0}"/>
              </a:ext>
            </a:extLst>
          </p:cNvPr>
          <p:cNvSpPr txBox="1"/>
          <p:nvPr/>
        </p:nvSpPr>
        <p:spPr>
          <a:xfrm>
            <a:off x="7177212" y="274490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60516DAC-749A-685B-A480-C148FD5CC6A9}"/>
              </a:ext>
            </a:extLst>
          </p:cNvPr>
          <p:cNvCxnSpPr>
            <a:cxnSpLocks/>
          </p:cNvCxnSpPr>
          <p:nvPr/>
        </p:nvCxnSpPr>
        <p:spPr>
          <a:xfrm flipH="1">
            <a:off x="7331878" y="252735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225FC39F-782F-B7A6-330B-6B9FBF241818}"/>
              </a:ext>
            </a:extLst>
          </p:cNvPr>
          <p:cNvSpPr/>
          <p:nvPr/>
        </p:nvSpPr>
        <p:spPr>
          <a:xfrm>
            <a:off x="7309019" y="24389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3BF1A1E2-15D1-54D2-D7AE-541DC2AB0DD5}"/>
              </a:ext>
            </a:extLst>
          </p:cNvPr>
          <p:cNvSpPr txBox="1"/>
          <p:nvPr/>
        </p:nvSpPr>
        <p:spPr>
          <a:xfrm>
            <a:off x="6614561" y="269157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C6F992C7-E708-1891-2737-4FAA60821327}"/>
              </a:ext>
            </a:extLst>
          </p:cNvPr>
          <p:cNvSpPr txBox="1"/>
          <p:nvPr/>
        </p:nvSpPr>
        <p:spPr>
          <a:xfrm>
            <a:off x="7536312" y="267212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6D9E8754-D084-CAA3-435C-CC308130F95A}"/>
              </a:ext>
            </a:extLst>
          </p:cNvPr>
          <p:cNvCxnSpPr>
            <a:cxnSpLocks/>
            <a:stCxn id="1127" idx="2"/>
            <a:endCxn id="1124" idx="6"/>
          </p:cNvCxnSpPr>
          <p:nvPr/>
        </p:nvCxnSpPr>
        <p:spPr>
          <a:xfrm flipH="1">
            <a:off x="7910802" y="289473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71575D4A-C1DD-B8CC-06F1-8D945B337C6C}"/>
              </a:ext>
            </a:extLst>
          </p:cNvPr>
          <p:cNvSpPr/>
          <p:nvPr/>
        </p:nvSpPr>
        <p:spPr>
          <a:xfrm>
            <a:off x="7832830" y="2863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EE8A4BCF-32E7-88D2-7D28-A3069416CBDC}"/>
              </a:ext>
            </a:extLst>
          </p:cNvPr>
          <p:cNvCxnSpPr>
            <a:cxnSpLocks/>
            <a:stCxn id="1127" idx="0"/>
            <a:endCxn id="1126" idx="5"/>
          </p:cNvCxnSpPr>
          <p:nvPr/>
        </p:nvCxnSpPr>
        <p:spPr>
          <a:xfrm flipH="1" flipV="1">
            <a:off x="7949729" y="279143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C7CE5147-E988-86C6-8E62-2E39E8399718}"/>
              </a:ext>
            </a:extLst>
          </p:cNvPr>
          <p:cNvSpPr/>
          <p:nvPr/>
        </p:nvSpPr>
        <p:spPr>
          <a:xfrm>
            <a:off x="7883176" y="272488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0642A459-FA53-1442-3379-AE36F2EF12A9}"/>
              </a:ext>
            </a:extLst>
          </p:cNvPr>
          <p:cNvSpPr/>
          <p:nvPr/>
        </p:nvSpPr>
        <p:spPr>
          <a:xfrm>
            <a:off x="7998246" y="285574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00B757A0-840C-B1C9-9C51-1F0D40269B7E}"/>
              </a:ext>
            </a:extLst>
          </p:cNvPr>
          <p:cNvCxnSpPr>
            <a:cxnSpLocks/>
            <a:stCxn id="1124" idx="4"/>
            <a:endCxn id="1078" idx="7"/>
          </p:cNvCxnSpPr>
          <p:nvPr/>
        </p:nvCxnSpPr>
        <p:spPr>
          <a:xfrm flipH="1">
            <a:off x="7798741" y="294097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B5E8847B-59C0-58F9-99DC-2B130672F575}"/>
              </a:ext>
            </a:extLst>
          </p:cNvPr>
          <p:cNvCxnSpPr>
            <a:cxnSpLocks/>
            <a:stCxn id="1126" idx="2"/>
            <a:endCxn id="1079" idx="7"/>
          </p:cNvCxnSpPr>
          <p:nvPr/>
        </p:nvCxnSpPr>
        <p:spPr>
          <a:xfrm flipH="1">
            <a:off x="7723934" y="276387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8CF3B6F3-2862-1017-3ECD-E118845D76DD}"/>
              </a:ext>
            </a:extLst>
          </p:cNvPr>
          <p:cNvSpPr/>
          <p:nvPr/>
        </p:nvSpPr>
        <p:spPr>
          <a:xfrm>
            <a:off x="7965979" y="306625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A27C8D9F-E962-0FFE-6F5F-507869E522D3}"/>
              </a:ext>
            </a:extLst>
          </p:cNvPr>
          <p:cNvCxnSpPr>
            <a:cxnSpLocks/>
            <a:stCxn id="1127" idx="4"/>
            <a:endCxn id="1130" idx="0"/>
          </p:cNvCxnSpPr>
          <p:nvPr/>
        </p:nvCxnSpPr>
        <p:spPr>
          <a:xfrm flipH="1">
            <a:off x="8030273" y="293371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F7766A1C-409B-CA2C-97D7-00806A3F4A9E}"/>
              </a:ext>
            </a:extLst>
          </p:cNvPr>
          <p:cNvSpPr txBox="1"/>
          <p:nvPr/>
        </p:nvSpPr>
        <p:spPr>
          <a:xfrm>
            <a:off x="7629165" y="3015175"/>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A3D72B0A-1D92-2BBB-2F5F-132D2D3DD3E5}"/>
              </a:ext>
            </a:extLst>
          </p:cNvPr>
          <p:cNvCxnSpPr>
            <a:cxnSpLocks/>
            <a:stCxn id="1130" idx="2"/>
            <a:endCxn id="1078" idx="5"/>
          </p:cNvCxnSpPr>
          <p:nvPr/>
        </p:nvCxnSpPr>
        <p:spPr>
          <a:xfrm flipH="1">
            <a:off x="7798741" y="313412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3957EFDC-7143-59C0-28DC-633DB580905C}"/>
              </a:ext>
            </a:extLst>
          </p:cNvPr>
          <p:cNvSpPr txBox="1"/>
          <p:nvPr/>
        </p:nvSpPr>
        <p:spPr>
          <a:xfrm>
            <a:off x="7481798" y="311753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9F7338F9-4522-6DBD-CA64-676661CEE90C}"/>
              </a:ext>
            </a:extLst>
          </p:cNvPr>
          <p:cNvSpPr/>
          <p:nvPr/>
        </p:nvSpPr>
        <p:spPr>
          <a:xfrm>
            <a:off x="7430805" y="263836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61441F0F-ECE7-BC05-8893-8FA417E29744}"/>
              </a:ext>
            </a:extLst>
          </p:cNvPr>
          <p:cNvSpPr txBox="1"/>
          <p:nvPr/>
        </p:nvSpPr>
        <p:spPr>
          <a:xfrm>
            <a:off x="6810553" y="3098871"/>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24CAC31A-4CF1-FA53-6604-436071CD4EBD}"/>
              </a:ext>
            </a:extLst>
          </p:cNvPr>
          <p:cNvSpPr/>
          <p:nvPr/>
        </p:nvSpPr>
        <p:spPr>
          <a:xfrm>
            <a:off x="6673553" y="2400053"/>
            <a:ext cx="16021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B8D0700B-DC8D-5BEF-FEDD-07970E1570FC}"/>
              </a:ext>
            </a:extLst>
          </p:cNvPr>
          <p:cNvSpPr txBox="1"/>
          <p:nvPr/>
        </p:nvSpPr>
        <p:spPr>
          <a:xfrm>
            <a:off x="6597039" y="3509216"/>
            <a:ext cx="184401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3ACD7E8E-7948-FE59-7C2B-BEB672FC5494}"/>
              </a:ext>
            </a:extLst>
          </p:cNvPr>
          <p:cNvSpPr txBox="1"/>
          <p:nvPr/>
        </p:nvSpPr>
        <p:spPr>
          <a:xfrm>
            <a:off x="6699554" y="603989"/>
            <a:ext cx="1909371"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3DEB6A4C-7E8C-D109-A3B3-6A04AA93E9D2}"/>
              </a:ext>
            </a:extLst>
          </p:cNvPr>
          <p:cNvCxnSpPr>
            <a:cxnSpLocks/>
          </p:cNvCxnSpPr>
          <p:nvPr/>
        </p:nvCxnSpPr>
        <p:spPr>
          <a:xfrm>
            <a:off x="8581186" y="872395"/>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DF5ABC20-E7E5-BB7C-7C30-23D965D947D7}"/>
              </a:ext>
            </a:extLst>
          </p:cNvPr>
          <p:cNvSpPr txBox="1"/>
          <p:nvPr/>
        </p:nvSpPr>
        <p:spPr>
          <a:xfrm>
            <a:off x="9168932" y="603129"/>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AD5E2EA4-71F1-AC28-8547-275553B59E9B}"/>
              </a:ext>
            </a:extLst>
          </p:cNvPr>
          <p:cNvSpPr txBox="1"/>
          <p:nvPr/>
        </p:nvSpPr>
        <p:spPr>
          <a:xfrm>
            <a:off x="6742505" y="1252868"/>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C928FBE5-81E4-2E7C-6802-2A2BAD9FDFD0}"/>
              </a:ext>
            </a:extLst>
          </p:cNvPr>
          <p:cNvCxnSpPr>
            <a:cxnSpLocks/>
          </p:cNvCxnSpPr>
          <p:nvPr/>
        </p:nvCxnSpPr>
        <p:spPr>
          <a:xfrm>
            <a:off x="8617929" y="1517627"/>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2C6EB47A-F5C8-7656-8F64-B7BC56144288}"/>
              </a:ext>
            </a:extLst>
          </p:cNvPr>
          <p:cNvSpPr txBox="1"/>
          <p:nvPr/>
        </p:nvSpPr>
        <p:spPr>
          <a:xfrm>
            <a:off x="9072737" y="1249470"/>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7200771C-396D-C792-7799-96F6CFAE4B3D}"/>
              </a:ext>
            </a:extLst>
          </p:cNvPr>
          <p:cNvSpPr txBox="1"/>
          <p:nvPr/>
        </p:nvSpPr>
        <p:spPr>
          <a:xfrm>
            <a:off x="6578158" y="381154"/>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consistency inspection</a:t>
            </a:r>
            <a:endParaRPr lang="en-US" altLang="zh-CN" sz="1200" i="0" dirty="0">
              <a:solidFill>
                <a:srgbClr val="FF0000"/>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03444F6C-8764-C102-58DC-BB6F2508DDA6}"/>
              </a:ext>
            </a:extLst>
          </p:cNvPr>
          <p:cNvSpPr txBox="1"/>
          <p:nvPr/>
        </p:nvSpPr>
        <p:spPr>
          <a:xfrm>
            <a:off x="6578158" y="1049628"/>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79D85724-DDAD-886C-C4AD-28F44BAA1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626" y="1989723"/>
            <a:ext cx="892473" cy="957600"/>
          </a:xfrm>
          <a:prstGeom prst="rect">
            <a:avLst/>
          </a:prstGeom>
        </p:spPr>
      </p:pic>
      <p:grpSp>
        <p:nvGrpSpPr>
          <p:cNvPr id="333" name="Google Shape;4303;p42">
            <a:extLst>
              <a:ext uri="{FF2B5EF4-FFF2-40B4-BE49-F238E27FC236}">
                <a16:creationId xmlns:a16="http://schemas.microsoft.com/office/drawing/2014/main" id="{F8D01D03-C901-92E0-6CB2-47BE30854F6B}"/>
              </a:ext>
            </a:extLst>
          </p:cNvPr>
          <p:cNvGrpSpPr/>
          <p:nvPr/>
        </p:nvGrpSpPr>
        <p:grpSpPr>
          <a:xfrm rot="16200000">
            <a:off x="10014968" y="1988296"/>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8D3134D8-308B-4019-95FF-CF8685511D70}"/>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31F9B12A-F026-D147-044A-88DD559C290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279AF35A-0F03-6B10-C49A-4AAAA55711D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E90CB837-B182-B424-8468-C4DDCC7D3C90}"/>
              </a:ext>
            </a:extLst>
          </p:cNvPr>
          <p:cNvGrpSpPr/>
          <p:nvPr/>
        </p:nvGrpSpPr>
        <p:grpSpPr>
          <a:xfrm rot="16200000">
            <a:off x="9982315" y="2014335"/>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DFB6852B-FB8A-9361-FB9F-69D092E070B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5625BDA6-36C7-1A87-D294-589D64D459DE}"/>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7AEF0343-77A6-B621-F818-73CEE5FE818B}"/>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E7945A1F-FD84-FA05-E149-0FAAAFC6F62E}"/>
              </a:ext>
            </a:extLst>
          </p:cNvPr>
          <p:cNvGrpSpPr/>
          <p:nvPr/>
        </p:nvGrpSpPr>
        <p:grpSpPr>
          <a:xfrm rot="16200000">
            <a:off x="9933339" y="2044882"/>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D8547584-1DE0-D8B8-E892-4CBA7CE2C7D1}"/>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BE998DB7-C3E3-D49E-6CEA-6F22FE4433F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A8D7ECDF-2E5D-3531-1224-021E8367DCE6}"/>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100A2550-0E1F-B74B-FBE6-DFA727461B91}"/>
              </a:ext>
            </a:extLst>
          </p:cNvPr>
          <p:cNvGrpSpPr/>
          <p:nvPr/>
        </p:nvGrpSpPr>
        <p:grpSpPr>
          <a:xfrm rot="16200000">
            <a:off x="9900969" y="2078103"/>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6473C9BF-123A-7033-8D1B-ED3299870DB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04600AA-D80D-EF2F-1530-8C970424EA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646C7E39-97F1-6BF3-81DF-842ED79EBE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05C6777B-6CB8-EA70-69E9-E3B12DD994FD}"/>
              </a:ext>
            </a:extLst>
          </p:cNvPr>
          <p:cNvGrpSpPr/>
          <p:nvPr/>
        </p:nvGrpSpPr>
        <p:grpSpPr>
          <a:xfrm rot="16200000">
            <a:off x="10002158" y="2665686"/>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BC3F0FCF-9C3B-D7BA-4999-1B78E3D19FD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409489E1-B084-8EAE-9684-26241D8E79D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84F9AE97-CC55-6359-0F1D-F041083091E1}"/>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1D332675-7C15-427D-1334-4F4DFB381995}"/>
              </a:ext>
            </a:extLst>
          </p:cNvPr>
          <p:cNvGrpSpPr/>
          <p:nvPr/>
        </p:nvGrpSpPr>
        <p:grpSpPr>
          <a:xfrm rot="16200000">
            <a:off x="9958616" y="2704202"/>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0F5E6E66-99A1-BA0B-498C-53E1BFC70AFF}"/>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B7E1EEF4-9A47-1705-9ADD-0C84E9F6A04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B2659EA6-0124-6456-CA64-5177C017C5E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7803F668-081B-1DAD-78C1-A7F740AD1BDF}"/>
              </a:ext>
            </a:extLst>
          </p:cNvPr>
          <p:cNvGrpSpPr/>
          <p:nvPr/>
        </p:nvGrpSpPr>
        <p:grpSpPr>
          <a:xfrm rot="16200000">
            <a:off x="9919429" y="2738650"/>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82A93060-6B23-455D-526D-D05819FCD60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61C18AEF-E94D-E3E0-E2C1-6A93A7373F6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FD9256F8-D615-7104-F9A7-6072138C0D3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3460C6DF-AAE3-F50D-592D-88A809AF2F8A}"/>
              </a:ext>
            </a:extLst>
          </p:cNvPr>
          <p:cNvGrpSpPr/>
          <p:nvPr/>
        </p:nvGrpSpPr>
        <p:grpSpPr>
          <a:xfrm rot="16200000">
            <a:off x="9876565" y="2766578"/>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40753AD3-FC55-E4CC-269E-A9A6FE64CA2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FBB620B1-234E-3591-4536-9C42004E8CD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1501A7A4-CAE7-1579-F060-6F25C9A1510C}"/>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639F566F-2B21-A719-0A51-59EEEDE01D4D}"/>
              </a:ext>
            </a:extLst>
          </p:cNvPr>
          <p:cNvSpPr/>
          <p:nvPr/>
        </p:nvSpPr>
        <p:spPr>
          <a:xfrm>
            <a:off x="9545595" y="2125172"/>
            <a:ext cx="990941"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B0E30AA8-D900-17C9-E53D-C7018D840380}"/>
              </a:ext>
            </a:extLst>
          </p:cNvPr>
          <p:cNvSpPr txBox="1"/>
          <p:nvPr/>
        </p:nvSpPr>
        <p:spPr>
          <a:xfrm>
            <a:off x="8503090" y="2806906"/>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p:sp>
        <p:nvSpPr>
          <p:cNvPr id="788" name="文本框 787">
            <a:extLst>
              <a:ext uri="{FF2B5EF4-FFF2-40B4-BE49-F238E27FC236}">
                <a16:creationId xmlns:a16="http://schemas.microsoft.com/office/drawing/2014/main" id="{F213291A-A0B1-CA23-07CF-CEAEBE34C9A4}"/>
              </a:ext>
            </a:extLst>
          </p:cNvPr>
          <p:cNvSpPr txBox="1"/>
          <p:nvPr/>
        </p:nvSpPr>
        <p:spPr>
          <a:xfrm>
            <a:off x="8303252" y="3520037"/>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FA0F12FC-DBFD-A815-F396-2457A821A6B2}"/>
                  </a:ext>
                </a:extLst>
              </p:cNvPr>
              <p:cNvSpPr txBox="1"/>
              <p:nvPr/>
            </p:nvSpPr>
            <p:spPr>
              <a:xfrm>
                <a:off x="7984400" y="4134337"/>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FA0F12FC-DBFD-A815-F396-2457A821A6B2}"/>
                  </a:ext>
                </a:extLst>
              </p:cNvPr>
              <p:cNvSpPr txBox="1">
                <a:spLocks noRot="1" noChangeAspect="1" noMove="1" noResize="1" noEditPoints="1" noAdjustHandles="1" noChangeArrowheads="1" noChangeShapeType="1" noTextEdit="1"/>
              </p:cNvSpPr>
              <p:nvPr/>
            </p:nvSpPr>
            <p:spPr>
              <a:xfrm>
                <a:off x="7984400" y="4134337"/>
                <a:ext cx="2176811" cy="276999"/>
              </a:xfrm>
              <a:prstGeom prst="rect">
                <a:avLst/>
              </a:prstGeom>
              <a:blipFill>
                <a:blip r:embed="rId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2D41C83A-5CCC-F262-5204-D0F0A1012797}"/>
                  </a:ext>
                </a:extLst>
              </p:cNvPr>
              <p:cNvSpPr txBox="1"/>
              <p:nvPr/>
            </p:nvSpPr>
            <p:spPr>
              <a:xfrm>
                <a:off x="7838427" y="4322563"/>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2D41C83A-5CCC-F262-5204-D0F0A1012797}"/>
                  </a:ext>
                </a:extLst>
              </p:cNvPr>
              <p:cNvSpPr txBox="1">
                <a:spLocks noRot="1" noChangeAspect="1" noMove="1" noResize="1" noEditPoints="1" noAdjustHandles="1" noChangeArrowheads="1" noChangeShapeType="1" noTextEdit="1"/>
              </p:cNvSpPr>
              <p:nvPr/>
            </p:nvSpPr>
            <p:spPr>
              <a:xfrm>
                <a:off x="7838427" y="4322563"/>
                <a:ext cx="2667885" cy="276999"/>
              </a:xfrm>
              <a:prstGeom prst="rect">
                <a:avLst/>
              </a:prstGeom>
              <a:blipFill>
                <a:blip r:embed="rId7"/>
                <a:stretch>
                  <a:fillRect b="-15217"/>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4DAA6B31-D7AF-D9EB-BE26-037101C286FA}"/>
              </a:ext>
            </a:extLst>
          </p:cNvPr>
          <p:cNvSpPr/>
          <p:nvPr/>
        </p:nvSpPr>
        <p:spPr>
          <a:xfrm>
            <a:off x="10330257" y="415303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ACB50CB2-CA70-887C-90CF-74304DCE9725}"/>
                  </a:ext>
                </a:extLst>
              </p:cNvPr>
              <p:cNvSpPr txBox="1"/>
              <p:nvPr/>
            </p:nvSpPr>
            <p:spPr>
              <a:xfrm>
                <a:off x="10596633" y="4087937"/>
                <a:ext cx="80890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ACB50CB2-CA70-887C-90CF-74304DCE9725}"/>
                  </a:ext>
                </a:extLst>
              </p:cNvPr>
              <p:cNvSpPr txBox="1">
                <a:spLocks noRot="1" noChangeAspect="1" noMove="1" noResize="1" noEditPoints="1" noAdjustHandles="1" noChangeArrowheads="1" noChangeShapeType="1" noTextEdit="1"/>
              </p:cNvSpPr>
              <p:nvPr/>
            </p:nvSpPr>
            <p:spPr>
              <a:xfrm>
                <a:off x="10596633" y="4087937"/>
                <a:ext cx="80890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6D903212-8B04-D131-2E9D-26DB70C51DD5}"/>
                  </a:ext>
                </a:extLst>
              </p:cNvPr>
              <p:cNvSpPr txBox="1"/>
              <p:nvPr/>
            </p:nvSpPr>
            <p:spPr>
              <a:xfrm>
                <a:off x="7671112" y="4769270"/>
                <a:ext cx="2492407"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6D903212-8B04-D131-2E9D-26DB70C51DD5}"/>
                  </a:ext>
                </a:extLst>
              </p:cNvPr>
              <p:cNvSpPr txBox="1">
                <a:spLocks noRot="1" noChangeAspect="1" noMove="1" noResize="1" noEditPoints="1" noAdjustHandles="1" noChangeArrowheads="1" noChangeShapeType="1" noTextEdit="1"/>
              </p:cNvSpPr>
              <p:nvPr/>
            </p:nvSpPr>
            <p:spPr>
              <a:xfrm>
                <a:off x="7671112" y="4769270"/>
                <a:ext cx="2492407"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046C3C74-E169-FFE2-815F-435379427AB4}"/>
                  </a:ext>
                </a:extLst>
              </p:cNvPr>
              <p:cNvSpPr txBox="1"/>
              <p:nvPr/>
            </p:nvSpPr>
            <p:spPr>
              <a:xfrm>
                <a:off x="7660746" y="4962247"/>
                <a:ext cx="277445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046C3C74-E169-FFE2-815F-435379427AB4}"/>
                  </a:ext>
                </a:extLst>
              </p:cNvPr>
              <p:cNvSpPr txBox="1">
                <a:spLocks noRot="1" noChangeAspect="1" noMove="1" noResize="1" noEditPoints="1" noAdjustHandles="1" noChangeArrowheads="1" noChangeShapeType="1" noTextEdit="1"/>
              </p:cNvSpPr>
              <p:nvPr/>
            </p:nvSpPr>
            <p:spPr>
              <a:xfrm>
                <a:off x="7660746" y="4962247"/>
                <a:ext cx="277445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31292C94-2249-15DC-7C57-2F2E8047CE7F}"/>
                  </a:ext>
                </a:extLst>
              </p:cNvPr>
              <p:cNvSpPr txBox="1"/>
              <p:nvPr/>
            </p:nvSpPr>
            <p:spPr>
              <a:xfrm>
                <a:off x="10554422" y="47385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31292C94-2249-15DC-7C57-2F2E8047CE7F}"/>
                  </a:ext>
                </a:extLst>
              </p:cNvPr>
              <p:cNvSpPr txBox="1">
                <a:spLocks noRot="1" noChangeAspect="1" noMove="1" noResize="1" noEditPoints="1" noAdjustHandles="1" noChangeArrowheads="1" noChangeShapeType="1" noTextEdit="1"/>
              </p:cNvSpPr>
              <p:nvPr/>
            </p:nvSpPr>
            <p:spPr>
              <a:xfrm>
                <a:off x="10554422" y="4738553"/>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E3DCC8D3-AA29-6883-8098-07B72C9E3F41}"/>
              </a:ext>
            </a:extLst>
          </p:cNvPr>
          <p:cNvSpPr/>
          <p:nvPr/>
        </p:nvSpPr>
        <p:spPr>
          <a:xfrm>
            <a:off x="10335109" y="477348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11949165-ECB0-8797-7DFA-9240488A8044}"/>
                  </a:ext>
                </a:extLst>
              </p:cNvPr>
              <p:cNvSpPr txBox="1"/>
              <p:nvPr/>
            </p:nvSpPr>
            <p:spPr>
              <a:xfrm>
                <a:off x="10644492" y="4313458"/>
                <a:ext cx="737184"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11949165-ECB0-8797-7DFA-9240488A8044}"/>
                  </a:ext>
                </a:extLst>
              </p:cNvPr>
              <p:cNvSpPr txBox="1">
                <a:spLocks noRot="1" noChangeAspect="1" noMove="1" noResize="1" noEditPoints="1" noAdjustHandles="1" noChangeArrowheads="1" noChangeShapeType="1" noTextEdit="1"/>
              </p:cNvSpPr>
              <p:nvPr/>
            </p:nvSpPr>
            <p:spPr>
              <a:xfrm>
                <a:off x="10644492" y="4313458"/>
                <a:ext cx="737184"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8F2B8CD9-9840-7A2F-1208-24F66FD93FCB}"/>
              </a:ext>
            </a:extLst>
          </p:cNvPr>
          <p:cNvSpPr/>
          <p:nvPr/>
        </p:nvSpPr>
        <p:spPr>
          <a:xfrm>
            <a:off x="10453205" y="505501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3BAEA9A6-72C7-FA78-A141-A55ACCEC92B4}"/>
              </a:ext>
            </a:extLst>
          </p:cNvPr>
          <p:cNvSpPr txBox="1"/>
          <p:nvPr/>
        </p:nvSpPr>
        <p:spPr>
          <a:xfrm>
            <a:off x="10385074" y="498208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5CD2FFDE-800A-B10C-9CFF-F9B136536082}"/>
              </a:ext>
            </a:extLst>
          </p:cNvPr>
          <p:cNvSpPr/>
          <p:nvPr/>
        </p:nvSpPr>
        <p:spPr>
          <a:xfrm>
            <a:off x="10467748" y="418275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6039CD8-3371-AFA3-5BC6-A8CD9D0BB2ED}"/>
              </a:ext>
            </a:extLst>
          </p:cNvPr>
          <p:cNvSpPr txBox="1"/>
          <p:nvPr/>
        </p:nvSpPr>
        <p:spPr>
          <a:xfrm>
            <a:off x="10412143" y="410982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509A2283-91EE-EE54-6D10-72252CA3C503}"/>
              </a:ext>
            </a:extLst>
          </p:cNvPr>
          <p:cNvSpPr/>
          <p:nvPr/>
        </p:nvSpPr>
        <p:spPr>
          <a:xfrm>
            <a:off x="10480104" y="441378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ABC41320-7BF0-18EB-9A8C-872EE0A3A950}"/>
              </a:ext>
            </a:extLst>
          </p:cNvPr>
          <p:cNvSpPr txBox="1"/>
          <p:nvPr/>
        </p:nvSpPr>
        <p:spPr>
          <a:xfrm>
            <a:off x="10424499" y="434085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BD70CB61-AFF9-3DA3-5D2C-17E6D364E50D}"/>
              </a:ext>
            </a:extLst>
          </p:cNvPr>
          <p:cNvSpPr/>
          <p:nvPr/>
        </p:nvSpPr>
        <p:spPr>
          <a:xfrm>
            <a:off x="10451146" y="48285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349DC774-94B9-6133-356E-6961A51BE63F}"/>
              </a:ext>
            </a:extLst>
          </p:cNvPr>
          <p:cNvSpPr txBox="1"/>
          <p:nvPr/>
        </p:nvSpPr>
        <p:spPr>
          <a:xfrm>
            <a:off x="10395541" y="47555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1FDA9434-0189-0B11-84A9-D0B01D84B736}"/>
              </a:ext>
            </a:extLst>
          </p:cNvPr>
          <p:cNvCxnSpPr>
            <a:cxnSpLocks/>
          </p:cNvCxnSpPr>
          <p:nvPr/>
        </p:nvCxnSpPr>
        <p:spPr>
          <a:xfrm>
            <a:off x="10787601" y="4917825"/>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B06D0987-83EC-5941-D6FC-6F838492DCE9}"/>
                  </a:ext>
                </a:extLst>
              </p:cNvPr>
              <p:cNvSpPr txBox="1"/>
              <p:nvPr/>
            </p:nvSpPr>
            <p:spPr>
              <a:xfrm>
                <a:off x="11264834" y="4714755"/>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B06D0987-83EC-5941-D6FC-6F838492DCE9}"/>
                  </a:ext>
                </a:extLst>
              </p:cNvPr>
              <p:cNvSpPr txBox="1">
                <a:spLocks noRot="1" noChangeAspect="1" noMove="1" noResize="1" noEditPoints="1" noAdjustHandles="1" noChangeArrowheads="1" noChangeShapeType="1" noTextEdit="1"/>
              </p:cNvSpPr>
              <p:nvPr/>
            </p:nvSpPr>
            <p:spPr>
              <a:xfrm>
                <a:off x="11264834" y="4714755"/>
                <a:ext cx="447045"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890D0321-FEBE-39E7-F983-A47CDF754ACF}"/>
                  </a:ext>
                </a:extLst>
              </p:cNvPr>
              <p:cNvSpPr txBox="1"/>
              <p:nvPr/>
            </p:nvSpPr>
            <p:spPr>
              <a:xfrm>
                <a:off x="10552279" y="4982084"/>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890D0321-FEBE-39E7-F983-A47CDF754ACF}"/>
                  </a:ext>
                </a:extLst>
              </p:cNvPr>
              <p:cNvSpPr txBox="1">
                <a:spLocks noRot="1" noChangeAspect="1" noMove="1" noResize="1" noEditPoints="1" noAdjustHandles="1" noChangeArrowheads="1" noChangeShapeType="1" noTextEdit="1"/>
              </p:cNvSpPr>
              <p:nvPr/>
            </p:nvSpPr>
            <p:spPr>
              <a:xfrm>
                <a:off x="10552279" y="4982084"/>
                <a:ext cx="331864" cy="276999"/>
              </a:xfrm>
              <a:prstGeom prst="rect">
                <a:avLst/>
              </a:prstGeom>
              <a:blipFill>
                <a:blip r:embed="rId14"/>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4232FE61-92D3-3195-6D1D-4098A7E952BE}"/>
              </a:ext>
            </a:extLst>
          </p:cNvPr>
          <p:cNvCxnSpPr>
            <a:cxnSpLocks/>
          </p:cNvCxnSpPr>
          <p:nvPr/>
        </p:nvCxnSpPr>
        <p:spPr>
          <a:xfrm>
            <a:off x="10785543" y="5177257"/>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962EF630-74D6-D072-22D7-DECD8112DE66}"/>
                  </a:ext>
                </a:extLst>
              </p:cNvPr>
              <p:cNvSpPr txBox="1"/>
              <p:nvPr/>
            </p:nvSpPr>
            <p:spPr>
              <a:xfrm>
                <a:off x="11274623" y="4973936"/>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962EF630-74D6-D072-22D7-DECD8112DE66}"/>
                  </a:ext>
                </a:extLst>
              </p:cNvPr>
              <p:cNvSpPr txBox="1">
                <a:spLocks noRot="1" noChangeAspect="1" noMove="1" noResize="1" noEditPoints="1" noAdjustHandles="1" noChangeArrowheads="1" noChangeShapeType="1" noTextEdit="1"/>
              </p:cNvSpPr>
              <p:nvPr/>
            </p:nvSpPr>
            <p:spPr>
              <a:xfrm>
                <a:off x="11274623" y="4973936"/>
                <a:ext cx="447045" cy="276999"/>
              </a:xfrm>
              <a:prstGeom prst="rect">
                <a:avLst/>
              </a:prstGeom>
              <a:blipFill>
                <a:blip r:embed="rId15"/>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FB91944B-8357-1BB3-3C06-CB2927368A1A}"/>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AB809DD7-899F-118D-4754-BD73429751FE}"/>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A6B2385A-2130-9A37-9A6C-10F8584FEA3F}"/>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25F2B31D-EC9E-F516-82EF-A8976D2FEF44}"/>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DAB8D92C-BAD2-AB14-AB1D-60DC2F1CF96C}"/>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A4174E1-673C-6FFD-2B24-4C0A4F4C8E1D}"/>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5C26D42C-6A8E-04FE-3F51-5E88B2B22AE1}"/>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4470017C-5857-994C-A3D8-6EB70873788B}"/>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395BF33E-03EC-B2A4-FAFA-EBBCEE1D9C32}"/>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CF501EB7-31D6-41A9-146F-484ED02422E5}"/>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22428365-AE30-C096-2158-044FCFAC7FC3}"/>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9510E7D-3D52-8AAC-E37C-9DB25F0821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E15C8A95-FFD4-3B0D-E7B9-06837620ECD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A33EB80D-E032-9974-C798-C288630980B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3ED3FA9F-6CF4-4642-BE02-0D007B5D5C7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659273" y="3067531"/>
            <a:ext cx="545702" cy="545702"/>
          </a:xfrm>
          <a:prstGeom prst="rect">
            <a:avLst/>
          </a:prstGeom>
        </p:spPr>
      </p:pic>
      <p:cxnSp>
        <p:nvCxnSpPr>
          <p:cNvPr id="1272" name="直接箭头连接符 1271">
            <a:extLst>
              <a:ext uri="{FF2B5EF4-FFF2-40B4-BE49-F238E27FC236}">
                <a16:creationId xmlns:a16="http://schemas.microsoft.com/office/drawing/2014/main" id="{EE55B7F7-93CA-6F2D-5B34-39958A4DAD12}"/>
              </a:ext>
            </a:extLst>
          </p:cNvPr>
          <p:cNvCxnSpPr>
            <a:cxnSpLocks/>
          </p:cNvCxnSpPr>
          <p:nvPr/>
        </p:nvCxnSpPr>
        <p:spPr>
          <a:xfrm>
            <a:off x="8286842" y="2544057"/>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74" name="文本框 1273">
            <a:extLst>
              <a:ext uri="{FF2B5EF4-FFF2-40B4-BE49-F238E27FC236}">
                <a16:creationId xmlns:a16="http://schemas.microsoft.com/office/drawing/2014/main" id="{3115F3F1-A1E9-2E20-5CDE-721F8784B007}"/>
              </a:ext>
            </a:extLst>
          </p:cNvPr>
          <p:cNvSpPr txBox="1"/>
          <p:nvPr/>
        </p:nvSpPr>
        <p:spPr>
          <a:xfrm>
            <a:off x="9185519" y="352003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cxnSp>
        <p:nvCxnSpPr>
          <p:cNvPr id="1275" name="直接箭头连接符 1274">
            <a:extLst>
              <a:ext uri="{FF2B5EF4-FFF2-40B4-BE49-F238E27FC236}">
                <a16:creationId xmlns:a16="http://schemas.microsoft.com/office/drawing/2014/main" id="{96327F1D-102F-0B97-2092-751F375D96D8}"/>
              </a:ext>
            </a:extLst>
          </p:cNvPr>
          <p:cNvCxnSpPr>
            <a:cxnSpLocks/>
          </p:cNvCxnSpPr>
          <p:nvPr/>
        </p:nvCxnSpPr>
        <p:spPr>
          <a:xfrm>
            <a:off x="8293325" y="3326749"/>
            <a:ext cx="25458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6" name="直接箭头连接符 1275">
            <a:extLst>
              <a:ext uri="{FF2B5EF4-FFF2-40B4-BE49-F238E27FC236}">
                <a16:creationId xmlns:a16="http://schemas.microsoft.com/office/drawing/2014/main" id="{506E9AC7-FFE4-98B5-4ED4-673A9B1D168B}"/>
              </a:ext>
            </a:extLst>
          </p:cNvPr>
          <p:cNvCxnSpPr>
            <a:cxnSpLocks/>
          </p:cNvCxnSpPr>
          <p:nvPr/>
        </p:nvCxnSpPr>
        <p:spPr>
          <a:xfrm>
            <a:off x="9390206" y="2671052"/>
            <a:ext cx="123989" cy="969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78" name="直接箭头连接符 1277">
            <a:extLst>
              <a:ext uri="{FF2B5EF4-FFF2-40B4-BE49-F238E27FC236}">
                <a16:creationId xmlns:a16="http://schemas.microsoft.com/office/drawing/2014/main" id="{D9E9C126-385C-5A5B-2532-89AB3A536F7B}"/>
              </a:ext>
            </a:extLst>
          </p:cNvPr>
          <p:cNvCxnSpPr>
            <a:cxnSpLocks/>
          </p:cNvCxnSpPr>
          <p:nvPr/>
        </p:nvCxnSpPr>
        <p:spPr>
          <a:xfrm flipV="1">
            <a:off x="9380687" y="3184740"/>
            <a:ext cx="145116" cy="61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3" name="直接箭头连接符 772">
            <a:extLst>
              <a:ext uri="{FF2B5EF4-FFF2-40B4-BE49-F238E27FC236}">
                <a16:creationId xmlns:a16="http://schemas.microsoft.com/office/drawing/2014/main" id="{90A68F62-A102-4F97-FBA1-54254D53DD09}"/>
              </a:ext>
            </a:extLst>
          </p:cNvPr>
          <p:cNvCxnSpPr>
            <a:cxnSpLocks/>
          </p:cNvCxnSpPr>
          <p:nvPr/>
        </p:nvCxnSpPr>
        <p:spPr>
          <a:xfrm>
            <a:off x="10544554" y="2976628"/>
            <a:ext cx="2923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03" name="矩形 802">
            <a:extLst>
              <a:ext uri="{FF2B5EF4-FFF2-40B4-BE49-F238E27FC236}">
                <a16:creationId xmlns:a16="http://schemas.microsoft.com/office/drawing/2014/main" id="{E1DB2993-EDDF-B844-FC31-B928F6EF3960}"/>
              </a:ext>
            </a:extLst>
          </p:cNvPr>
          <p:cNvSpPr/>
          <p:nvPr/>
        </p:nvSpPr>
        <p:spPr>
          <a:xfrm>
            <a:off x="6616800" y="2002418"/>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DD6773F7-ABA7-3599-94DE-4B8AE2A1847D}"/>
              </a:ext>
            </a:extLst>
          </p:cNvPr>
          <p:cNvSpPr/>
          <p:nvPr/>
        </p:nvSpPr>
        <p:spPr>
          <a:xfrm>
            <a:off x="6616800" y="4050057"/>
            <a:ext cx="4975200" cy="12777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A51DD515-B244-1F82-D81A-B9D8BD9C6072}"/>
              </a:ext>
            </a:extLst>
          </p:cNvPr>
          <p:cNvSpPr/>
          <p:nvPr/>
        </p:nvSpPr>
        <p:spPr>
          <a:xfrm>
            <a:off x="6618234" y="403789"/>
            <a:ext cx="4975200" cy="136752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5AD7654C-C8B7-BF81-75C3-81B50E13A6F8}"/>
              </a:ext>
            </a:extLst>
          </p:cNvPr>
          <p:cNvCxnSpPr>
            <a:cxnSpLocks/>
          </p:cNvCxnSpPr>
          <p:nvPr/>
        </p:nvCxnSpPr>
        <p:spPr>
          <a:xfrm>
            <a:off x="6655813" y="1079147"/>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7D1C64AA-18E8-3F80-41E2-6C8F4A726759}"/>
              </a:ext>
            </a:extLst>
          </p:cNvPr>
          <p:cNvSpPr txBox="1"/>
          <p:nvPr/>
        </p:nvSpPr>
        <p:spPr>
          <a:xfrm>
            <a:off x="6552388" y="1570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criterions</a:t>
            </a:r>
            <a:endParaRPr lang="zh-CN" altLang="en-US" sz="1200" b="1" dirty="0">
              <a:latin typeface="Times New Roman" panose="02020603050405020304" pitchFamily="18" charset="0"/>
              <a:cs typeface="Times New Roman" panose="02020603050405020304" pitchFamily="18" charset="0"/>
            </a:endParaRPr>
          </a:p>
        </p:txBody>
      </p:sp>
      <p:sp>
        <p:nvSpPr>
          <p:cNvPr id="815" name="文本框 814">
            <a:extLst>
              <a:ext uri="{FF2B5EF4-FFF2-40B4-BE49-F238E27FC236}">
                <a16:creationId xmlns:a16="http://schemas.microsoft.com/office/drawing/2014/main" id="{5C6F8894-D627-002F-F268-1C636D8CE577}"/>
              </a:ext>
            </a:extLst>
          </p:cNvPr>
          <p:cNvSpPr txBox="1"/>
          <p:nvPr/>
        </p:nvSpPr>
        <p:spPr>
          <a:xfrm>
            <a:off x="10509435" y="2717838"/>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16" name="文本框 815">
            <a:extLst>
              <a:ext uri="{FF2B5EF4-FFF2-40B4-BE49-F238E27FC236}">
                <a16:creationId xmlns:a16="http://schemas.microsoft.com/office/drawing/2014/main" id="{7E3DC3C7-3E01-F27E-018F-A99B14A58703}"/>
              </a:ext>
            </a:extLst>
          </p:cNvPr>
          <p:cNvSpPr txBox="1"/>
          <p:nvPr/>
        </p:nvSpPr>
        <p:spPr>
          <a:xfrm>
            <a:off x="10515921" y="2948566"/>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sp>
        <p:nvSpPr>
          <p:cNvPr id="820" name="文本框 819">
            <a:extLst>
              <a:ext uri="{FF2B5EF4-FFF2-40B4-BE49-F238E27FC236}">
                <a16:creationId xmlns:a16="http://schemas.microsoft.com/office/drawing/2014/main" id="{BBBD1929-5E4F-497B-8183-BCD83C91E8EB}"/>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0BDA2964-C07E-3BA4-5272-7381C107269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81487" y="5890330"/>
            <a:ext cx="167978" cy="167978"/>
          </a:xfrm>
          <a:prstGeom prst="rect">
            <a:avLst/>
          </a:prstGeom>
        </p:spPr>
      </p:pic>
      <p:cxnSp>
        <p:nvCxnSpPr>
          <p:cNvPr id="823" name="直接连接符 822">
            <a:extLst>
              <a:ext uri="{FF2B5EF4-FFF2-40B4-BE49-F238E27FC236}">
                <a16:creationId xmlns:a16="http://schemas.microsoft.com/office/drawing/2014/main" id="{1A5FCA30-364C-C1CB-D0F1-B13EAE0216D1}"/>
              </a:ext>
            </a:extLst>
          </p:cNvPr>
          <p:cNvCxnSpPr>
            <a:cxnSpLocks/>
            <a:endCxn id="804" idx="3"/>
          </p:cNvCxnSpPr>
          <p:nvPr/>
        </p:nvCxnSpPr>
        <p:spPr>
          <a:xfrm>
            <a:off x="6634525" y="4676935"/>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2CE6BF54-5E2A-CB9E-41E3-0DD61348FDE3}"/>
              </a:ext>
            </a:extLst>
          </p:cNvPr>
          <p:cNvSpPr txBox="1"/>
          <p:nvPr/>
        </p:nvSpPr>
        <p:spPr>
          <a:xfrm>
            <a:off x="6554467" y="4146492"/>
            <a:ext cx="184872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p>
          <a:p>
            <a:pPr algn="l"/>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inspection</a:t>
            </a:r>
          </a:p>
        </p:txBody>
      </p:sp>
      <p:sp>
        <p:nvSpPr>
          <p:cNvPr id="864" name="文本框 863">
            <a:extLst>
              <a:ext uri="{FF2B5EF4-FFF2-40B4-BE49-F238E27FC236}">
                <a16:creationId xmlns:a16="http://schemas.microsoft.com/office/drawing/2014/main" id="{471D094A-7E85-90D2-D7B4-3A00088C17EC}"/>
              </a:ext>
            </a:extLst>
          </p:cNvPr>
          <p:cNvSpPr txBox="1"/>
          <p:nvPr/>
        </p:nvSpPr>
        <p:spPr>
          <a:xfrm>
            <a:off x="6574501" y="4774588"/>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8F2BDBB9-B045-ADEE-394A-4A2D7843B2A8}"/>
              </a:ext>
            </a:extLst>
          </p:cNvPr>
          <p:cNvSpPr/>
          <p:nvPr/>
        </p:nvSpPr>
        <p:spPr>
          <a:xfrm>
            <a:off x="6616800" y="5535231"/>
            <a:ext cx="4975200" cy="121629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26E46DF8-055D-133B-4A8B-CB6C1C530B7F}"/>
              </a:ext>
            </a:extLst>
          </p:cNvPr>
          <p:cNvSpPr txBox="1"/>
          <p:nvPr/>
        </p:nvSpPr>
        <p:spPr>
          <a:xfrm>
            <a:off x="6552000" y="3782420"/>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situations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8CE270BD-FF89-FE64-DA8E-8F9E45B51A76}"/>
              </a:ext>
            </a:extLst>
          </p:cNvPr>
          <p:cNvSpPr txBox="1"/>
          <p:nvPr/>
        </p:nvSpPr>
        <p:spPr>
          <a:xfrm>
            <a:off x="6552000" y="529462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AB67A6F2-C7ED-D5AC-8D5D-C036267A6831}"/>
              </a:ext>
            </a:extLst>
          </p:cNvPr>
          <p:cNvSpPr/>
          <p:nvPr/>
        </p:nvSpPr>
        <p:spPr>
          <a:xfrm>
            <a:off x="6969907" y="57198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C6FA0502-0E88-D0F2-0B3E-0811250867D4}"/>
              </a:ext>
            </a:extLst>
          </p:cNvPr>
          <p:cNvSpPr/>
          <p:nvPr/>
        </p:nvSpPr>
        <p:spPr>
          <a:xfrm>
            <a:off x="7134597" y="56894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D8D7A25D-55AA-2348-DD73-0C1E3AE718BD}"/>
              </a:ext>
            </a:extLst>
          </p:cNvPr>
          <p:cNvSpPr txBox="1"/>
          <p:nvPr/>
        </p:nvSpPr>
        <p:spPr>
          <a:xfrm>
            <a:off x="7078992" y="56164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0327D0B8-986D-9C5C-92D6-B9613016C05E}"/>
              </a:ext>
            </a:extLst>
          </p:cNvPr>
          <p:cNvSpPr/>
          <p:nvPr/>
        </p:nvSpPr>
        <p:spPr>
          <a:xfrm>
            <a:off x="7311751" y="56879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E6842264-37F2-F32A-A6CD-7155FB566DBA}"/>
              </a:ext>
            </a:extLst>
          </p:cNvPr>
          <p:cNvSpPr txBox="1"/>
          <p:nvPr/>
        </p:nvSpPr>
        <p:spPr>
          <a:xfrm>
            <a:off x="7256504" y="56202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BA711EA3-F4DE-8007-7880-1846AB9F2BDD}"/>
              </a:ext>
            </a:extLst>
          </p:cNvPr>
          <p:cNvSpPr/>
          <p:nvPr/>
        </p:nvSpPr>
        <p:spPr>
          <a:xfrm>
            <a:off x="7135856" y="60512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7E1F4E9A-8C31-4C3E-44E2-C7283F544104}"/>
              </a:ext>
            </a:extLst>
          </p:cNvPr>
          <p:cNvSpPr/>
          <p:nvPr/>
        </p:nvSpPr>
        <p:spPr>
          <a:xfrm>
            <a:off x="7313010" y="60497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42BE6823-700D-7526-85AA-DA471A7C292A}"/>
              </a:ext>
            </a:extLst>
          </p:cNvPr>
          <p:cNvSpPr txBox="1"/>
          <p:nvPr/>
        </p:nvSpPr>
        <p:spPr>
          <a:xfrm>
            <a:off x="7077543" y="59812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DA830A1C-4720-E9EC-F12E-63E7D4284000}"/>
              </a:ext>
            </a:extLst>
          </p:cNvPr>
          <p:cNvSpPr txBox="1"/>
          <p:nvPr/>
        </p:nvSpPr>
        <p:spPr>
          <a:xfrm>
            <a:off x="7259271" y="59776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2C8D1146-91D7-21A0-20EE-40555E196FA8}"/>
              </a:ext>
            </a:extLst>
          </p:cNvPr>
          <p:cNvSpPr/>
          <p:nvPr/>
        </p:nvSpPr>
        <p:spPr>
          <a:xfrm>
            <a:off x="9426544" y="571901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3A935611-AEAC-E536-2CB6-B8138CEC34BD}"/>
              </a:ext>
            </a:extLst>
          </p:cNvPr>
          <p:cNvSpPr/>
          <p:nvPr/>
        </p:nvSpPr>
        <p:spPr>
          <a:xfrm>
            <a:off x="9591234" y="568853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880F550F-64AE-64B6-CAE2-283ADE4569F8}"/>
              </a:ext>
            </a:extLst>
          </p:cNvPr>
          <p:cNvSpPr txBox="1"/>
          <p:nvPr/>
        </p:nvSpPr>
        <p:spPr>
          <a:xfrm>
            <a:off x="9535629" y="56156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54F17203-DF9B-B87A-BEFC-CE83A627DA5C}"/>
              </a:ext>
            </a:extLst>
          </p:cNvPr>
          <p:cNvSpPr/>
          <p:nvPr/>
        </p:nvSpPr>
        <p:spPr>
          <a:xfrm>
            <a:off x="9768388" y="568708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83F74894-0B4B-610D-8A2F-80779FE094AA}"/>
              </a:ext>
            </a:extLst>
          </p:cNvPr>
          <p:cNvSpPr txBox="1"/>
          <p:nvPr/>
        </p:nvSpPr>
        <p:spPr>
          <a:xfrm>
            <a:off x="9713141" y="56193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874B0655-00C7-04DB-3E2B-19130579B786}"/>
              </a:ext>
            </a:extLst>
          </p:cNvPr>
          <p:cNvSpPr/>
          <p:nvPr/>
        </p:nvSpPr>
        <p:spPr>
          <a:xfrm>
            <a:off x="9592493" y="605034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7970FF13-B801-6941-75FD-C4DE9347ADCC}"/>
              </a:ext>
            </a:extLst>
          </p:cNvPr>
          <p:cNvSpPr/>
          <p:nvPr/>
        </p:nvSpPr>
        <p:spPr>
          <a:xfrm>
            <a:off x="9769647" y="604889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27FBF1F5-F47E-68F7-B45E-CB9BD072BB3B}"/>
              </a:ext>
            </a:extLst>
          </p:cNvPr>
          <p:cNvSpPr txBox="1"/>
          <p:nvPr/>
        </p:nvSpPr>
        <p:spPr>
          <a:xfrm>
            <a:off x="9534180" y="598040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B1AA7FFC-C3DB-B98D-BDA1-304048F89F4A}"/>
              </a:ext>
            </a:extLst>
          </p:cNvPr>
          <p:cNvSpPr txBox="1"/>
          <p:nvPr/>
        </p:nvSpPr>
        <p:spPr>
          <a:xfrm>
            <a:off x="9715908" y="597680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D7DCAACE-ADAC-AD21-F56D-0459E3CC232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3239" y="5845998"/>
            <a:ext cx="193305" cy="193305"/>
          </a:xfrm>
          <a:prstGeom prst="rect">
            <a:avLst/>
          </a:prstGeom>
        </p:spPr>
      </p:pic>
      <p:sp>
        <p:nvSpPr>
          <p:cNvPr id="24" name="文本框 23">
            <a:extLst>
              <a:ext uri="{FF2B5EF4-FFF2-40B4-BE49-F238E27FC236}">
                <a16:creationId xmlns:a16="http://schemas.microsoft.com/office/drawing/2014/main" id="{C446B12C-4B78-A3A6-2F25-69BA30B1B6AB}"/>
              </a:ext>
            </a:extLst>
          </p:cNvPr>
          <p:cNvSpPr txBox="1"/>
          <p:nvPr/>
        </p:nvSpPr>
        <p:spPr>
          <a:xfrm>
            <a:off x="9488928" y="2377929"/>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45940092-5FBD-BCD4-24C9-561696A26F82}"/>
              </a:ext>
            </a:extLst>
          </p:cNvPr>
          <p:cNvSpPr txBox="1"/>
          <p:nvPr/>
        </p:nvSpPr>
        <p:spPr>
          <a:xfrm>
            <a:off x="9594845" y="3102221"/>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2DC5E2D9-B5F6-E150-4D6F-067BCDF416DA}"/>
              </a:ext>
            </a:extLst>
          </p:cNvPr>
          <p:cNvSpPr txBox="1"/>
          <p:nvPr/>
        </p:nvSpPr>
        <p:spPr>
          <a:xfrm>
            <a:off x="7399918" y="5986065"/>
            <a:ext cx="188696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negative)</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F2E80F1B-8413-26D1-A5C8-2EDD1490462D}"/>
              </a:ext>
            </a:extLst>
          </p:cNvPr>
          <p:cNvSpPr txBox="1"/>
          <p:nvPr/>
        </p:nvSpPr>
        <p:spPr>
          <a:xfrm>
            <a:off x="7396511" y="5616733"/>
            <a:ext cx="150711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positive)</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A0D850C1-7748-FCF5-FC55-8AAB08D7D3AE}"/>
              </a:ext>
            </a:extLst>
          </p:cNvPr>
          <p:cNvSpPr txBox="1"/>
          <p:nvPr/>
        </p:nvSpPr>
        <p:spPr>
          <a:xfrm>
            <a:off x="9864065" y="56082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positive)</a:t>
            </a:r>
            <a:endParaRPr lang="zh-CN" altLang="en-US" sz="1200" dirty="0">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0446B8D4-9D47-F486-F86E-26F42500A465}"/>
              </a:ext>
            </a:extLst>
          </p:cNvPr>
          <p:cNvSpPr txBox="1"/>
          <p:nvPr/>
        </p:nvSpPr>
        <p:spPr>
          <a:xfrm>
            <a:off x="9840375" y="5963017"/>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negative)</a:t>
            </a:r>
            <a:endParaRPr lang="zh-CN" altLang="en-US" sz="1200" dirty="0">
              <a:latin typeface="Times New Roman" panose="02020603050405020304" pitchFamily="18" charset="0"/>
              <a:cs typeface="Times New Roman" panose="02020603050405020304" pitchFamily="18" charset="0"/>
            </a:endParaRPr>
          </a:p>
        </p:txBody>
      </p:sp>
      <p:pic>
        <p:nvPicPr>
          <p:cNvPr id="27" name="图片 26">
            <a:extLst>
              <a:ext uri="{FF2B5EF4-FFF2-40B4-BE49-F238E27FC236}">
                <a16:creationId xmlns:a16="http://schemas.microsoft.com/office/drawing/2014/main" id="{59CD21A8-FD32-E13C-9B1D-A5E7791D1E1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5179" y="6520859"/>
            <a:ext cx="167978" cy="167978"/>
          </a:xfrm>
          <a:prstGeom prst="rect">
            <a:avLst/>
          </a:prstGeom>
        </p:spPr>
      </p:pic>
      <p:sp>
        <p:nvSpPr>
          <p:cNvPr id="28" name="文本框 27">
            <a:extLst>
              <a:ext uri="{FF2B5EF4-FFF2-40B4-BE49-F238E27FC236}">
                <a16:creationId xmlns:a16="http://schemas.microsoft.com/office/drawing/2014/main" id="{5121E169-6D06-C3A7-B8B1-AEBC2132CAB7}"/>
              </a:ext>
            </a:extLst>
          </p:cNvPr>
          <p:cNvSpPr txBox="1"/>
          <p:nvPr/>
        </p:nvSpPr>
        <p:spPr>
          <a:xfrm>
            <a:off x="7496565" y="645299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 results</a:t>
            </a:r>
            <a:endParaRPr lang="zh-CN" altLang="en-US" sz="12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771EF164-C83A-D5AD-9164-A611F00FFBC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5052" y="6520859"/>
            <a:ext cx="193305" cy="193305"/>
          </a:xfrm>
          <a:prstGeom prst="rect">
            <a:avLst/>
          </a:prstGeom>
        </p:spPr>
      </p:pic>
      <p:sp>
        <p:nvSpPr>
          <p:cNvPr id="30" name="文本框 29">
            <a:extLst>
              <a:ext uri="{FF2B5EF4-FFF2-40B4-BE49-F238E27FC236}">
                <a16:creationId xmlns:a16="http://schemas.microsoft.com/office/drawing/2014/main" id="{93DF5A4F-6B2F-B74F-4EBE-390A806B79D2}"/>
              </a:ext>
            </a:extLst>
          </p:cNvPr>
          <p:cNvSpPr txBox="1"/>
          <p:nvPr/>
        </p:nvSpPr>
        <p:spPr>
          <a:xfrm>
            <a:off x="10082929" y="6464016"/>
            <a:ext cx="118333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Incorrect results</a:t>
            </a:r>
            <a:endParaRPr lang="zh-CN" altLang="en-US" sz="12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8CBEEFF0-EDFF-BEA4-F968-220D750471A3}"/>
              </a:ext>
            </a:extLst>
          </p:cNvPr>
          <p:cNvSpPr txBox="1"/>
          <p:nvPr/>
        </p:nvSpPr>
        <p:spPr>
          <a:xfrm>
            <a:off x="2252961" y="3067238"/>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FED2AE9-CFED-F3E7-F593-11EFB30409E4}"/>
              </a:ext>
            </a:extLst>
          </p:cNvPr>
          <p:cNvSpPr txBox="1"/>
          <p:nvPr/>
        </p:nvSpPr>
        <p:spPr>
          <a:xfrm>
            <a:off x="5965007" y="88640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A479CFE-3963-B362-FC78-A37E241D924D}"/>
              </a:ext>
            </a:extLst>
          </p:cNvPr>
          <p:cNvSpPr txBox="1"/>
          <p:nvPr/>
        </p:nvSpPr>
        <p:spPr>
          <a:xfrm>
            <a:off x="10749524" y="4674627"/>
            <a:ext cx="639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Similar</a:t>
            </a:r>
          </a:p>
        </p:txBody>
      </p:sp>
      <p:sp>
        <p:nvSpPr>
          <p:cNvPr id="896" name="文本框 895">
            <a:extLst>
              <a:ext uri="{FF2B5EF4-FFF2-40B4-BE49-F238E27FC236}">
                <a16:creationId xmlns:a16="http://schemas.microsoft.com/office/drawing/2014/main" id="{03A01472-DEFC-D6CE-50B0-782507084CA8}"/>
              </a:ext>
            </a:extLst>
          </p:cNvPr>
          <p:cNvSpPr txBox="1"/>
          <p:nvPr/>
        </p:nvSpPr>
        <p:spPr>
          <a:xfrm>
            <a:off x="10680375" y="4912340"/>
            <a:ext cx="8274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Dissimilar</a:t>
            </a:r>
            <a:endParaRPr lang="zh-CN" altLang="en-US" sz="1200" dirty="0">
              <a:latin typeface="Times New Roman" panose="02020603050405020304" pitchFamily="18" charset="0"/>
              <a:cs typeface="Times New Roman" panose="02020603050405020304" pitchFamily="18" charset="0"/>
            </a:endParaRPr>
          </a:p>
        </p:txBody>
      </p:sp>
      <p:cxnSp>
        <p:nvCxnSpPr>
          <p:cNvPr id="904" name="直接连接符 903">
            <a:extLst>
              <a:ext uri="{FF2B5EF4-FFF2-40B4-BE49-F238E27FC236}">
                <a16:creationId xmlns:a16="http://schemas.microsoft.com/office/drawing/2014/main" id="{3788C9C3-6683-E118-9E22-0AA663DFEBDE}"/>
              </a:ext>
            </a:extLst>
          </p:cNvPr>
          <p:cNvCxnSpPr>
            <a:cxnSpLocks/>
          </p:cNvCxnSpPr>
          <p:nvPr/>
        </p:nvCxnSpPr>
        <p:spPr>
          <a:xfrm>
            <a:off x="6626287" y="6452994"/>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5" name="文本框 904">
            <a:extLst>
              <a:ext uri="{FF2B5EF4-FFF2-40B4-BE49-F238E27FC236}">
                <a16:creationId xmlns:a16="http://schemas.microsoft.com/office/drawing/2014/main" id="{93E855A4-271E-0684-DEE7-20CCAFFB4212}"/>
              </a:ext>
            </a:extLst>
          </p:cNvPr>
          <p:cNvSpPr txBox="1"/>
          <p:nvPr/>
        </p:nvSpPr>
        <p:spPr>
          <a:xfrm>
            <a:off x="6552000" y="1755083"/>
            <a:ext cx="1680588"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Verification workflows</a:t>
            </a:r>
          </a:p>
        </p:txBody>
      </p:sp>
      <p:sp>
        <p:nvSpPr>
          <p:cNvPr id="906" name="左大括号 905">
            <a:extLst>
              <a:ext uri="{FF2B5EF4-FFF2-40B4-BE49-F238E27FC236}">
                <a16:creationId xmlns:a16="http://schemas.microsoft.com/office/drawing/2014/main" id="{61AF8AB8-9328-0FA2-229E-894DAE3BE2DD}"/>
              </a:ext>
            </a:extLst>
          </p:cNvPr>
          <p:cNvSpPr/>
          <p:nvPr/>
        </p:nvSpPr>
        <p:spPr>
          <a:xfrm>
            <a:off x="10841004" y="2732268"/>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pic>
        <p:nvPicPr>
          <p:cNvPr id="908" name="图片 907">
            <a:extLst>
              <a:ext uri="{FF2B5EF4-FFF2-40B4-BE49-F238E27FC236}">
                <a16:creationId xmlns:a16="http://schemas.microsoft.com/office/drawing/2014/main" id="{2D7EC1AB-93DC-B579-ED7F-EEE7FBE36D4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25694" y="2740953"/>
            <a:ext cx="167978" cy="167978"/>
          </a:xfrm>
          <a:prstGeom prst="rect">
            <a:avLst/>
          </a:prstGeom>
        </p:spPr>
      </p:pic>
      <p:pic>
        <p:nvPicPr>
          <p:cNvPr id="910" name="图片 909">
            <a:extLst>
              <a:ext uri="{FF2B5EF4-FFF2-40B4-BE49-F238E27FC236}">
                <a16:creationId xmlns:a16="http://schemas.microsoft.com/office/drawing/2014/main" id="{98994251-9A65-A592-4B60-042FE982ACA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23897" y="3004895"/>
            <a:ext cx="193305" cy="193305"/>
          </a:xfrm>
          <a:prstGeom prst="rect">
            <a:avLst/>
          </a:prstGeom>
        </p:spPr>
      </p:pic>
      <p:graphicFrame>
        <p:nvGraphicFramePr>
          <p:cNvPr id="911" name="表格 910">
            <a:extLst>
              <a:ext uri="{FF2B5EF4-FFF2-40B4-BE49-F238E27FC236}">
                <a16:creationId xmlns:a16="http://schemas.microsoft.com/office/drawing/2014/main" id="{65FDDB35-23A8-DD0C-8F83-3F11508C4DBC}"/>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2543579062"/>
                    </a:ext>
                  </a:extLst>
                </a:gridCol>
              </a:tblGrid>
              <a:tr h="0">
                <a:tc>
                  <a:txBody>
                    <a:bodyPr/>
                    <a:lstStyle/>
                    <a:p>
                      <a:endParaRPr lang="zh-CN" altLang="en-US"/>
                    </a:p>
                  </a:txBody>
                  <a:tcPr anchor="ctr">
                    <a:lnL>
                      <a:noFill/>
                    </a:lnL>
                    <a:lnR>
                      <a:noFill/>
                    </a:lnR>
                    <a:lnT>
                      <a:noFill/>
                    </a:lnT>
                    <a:lnB>
                      <a:noFill/>
                    </a:lnB>
                    <a:noFill/>
                  </a:tcPr>
                </a:tc>
                <a:extLst>
                  <a:ext uri="{0D108BD9-81ED-4DB2-BD59-A6C34878D82A}">
                    <a16:rowId xmlns:a16="http://schemas.microsoft.com/office/drawing/2014/main" val="834178062"/>
                  </a:ext>
                </a:extLst>
              </a:tr>
            </a:tbl>
          </a:graphicData>
        </a:graphic>
      </p:graphicFrame>
      <p:graphicFrame>
        <p:nvGraphicFramePr>
          <p:cNvPr id="912" name="表格 911">
            <a:extLst>
              <a:ext uri="{FF2B5EF4-FFF2-40B4-BE49-F238E27FC236}">
                <a16:creationId xmlns:a16="http://schemas.microsoft.com/office/drawing/2014/main" id="{ED4D3696-1712-4E48-B80F-149FB4A862F4}"/>
              </a:ext>
            </a:extLst>
          </p:cNvPr>
          <p:cNvGraphicFramePr>
            <a:graphicFrameLocks noGrp="1"/>
          </p:cNvGraphicFramePr>
          <p:nvPr>
            <p:extLst>
              <p:ext uri="{D42A27DB-BD31-4B8C-83A1-F6EECF244321}">
                <p14:modId xmlns:p14="http://schemas.microsoft.com/office/powerpoint/2010/main" val="216939081"/>
              </p:ext>
            </p:extLst>
          </p:nvPr>
        </p:nvGraphicFramePr>
        <p:xfrm>
          <a:off x="11006810" y="2680369"/>
          <a:ext cx="714714" cy="274320"/>
        </p:xfrm>
        <a:graphic>
          <a:graphicData uri="http://schemas.openxmlformats.org/drawingml/2006/table">
            <a:tbl>
              <a:tblPr/>
              <a:tblGrid>
                <a:gridCol w="714714">
                  <a:extLst>
                    <a:ext uri="{9D8B030D-6E8A-4147-A177-3AD203B41FA5}">
                      <a16:colId xmlns:a16="http://schemas.microsoft.com/office/drawing/2014/main" val="1468585429"/>
                    </a:ext>
                  </a:extLst>
                </a:gridCol>
              </a:tblGrid>
              <a:tr h="259303">
                <a:tc>
                  <a:txBody>
                    <a:bodyPr/>
                    <a:lstStyle/>
                    <a:p>
                      <a:r>
                        <a:rPr lang="en-US" altLang="zh-CN" sz="1200" b="0" dirty="0">
                          <a:solidFill>
                            <a:srgbClr val="FF0000"/>
                          </a:solidFill>
                          <a:latin typeface="Times New Roman" panose="02020603050405020304" pitchFamily="18" charset="0"/>
                          <a:cs typeface="Times New Roman" panose="02020603050405020304" pitchFamily="18" charset="0"/>
                        </a:rPr>
                        <a:t>Success</a:t>
                      </a:r>
                      <a:endParaRPr lang="en-US" sz="1200" b="0" dirty="0">
                        <a:solidFill>
                          <a:srgbClr val="FF0000"/>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680605645"/>
                  </a:ext>
                </a:extLst>
              </a:tr>
            </a:tbl>
          </a:graphicData>
        </a:graphic>
      </p:graphicFrame>
      <p:sp>
        <p:nvSpPr>
          <p:cNvPr id="915" name="文本框 914">
            <a:extLst>
              <a:ext uri="{FF2B5EF4-FFF2-40B4-BE49-F238E27FC236}">
                <a16:creationId xmlns:a16="http://schemas.microsoft.com/office/drawing/2014/main" id="{7AD2742E-F717-614A-8B80-FD1B5F4B041C}"/>
              </a:ext>
            </a:extLst>
          </p:cNvPr>
          <p:cNvSpPr txBox="1"/>
          <p:nvPr/>
        </p:nvSpPr>
        <p:spPr>
          <a:xfrm>
            <a:off x="11119538" y="2948185"/>
            <a:ext cx="554188" cy="276999"/>
          </a:xfrm>
          <a:prstGeom prst="rect">
            <a:avLst/>
          </a:prstGeom>
          <a:noFill/>
        </p:spPr>
        <p:txBody>
          <a:bodyPr wrap="square">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Fail</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917" name="文本框 916">
            <a:extLst>
              <a:ext uri="{FF2B5EF4-FFF2-40B4-BE49-F238E27FC236}">
                <a16:creationId xmlns:a16="http://schemas.microsoft.com/office/drawing/2014/main" id="{F871CCD8-6952-44CF-6A6E-F5D2A2555F1B}"/>
              </a:ext>
            </a:extLst>
          </p:cNvPr>
          <p:cNvSpPr txBox="1"/>
          <p:nvPr/>
        </p:nvSpPr>
        <p:spPr>
          <a:xfrm>
            <a:off x="10729203" y="3163329"/>
            <a:ext cx="942822"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Verification results</a:t>
            </a:r>
            <a:endParaRPr lang="zh-CN" altLang="en-US" sz="1200" dirty="0"/>
          </a:p>
        </p:txBody>
      </p:sp>
    </p:spTree>
    <p:extLst>
      <p:ext uri="{BB962C8B-B14F-4D97-AF65-F5344CB8AC3E}">
        <p14:creationId xmlns:p14="http://schemas.microsoft.com/office/powerpoint/2010/main" val="4054088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9D1A-DDEC-99E3-FDBB-DD1E8AA3C51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41F26B5-C04B-5FFA-C529-AED082755093}"/>
              </a:ext>
            </a:extLst>
          </p:cNvPr>
          <p:cNvSpPr>
            <a:spLocks noGrp="1"/>
          </p:cNvSpPr>
          <p:nvPr>
            <p:ph type="title"/>
          </p:nvPr>
        </p:nvSpPr>
        <p:spPr>
          <a:xfrm>
            <a:off x="88042" y="0"/>
            <a:ext cx="3763187" cy="369333"/>
          </a:xfrm>
        </p:spPr>
        <p:txBody>
          <a:bodyPr>
            <a:normAutofit fontScale="90000"/>
          </a:bodyPr>
          <a:lstStyle/>
          <a:p>
            <a:r>
              <a:rPr lang="zh-CN" altLang="en-US" sz="2400" dirty="0">
                <a:latin typeface="宋体" panose="02010600030101010101" pitchFamily="2" charset="-122"/>
                <a:ea typeface="宋体" panose="02010600030101010101" pitchFamily="2" charset="-122"/>
              </a:rPr>
              <a:t>引言大纲</a:t>
            </a:r>
          </a:p>
        </p:txBody>
      </p:sp>
      <p:sp>
        <p:nvSpPr>
          <p:cNvPr id="3" name="文本框 2">
            <a:extLst>
              <a:ext uri="{FF2B5EF4-FFF2-40B4-BE49-F238E27FC236}">
                <a16:creationId xmlns:a16="http://schemas.microsoft.com/office/drawing/2014/main" id="{F8F7BE91-1269-78FD-5CC7-3171D4E1CBB1}"/>
              </a:ext>
            </a:extLst>
          </p:cNvPr>
          <p:cNvSpPr txBox="1"/>
          <p:nvPr/>
        </p:nvSpPr>
        <p:spPr>
          <a:xfrm>
            <a:off x="88042" y="302359"/>
            <a:ext cx="11804962" cy="6340197"/>
          </a:xfrm>
          <a:prstGeom prst="rect">
            <a:avLst/>
          </a:prstGeom>
          <a:noFill/>
        </p:spPr>
        <p:txBody>
          <a:bodyPr wrap="square" rtlCol="0">
            <a:spAutoFit/>
          </a:bodyPr>
          <a:lstStyle/>
          <a:p>
            <a:r>
              <a:rPr lang="zh-CN" altLang="en-US" sz="1400" dirty="0">
                <a:solidFill>
                  <a:srgbClr val="FF0000"/>
                </a:solidFill>
              </a:rPr>
              <a:t>课题的重要性</a:t>
            </a:r>
            <a:r>
              <a:rPr lang="en-US" altLang="zh-CN" sz="1400" dirty="0">
                <a:solidFill>
                  <a:srgbClr val="FF0000"/>
                </a:solidFill>
              </a:rPr>
              <a:t>-&gt; </a:t>
            </a:r>
            <a:r>
              <a:rPr lang="zh-CN" altLang="en-US" sz="1400" dirty="0">
                <a:solidFill>
                  <a:srgbClr val="FF0000"/>
                </a:solidFill>
              </a:rPr>
              <a:t>发现问题</a:t>
            </a:r>
            <a:r>
              <a:rPr lang="en-US" altLang="zh-CN" sz="1400" dirty="0">
                <a:solidFill>
                  <a:srgbClr val="FF0000"/>
                </a:solidFill>
              </a:rPr>
              <a:t>-&gt;</a:t>
            </a:r>
            <a:r>
              <a:rPr lang="zh-CN" altLang="en-US" sz="1400" dirty="0">
                <a:solidFill>
                  <a:srgbClr val="FF0000"/>
                </a:solidFill>
              </a:rPr>
              <a:t>现有解决方法（缺失）</a:t>
            </a:r>
            <a:r>
              <a:rPr lang="en-US" altLang="zh-CN" sz="1400" dirty="0">
                <a:solidFill>
                  <a:srgbClr val="FF0000"/>
                </a:solidFill>
              </a:rPr>
              <a:t>-&gt;</a:t>
            </a:r>
            <a:r>
              <a:rPr lang="zh-CN" altLang="en-US" sz="1400" dirty="0">
                <a:solidFill>
                  <a:srgbClr val="FF0000"/>
                </a:solidFill>
              </a:rPr>
              <a:t>现存问题</a:t>
            </a:r>
            <a:r>
              <a:rPr lang="en-US" altLang="zh-CN" sz="1400" dirty="0">
                <a:solidFill>
                  <a:srgbClr val="FF0000"/>
                </a:solidFill>
              </a:rPr>
              <a:t>-&gt;</a:t>
            </a:r>
            <a:r>
              <a:rPr lang="zh-CN" altLang="en-US" sz="1400" dirty="0">
                <a:solidFill>
                  <a:srgbClr val="FF0000"/>
                </a:solidFill>
              </a:rPr>
              <a:t>本文的解决思路</a:t>
            </a:r>
            <a:r>
              <a:rPr lang="en-US" altLang="zh-CN" sz="1400" dirty="0">
                <a:solidFill>
                  <a:srgbClr val="FF0000"/>
                </a:solidFill>
              </a:rPr>
              <a:t>-&gt;</a:t>
            </a:r>
            <a:r>
              <a:rPr lang="zh-CN" altLang="en-US" sz="1400" dirty="0">
                <a:solidFill>
                  <a:srgbClr val="FF0000"/>
                </a:solidFill>
              </a:rPr>
              <a:t>解决方案</a:t>
            </a:r>
            <a:r>
              <a:rPr lang="en-US" altLang="zh-CN" sz="1400" dirty="0">
                <a:solidFill>
                  <a:srgbClr val="FF0000"/>
                </a:solidFill>
              </a:rPr>
              <a:t>-  </a:t>
            </a:r>
            <a:r>
              <a:rPr lang="zh-CN" altLang="en-US" sz="1400" dirty="0">
                <a:solidFill>
                  <a:srgbClr val="FF0000"/>
                </a:solidFill>
              </a:rPr>
              <a:t>衔接问题</a:t>
            </a:r>
            <a:endParaRPr lang="en-US" altLang="zh-CN" sz="1400" dirty="0">
              <a:solidFill>
                <a:srgbClr val="FF0000"/>
              </a:solidFill>
            </a:endParaRPr>
          </a:p>
          <a:p>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a:t>
            </a:r>
            <a:r>
              <a:rPr lang="en-US" altLang="zh-CN" sz="1400" dirty="0"/>
              <a:t>Background and Motivation</a:t>
            </a:r>
          </a:p>
          <a:p>
            <a:r>
              <a:rPr lang="en-US" altLang="zh-CN" sz="1400" b="1" dirty="0"/>
              <a:t>       </a:t>
            </a:r>
            <a:r>
              <a:rPr lang="zh-CN" altLang="en-US" sz="1400" b="1" dirty="0"/>
              <a:t>图数据的高价值与高风险并存</a:t>
            </a:r>
            <a:r>
              <a:rPr lang="zh-CN" altLang="en-US" sz="1400" dirty="0"/>
              <a:t>：</a:t>
            </a:r>
            <a:r>
              <a:rPr lang="zh-CN" altLang="en-US" sz="1400" dirty="0">
                <a:latin typeface="宋体" panose="02010600030101010101" pitchFamily="2" charset="-122"/>
                <a:ea typeface="宋体" panose="02010600030101010101" pitchFamily="2" charset="-122"/>
              </a:rPr>
              <a:t>数据驱动的机器学习模型在多个领域的广泛应用，图神经网络（</a:t>
            </a:r>
            <a:r>
              <a:rPr lang="en-US" altLang="zh-CN" sz="1400" dirty="0">
                <a:latin typeface="宋体" panose="02010600030101010101" pitchFamily="2" charset="-122"/>
                <a:ea typeface="宋体" panose="02010600030101010101" pitchFamily="2" charset="-122"/>
              </a:rPr>
              <a:t>GNN</a:t>
            </a:r>
            <a:r>
              <a:rPr lang="zh-CN" altLang="en-US" sz="1400" dirty="0">
                <a:latin typeface="宋体" panose="02010600030101010101" pitchFamily="2" charset="-122"/>
                <a:ea typeface="宋体" panose="02010600030101010101" pitchFamily="2" charset="-122"/>
              </a:rPr>
              <a:t>）在众多领域的广泛应用（如社交网络、生物医药、金融风控等）依赖高质量的图结构数据集。然而高质量图数据的获取成本高昂，极易被恶意复制或滥用。</a:t>
            </a:r>
            <a:endParaRPr lang="en-US" altLang="zh-CN" sz="1400" dirty="0">
              <a:latin typeface="宋体" panose="02010600030101010101" pitchFamily="2" charset="-122"/>
              <a:ea typeface="宋体" panose="02010600030101010101" pitchFamily="2" charset="-122"/>
            </a:endParaRPr>
          </a:p>
          <a:p>
            <a:pPr lvl="1"/>
            <a:r>
              <a:rPr lang="zh-CN" altLang="en-US" sz="1400" b="1" dirty="0"/>
              <a:t>传统方法的局限性</a:t>
            </a:r>
            <a:r>
              <a:rPr lang="zh-CN" altLang="en-US" sz="1400" dirty="0"/>
              <a:t>：</a:t>
            </a:r>
            <a:endParaRPr lang="en-US" altLang="zh-CN" sz="1400" dirty="0"/>
          </a:p>
          <a:p>
            <a:pPr lvl="1"/>
            <a:r>
              <a:rPr lang="en-US" altLang="zh-CN" sz="1400" dirty="0"/>
              <a:t>	</a:t>
            </a:r>
            <a:r>
              <a:rPr lang="zh-CN" altLang="en-US" sz="1400" dirty="0"/>
              <a:t>后门水印策略在图中隐蔽性和稳定性不足，容易被检测与移除；</a:t>
            </a:r>
            <a:endParaRPr lang="en-US" altLang="zh-CN" sz="1400" dirty="0"/>
          </a:p>
          <a:p>
            <a:pPr lvl="1"/>
            <a:r>
              <a:rPr lang="en-US" altLang="zh-CN" sz="1400" dirty="0">
                <a:solidFill>
                  <a:srgbClr val="FF0000"/>
                </a:solidFill>
              </a:rPr>
              <a:t>	</a:t>
            </a:r>
            <a:r>
              <a:rPr lang="zh-CN" altLang="en-US" sz="1400" dirty="0">
                <a:solidFill>
                  <a:srgbClr val="FF0000"/>
                </a:solidFill>
              </a:rPr>
              <a:t>现有验证机制未能同时考虑扰动设计与验证策略之间的耦合；（具体）</a:t>
            </a:r>
            <a:endParaRPr lang="en-US" altLang="zh-CN" sz="1400" dirty="0">
              <a:solidFill>
                <a:srgbClr val="FF0000"/>
              </a:solidFill>
            </a:endParaRPr>
          </a:p>
          <a:p>
            <a:pPr lvl="1"/>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现有数据集权属验证方法（如后门水印、决策边界指纹）多为图像</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文本</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语音领域设计，在图结构数据中缺乏适配性与迁移性。</a:t>
            </a:r>
            <a:endParaRPr lang="en-US" altLang="zh-CN" sz="1400" dirty="0">
              <a:latin typeface="宋体" panose="02010600030101010101" pitchFamily="2" charset="-122"/>
              <a:ea typeface="宋体" panose="02010600030101010101" pitchFamily="2" charset="-122"/>
            </a:endParaRPr>
          </a:p>
          <a:p>
            <a:pPr lvl="1"/>
            <a:r>
              <a:rPr lang="en-US" altLang="zh-CN" sz="1400" dirty="0">
                <a:latin typeface="宋体" panose="02010600030101010101" pitchFamily="2" charset="-122"/>
                <a:ea typeface="宋体" panose="02010600030101010101" pitchFamily="2" charset="-122"/>
              </a:rPr>
              <a:t>	</a:t>
            </a:r>
            <a:r>
              <a:rPr lang="zh-CN" altLang="en-US" sz="1400" dirty="0">
                <a:solidFill>
                  <a:srgbClr val="FF0000"/>
                </a:solidFill>
                <a:latin typeface="宋体" panose="02010600030101010101" pitchFamily="2" charset="-122"/>
                <a:ea typeface="宋体" panose="02010600030101010101" pitchFamily="2" charset="-122"/>
              </a:rPr>
              <a:t>图结构数据上的挑战 结合自己方法的优势 找现有研究的缺陷</a:t>
            </a:r>
            <a:endParaRPr lang="en-US" altLang="zh-CN" sz="1400" dirty="0">
              <a:solidFill>
                <a:srgbClr val="FF0000"/>
              </a:solidFill>
              <a:latin typeface="宋体" panose="02010600030101010101" pitchFamily="2" charset="-122"/>
              <a:ea typeface="宋体" panose="02010600030101010101" pitchFamily="2" charset="-122"/>
            </a:endParaRPr>
          </a:p>
          <a:p>
            <a:pPr lvl="1"/>
            <a:r>
              <a:rPr lang="zh-CN" altLang="en-US" sz="1400" b="1" dirty="0"/>
              <a:t>研究动机</a:t>
            </a:r>
            <a:r>
              <a:rPr lang="zh-CN" altLang="en-US" sz="1400" dirty="0"/>
              <a:t>：急需一种在不损害数据原任务性能的前提下，构建具有</a:t>
            </a:r>
            <a:r>
              <a:rPr lang="zh-CN" altLang="en-US" sz="1400" b="1" dirty="0"/>
              <a:t>泛化能力</a:t>
            </a:r>
            <a:r>
              <a:rPr lang="zh-CN" altLang="en-US" sz="1400" dirty="0"/>
              <a:t>与</a:t>
            </a:r>
            <a:r>
              <a:rPr lang="zh-CN" altLang="en-US" sz="1400" b="1" dirty="0"/>
              <a:t>验证效力</a:t>
            </a:r>
            <a:r>
              <a:rPr lang="zh-CN" altLang="en-US" sz="1400" dirty="0"/>
              <a:t>的图数据验证方法。</a:t>
            </a:r>
            <a:endParaRPr lang="en-US" altLang="zh-CN" sz="1400" dirty="0">
              <a:latin typeface="宋体" panose="02010600030101010101" pitchFamily="2" charset="-122"/>
              <a:ea typeface="宋体" panose="02010600030101010101" pitchFamily="2" charset="-122"/>
            </a:endParaRPr>
          </a:p>
          <a:p>
            <a:r>
              <a:rPr lang="en-US" altLang="zh-CN" sz="1400" dirty="0">
                <a:latin typeface="宋体" panose="02010600030101010101" pitchFamily="2" charset="-122"/>
                <a:ea typeface="宋体" panose="02010600030101010101" pitchFamily="2" charset="-122"/>
              </a:rPr>
              <a:t>2</a:t>
            </a:r>
            <a:r>
              <a:rPr lang="zh-CN" altLang="en-US" sz="1400" dirty="0">
                <a:latin typeface="宋体" panose="02010600030101010101" pitchFamily="2" charset="-122"/>
                <a:ea typeface="宋体" panose="02010600030101010101" pitchFamily="2" charset="-122"/>
              </a:rPr>
              <a:t>、</a:t>
            </a:r>
            <a:r>
              <a:rPr lang="en-US" altLang="zh-CN" sz="1400" dirty="0"/>
              <a:t>Technical Challenges </a:t>
            </a:r>
          </a:p>
          <a:p>
            <a:r>
              <a:rPr lang="en-US" altLang="zh-CN" sz="1400" b="1" dirty="0"/>
              <a:t>C1: </a:t>
            </a:r>
            <a:r>
              <a:rPr lang="zh-CN" altLang="en-US" sz="1400" b="1" dirty="0">
                <a:solidFill>
                  <a:srgbClr val="FF0000"/>
                </a:solidFill>
              </a:rPr>
              <a:t>区域选择的稳健性不足</a:t>
            </a:r>
            <a:r>
              <a:rPr lang="zh-CN" altLang="en-US" sz="1400" dirty="0">
                <a:solidFill>
                  <a:srgbClr val="FF0000"/>
                </a:solidFill>
              </a:rPr>
              <a:t>：</a:t>
            </a:r>
            <a:r>
              <a:rPr lang="zh-CN" altLang="en-US" sz="1400" dirty="0"/>
              <a:t>如何从图中选出一组对结构与语义稳定的节点集，支撑后续的扰动注入和验证操作</a:t>
            </a:r>
            <a:r>
              <a:rPr lang="zh-CN" altLang="en-US" sz="1400" dirty="0">
                <a:latin typeface="宋体" panose="02010600030101010101" pitchFamily="2" charset="-122"/>
                <a:ea typeface="宋体" panose="02010600030101010101" pitchFamily="2" charset="-122"/>
              </a:rPr>
              <a:t>？</a:t>
            </a:r>
            <a:r>
              <a:rPr lang="zh-CN" altLang="en-US" sz="1400" dirty="0">
                <a:solidFill>
                  <a:srgbClr val="FF0000"/>
                </a:solidFill>
                <a:latin typeface="宋体" panose="02010600030101010101" pitchFamily="2" charset="-122"/>
                <a:ea typeface="宋体" panose="02010600030101010101" pitchFamily="2" charset="-122"/>
              </a:rPr>
              <a:t>稳定子图的选择困难</a:t>
            </a:r>
            <a:r>
              <a:rPr lang="en-US" altLang="zh-CN" sz="1400" dirty="0">
                <a:latin typeface="宋体" panose="02010600030101010101" pitchFamily="2" charset="-122"/>
                <a:ea typeface="宋体" panose="02010600030101010101" pitchFamily="2" charset="-122"/>
              </a:rPr>
              <a:t>Hard node  soft node</a:t>
            </a:r>
          </a:p>
          <a:p>
            <a:r>
              <a:rPr lang="en-US" altLang="zh-CN" sz="1400" b="1" dirty="0"/>
              <a:t>C2: </a:t>
            </a:r>
            <a:r>
              <a:rPr lang="zh-CN" altLang="en-US" sz="1400" b="1" dirty="0">
                <a:solidFill>
                  <a:srgbClr val="FF0000"/>
                </a:solidFill>
              </a:rPr>
              <a:t>验证模式隐蔽性与可迁移性的冲突</a:t>
            </a:r>
            <a:r>
              <a:rPr lang="zh-CN" altLang="en-US" sz="1400" dirty="0">
                <a:solidFill>
                  <a:srgbClr val="FF0000"/>
                </a:solidFill>
              </a:rPr>
              <a:t>：</a:t>
            </a:r>
            <a:r>
              <a:rPr lang="zh-CN" altLang="en-US" sz="1400" dirty="0"/>
              <a:t>如何生成既难以察觉、又能易激活有效验证模式的提示机制？</a:t>
            </a:r>
            <a:endParaRPr lang="en-US" altLang="zh-CN" sz="1400" dirty="0"/>
          </a:p>
          <a:p>
            <a:r>
              <a:rPr lang="en-US" altLang="zh-CN" sz="1400" b="1" dirty="0"/>
              <a:t>C3: </a:t>
            </a:r>
            <a:r>
              <a:rPr lang="zh-CN" altLang="en-US" sz="1400" b="1" dirty="0">
                <a:solidFill>
                  <a:srgbClr val="FF0000"/>
                </a:solidFill>
              </a:rPr>
              <a:t>验证机制的可信度不足</a:t>
            </a:r>
            <a:r>
              <a:rPr lang="zh-CN" altLang="en-US" sz="1400" dirty="0">
                <a:solidFill>
                  <a:srgbClr val="FF0000"/>
                </a:solidFill>
              </a:rPr>
              <a:t>：</a:t>
            </a:r>
            <a:r>
              <a:rPr lang="zh-CN" altLang="en-US" sz="1400" dirty="0"/>
              <a:t>如何构建一种能在黑盒场景下完成多视角验证（标签</a:t>
            </a:r>
            <a:r>
              <a:rPr lang="en-US" altLang="zh-CN" sz="1400" dirty="0"/>
              <a:t>+</a:t>
            </a:r>
            <a:r>
              <a:rPr lang="zh-CN" altLang="en-US" sz="1400" dirty="0"/>
              <a:t>概率分布）的验证流程？ </a:t>
            </a:r>
            <a:r>
              <a:rPr lang="en-US" altLang="zh-CN" sz="1400" dirty="0"/>
              <a:t>xxx</a:t>
            </a:r>
            <a:r>
              <a:rPr lang="zh-CN" altLang="en-US" sz="1400" dirty="0">
                <a:solidFill>
                  <a:srgbClr val="FF0000"/>
                </a:solidFill>
              </a:rPr>
              <a:t>挑战导致可信度不足 </a:t>
            </a:r>
            <a:endParaRPr lang="en-US" altLang="zh-CN" sz="1400" dirty="0">
              <a:solidFill>
                <a:srgbClr val="FF0000"/>
              </a:solidFill>
            </a:endParaRPr>
          </a:p>
          <a:p>
            <a:endParaRPr lang="en-US" altLang="zh-CN" sz="1400" dirty="0"/>
          </a:p>
          <a:p>
            <a:r>
              <a:rPr lang="en-US" altLang="zh-CN" sz="1400" dirty="0">
                <a:latin typeface="宋体" panose="02010600030101010101" pitchFamily="2" charset="-122"/>
                <a:ea typeface="宋体" panose="02010600030101010101" pitchFamily="2" charset="-122"/>
              </a:rPr>
              <a:t>4</a:t>
            </a:r>
            <a:r>
              <a:rPr lang="zh-CN" altLang="en-US" sz="1400" dirty="0">
                <a:latin typeface="宋体" panose="02010600030101010101" pitchFamily="2" charset="-122"/>
                <a:ea typeface="宋体" panose="02010600030101010101" pitchFamily="2" charset="-122"/>
              </a:rPr>
              <a:t>、本文贡献</a:t>
            </a:r>
            <a:r>
              <a:rPr lang="en-US" altLang="zh-CN" sz="1400" dirty="0"/>
              <a:t>3</a:t>
            </a:r>
            <a:r>
              <a:rPr lang="zh-CN" altLang="en-US" sz="1400" dirty="0"/>
              <a:t>、</a:t>
            </a:r>
            <a:r>
              <a:rPr lang="en-US" altLang="zh-CN" sz="1400" dirty="0"/>
              <a:t>Core Methodology Overview</a:t>
            </a:r>
          </a:p>
          <a:p>
            <a:r>
              <a:rPr lang="zh-CN" altLang="en-US" sz="1400" dirty="0">
                <a:latin typeface="宋体" panose="02010600030101010101" pitchFamily="2" charset="-122"/>
                <a:ea typeface="宋体" panose="02010600030101010101" pitchFamily="2" charset="-122"/>
              </a:rPr>
              <a:t>阶段一：稳定区域选择基于熵的不确定性分数选出“</a:t>
            </a:r>
            <a:r>
              <a:rPr lang="en-US" altLang="zh-CN" sz="1400" dirty="0">
                <a:latin typeface="宋体" panose="02010600030101010101" pitchFamily="2" charset="-122"/>
                <a:ea typeface="宋体" panose="02010600030101010101" pitchFamily="2" charset="-122"/>
              </a:rPr>
              <a:t>hard</a:t>
            </a:r>
            <a:r>
              <a:rPr lang="zh-CN" altLang="en-US" sz="1400" dirty="0">
                <a:latin typeface="宋体" panose="02010600030101010101" pitchFamily="2" charset="-122"/>
                <a:ea typeface="宋体" panose="02010600030101010101" pitchFamily="2" charset="-122"/>
              </a:rPr>
              <a:t>节点”；利用语义相似性（如特征余弦）与结构一致性（如度数分布）构建稳定的图区域；</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阶段二：提示优化设计在注入的扰动子图上训练软提示与硬提示，激活扰动信息</a:t>
            </a:r>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阶段三：双重验证机制行为相似性：合法模型与可疑模型在“</a:t>
            </a:r>
            <a:r>
              <a:rPr lang="en-US" altLang="zh-CN" sz="1400" dirty="0">
                <a:latin typeface="宋体" panose="02010600030101010101" pitchFamily="2" charset="-122"/>
                <a:ea typeface="宋体" panose="02010600030101010101" pitchFamily="2" charset="-122"/>
              </a:rPr>
              <a:t>hard</a:t>
            </a:r>
            <a:r>
              <a:rPr lang="zh-CN" altLang="en-US" sz="1400" dirty="0">
                <a:latin typeface="宋体" panose="02010600030101010101" pitchFamily="2" charset="-122"/>
                <a:ea typeface="宋体" panose="02010600030101010101" pitchFamily="2" charset="-122"/>
              </a:rPr>
              <a:t>节点”上的标签是否一致；分布相似性：在相同提示下，两个模型对相同节点的分类概率分布是否一致；若均成立，则推定目标模型使用了原始数据集。</a:t>
            </a:r>
            <a:endParaRPr lang="en-US" altLang="zh-CN" sz="1400" dirty="0">
              <a:latin typeface="宋体" panose="02010600030101010101" pitchFamily="2" charset="-122"/>
              <a:ea typeface="宋体" panose="02010600030101010101" pitchFamily="2" charset="-122"/>
            </a:endParaRPr>
          </a:p>
          <a:p>
            <a:endParaRPr lang="en-US" altLang="zh-CN" sz="1400" dirty="0">
              <a:latin typeface="宋体" panose="02010600030101010101" pitchFamily="2" charset="-122"/>
              <a:ea typeface="宋体" panose="02010600030101010101" pitchFamily="2" charset="-122"/>
            </a:endParaRPr>
          </a:p>
          <a:p>
            <a:r>
              <a:rPr lang="zh-CN" altLang="en-US" sz="1400" dirty="0">
                <a:latin typeface="宋体" panose="02010600030101010101" pitchFamily="2" charset="-122"/>
                <a:ea typeface="宋体" panose="02010600030101010101" pitchFamily="2" charset="-122"/>
              </a:rPr>
              <a:t>区域稳健性选择机制：提出一种融合结构一致性与语义相似性的“稳定区域选择”方法；</a:t>
            </a:r>
            <a:endParaRPr lang="en-US" altLang="zh-CN" sz="1400" dirty="0">
              <a:latin typeface="宋体" panose="02010600030101010101" pitchFamily="2" charset="-122"/>
              <a:ea typeface="宋体" panose="02010600030101010101" pitchFamily="2" charset="-122"/>
            </a:endParaRPr>
          </a:p>
          <a:p>
            <a:r>
              <a:rPr lang="zh-CN" altLang="en-US" sz="1400" b="1" dirty="0"/>
              <a:t>提示驱动的</a:t>
            </a:r>
            <a:r>
              <a:rPr lang="zh-CN" altLang="en-US" sz="1400" b="1" dirty="0">
                <a:solidFill>
                  <a:srgbClr val="FF0000"/>
                </a:solidFill>
              </a:rPr>
              <a:t>扰动激活</a:t>
            </a:r>
            <a:r>
              <a:rPr lang="zh-CN" altLang="en-US" sz="1400" b="1" dirty="0"/>
              <a:t>机制</a:t>
            </a:r>
            <a:r>
              <a:rPr lang="zh-CN" altLang="en-US" sz="1400" dirty="0"/>
              <a:t>：在扰动子图基础上训练迁移性强的软</a:t>
            </a:r>
            <a:r>
              <a:rPr lang="en-US" altLang="zh-CN" sz="1400" dirty="0"/>
              <a:t>/</a:t>
            </a:r>
            <a:r>
              <a:rPr lang="zh-CN" altLang="en-US" sz="1400" dirty="0"/>
              <a:t>硬提示，实现有效可迁移的权属验证；</a:t>
            </a:r>
            <a:endParaRPr lang="en-US" altLang="zh-CN" sz="1400" dirty="0"/>
          </a:p>
          <a:p>
            <a:r>
              <a:rPr lang="zh-CN" altLang="en-US" sz="1400" b="1" dirty="0"/>
              <a:t>双重验证判据</a:t>
            </a:r>
            <a:r>
              <a:rPr lang="zh-CN" altLang="en-US" sz="1400" dirty="0"/>
              <a:t>：建立“行为一致性 </a:t>
            </a:r>
            <a:r>
              <a:rPr lang="en-US" altLang="zh-CN" sz="1400" dirty="0"/>
              <a:t>+ </a:t>
            </a:r>
            <a:r>
              <a:rPr lang="zh-CN" altLang="en-US" sz="1400" dirty="0"/>
              <a:t>分布一致性”双视角验证体系，增强验证准确性与可信性；</a:t>
            </a:r>
            <a:endParaRPr lang="en-US" altLang="zh-CN" sz="1400" dirty="0"/>
          </a:p>
          <a:p>
            <a:r>
              <a:rPr lang="zh-CN" altLang="en-US" sz="1400" b="1" dirty="0"/>
              <a:t>端到端图数据权属验证框架</a:t>
            </a:r>
            <a:r>
              <a:rPr lang="zh-CN" altLang="en-US" sz="1400" dirty="0"/>
              <a:t>：构建从区域识别、提示学习到验证输出的整体流程，适用于多种数据集、</a:t>
            </a:r>
            <a:r>
              <a:rPr lang="en-US" altLang="zh-CN" sz="1400" dirty="0"/>
              <a:t>GNN</a:t>
            </a:r>
            <a:r>
              <a:rPr lang="zh-CN" altLang="en-US" sz="1400" dirty="0"/>
              <a:t>结构和黑盒场景设定。</a:t>
            </a:r>
            <a:endParaRPr lang="en-US" altLang="zh-CN" sz="1400" dirty="0"/>
          </a:p>
          <a:p>
            <a:r>
              <a:rPr lang="zh-CN" altLang="en-US" sz="1400" dirty="0">
                <a:solidFill>
                  <a:srgbClr val="FF0000"/>
                </a:solidFill>
                <a:latin typeface="宋体" panose="02010600030101010101" pitchFamily="2" charset="-122"/>
                <a:ea typeface="宋体" panose="02010600030101010101" pitchFamily="2" charset="-122"/>
              </a:rPr>
              <a:t>实验超过了</a:t>
            </a:r>
            <a:r>
              <a:rPr lang="en-US" altLang="zh-CN" sz="1400" dirty="0">
                <a:solidFill>
                  <a:srgbClr val="FF0000"/>
                </a:solidFill>
                <a:latin typeface="宋体" panose="02010600030101010101" pitchFamily="2" charset="-122"/>
                <a:ea typeface="宋体" panose="02010600030101010101" pitchFamily="2" charset="-122"/>
              </a:rPr>
              <a:t>SOTA</a:t>
            </a:r>
            <a:r>
              <a:rPr lang="zh-CN" altLang="en-US" sz="1400" dirty="0">
                <a:solidFill>
                  <a:srgbClr val="FF0000"/>
                </a:solidFill>
                <a:latin typeface="宋体" panose="02010600030101010101" pitchFamily="2" charset="-122"/>
                <a:ea typeface="宋体" panose="02010600030101010101" pitchFamily="2" charset="-122"/>
              </a:rPr>
              <a:t>，量化数值（最好的结果） 摘要量化数值</a:t>
            </a:r>
            <a:endParaRPr lang="en-US" altLang="zh-CN" sz="1400" dirty="0">
              <a:solidFill>
                <a:srgbClr val="FF0000"/>
              </a:solidFill>
              <a:latin typeface="宋体" panose="02010600030101010101" pitchFamily="2" charset="-122"/>
              <a:ea typeface="宋体" panose="02010600030101010101" pitchFamily="2" charset="-122"/>
            </a:endParaRPr>
          </a:p>
          <a:p>
            <a:r>
              <a:rPr lang="en-US" altLang="zh-CN" sz="1400" dirty="0">
                <a:solidFill>
                  <a:srgbClr val="FF0000"/>
                </a:solidFill>
                <a:latin typeface="宋体" panose="02010600030101010101" pitchFamily="2" charset="-122"/>
                <a:ea typeface="宋体" panose="02010600030101010101" pitchFamily="2" charset="-122"/>
              </a:rPr>
              <a:t>5</a:t>
            </a:r>
            <a:r>
              <a:rPr lang="zh-CN" altLang="en-US" sz="1400" dirty="0">
                <a:solidFill>
                  <a:srgbClr val="FF0000"/>
                </a:solidFill>
                <a:latin typeface="宋体" panose="02010600030101010101" pitchFamily="2" charset="-122"/>
                <a:ea typeface="宋体" panose="02010600030101010101" pitchFamily="2" charset="-122"/>
              </a:rPr>
              <a:t>、结构说明</a:t>
            </a:r>
            <a:endParaRPr lang="en-US" altLang="zh-CN" sz="1400" dirty="0">
              <a:solidFill>
                <a:srgbClr val="FF0000"/>
              </a:solidFill>
              <a:latin typeface="宋体" panose="02010600030101010101" pitchFamily="2" charset="-122"/>
              <a:ea typeface="宋体" panose="02010600030101010101" pitchFamily="2" charset="-122"/>
            </a:endParaRPr>
          </a:p>
          <a:p>
            <a:r>
              <a:rPr lang="en-US" altLang="zh-CN" sz="1400" dirty="0">
                <a:latin typeface="宋体" panose="02010600030101010101" pitchFamily="2" charset="-122"/>
                <a:ea typeface="宋体" panose="02010600030101010101" pitchFamily="2" charset="-122"/>
              </a:rPr>
              <a:t>6.19 </a:t>
            </a:r>
            <a:r>
              <a:rPr lang="zh-CN" altLang="en-US" sz="1400" dirty="0">
                <a:latin typeface="宋体" panose="02010600030101010101" pitchFamily="2" charset="-122"/>
                <a:ea typeface="宋体" panose="02010600030101010101" pitchFamily="2" charset="-122"/>
              </a:rPr>
              <a:t>展现核心内容</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17855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125DB-BB1F-771A-F43D-533726DA8902}"/>
            </a:ext>
          </a:extLst>
        </p:cNvPr>
        <p:cNvGrpSpPr/>
        <p:nvPr/>
      </p:nvGrpSpPr>
      <p:grpSpPr>
        <a:xfrm>
          <a:off x="0" y="0"/>
          <a:ext cx="0" cy="0"/>
          <a:chOff x="0" y="0"/>
          <a:chExt cx="0" cy="0"/>
        </a:xfrm>
      </p:grpSpPr>
      <p:sp>
        <p:nvSpPr>
          <p:cNvPr id="123" name="矩形 122">
            <a:extLst>
              <a:ext uri="{FF2B5EF4-FFF2-40B4-BE49-F238E27FC236}">
                <a16:creationId xmlns:a16="http://schemas.microsoft.com/office/drawing/2014/main" id="{1BA0B330-DB8E-F50E-9FF1-DD61F6757910}"/>
              </a:ext>
            </a:extLst>
          </p:cNvPr>
          <p:cNvSpPr/>
          <p:nvPr/>
        </p:nvSpPr>
        <p:spPr>
          <a:xfrm>
            <a:off x="6574622" y="198469"/>
            <a:ext cx="5171614" cy="6659858"/>
          </a:xfrm>
          <a:prstGeom prst="rect">
            <a:avLst/>
          </a:prstGeom>
          <a:solidFill>
            <a:srgbClr val="EFF3E2"/>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Times New Roman" panose="02020603050405020304" pitchFamily="18" charset="0"/>
              <a:cs typeface="Times New Roman" panose="02020603050405020304" pitchFamily="18" charset="0"/>
            </a:endParaRPr>
          </a:p>
        </p:txBody>
      </p:sp>
      <p:sp>
        <p:nvSpPr>
          <p:cNvPr id="377" name="矩形 376">
            <a:extLst>
              <a:ext uri="{FF2B5EF4-FFF2-40B4-BE49-F238E27FC236}">
                <a16:creationId xmlns:a16="http://schemas.microsoft.com/office/drawing/2014/main" id="{1BC1C536-0598-5F35-1FB0-BEA6D3AB1F8D}"/>
              </a:ext>
            </a:extLst>
          </p:cNvPr>
          <p:cNvSpPr/>
          <p:nvPr/>
        </p:nvSpPr>
        <p:spPr>
          <a:xfrm>
            <a:off x="49216" y="2732268"/>
            <a:ext cx="6450141" cy="4125732"/>
          </a:xfrm>
          <a:prstGeom prst="rect">
            <a:avLst/>
          </a:prstGeom>
          <a:solidFill>
            <a:srgbClr val="E8F8F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7" name="矩形 906">
            <a:extLst>
              <a:ext uri="{FF2B5EF4-FFF2-40B4-BE49-F238E27FC236}">
                <a16:creationId xmlns:a16="http://schemas.microsoft.com/office/drawing/2014/main" id="{D2820B1E-46AA-AF28-A2D9-C8E9FCBC59A8}"/>
              </a:ext>
            </a:extLst>
          </p:cNvPr>
          <p:cNvSpPr/>
          <p:nvPr/>
        </p:nvSpPr>
        <p:spPr>
          <a:xfrm>
            <a:off x="49337" y="198142"/>
            <a:ext cx="6450141" cy="2340315"/>
          </a:xfrm>
          <a:prstGeom prst="rect">
            <a:avLst/>
          </a:prstGeom>
          <a:solidFill>
            <a:schemeClr val="accent4">
              <a:lumMod val="20000"/>
              <a:lumOff val="8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梯形 102">
            <a:extLst>
              <a:ext uri="{FF2B5EF4-FFF2-40B4-BE49-F238E27FC236}">
                <a16:creationId xmlns:a16="http://schemas.microsoft.com/office/drawing/2014/main" id="{ACE8C4CD-B729-11FA-7C7E-43582DDDD419}"/>
              </a:ext>
            </a:extLst>
          </p:cNvPr>
          <p:cNvSpPr/>
          <p:nvPr/>
        </p:nvSpPr>
        <p:spPr>
          <a:xfrm rot="16200000">
            <a:off x="1645072" y="538660"/>
            <a:ext cx="956934" cy="860629"/>
          </a:xfrm>
          <a:prstGeom prst="trapezoid">
            <a:avLst/>
          </a:prstGeom>
          <a:solidFill>
            <a:srgbClr val="F0F8FA"/>
          </a:solidFill>
          <a:ln>
            <a:solidFill>
              <a:srgbClr val="5FB5C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Google Shape;303;p19">
            <a:extLst>
              <a:ext uri="{FF2B5EF4-FFF2-40B4-BE49-F238E27FC236}">
                <a16:creationId xmlns:a16="http://schemas.microsoft.com/office/drawing/2014/main" id="{DB5CD3F6-B360-283C-774A-FD831234BFD1}"/>
              </a:ext>
            </a:extLst>
          </p:cNvPr>
          <p:cNvSpPr/>
          <p:nvPr/>
        </p:nvSpPr>
        <p:spPr>
          <a:xfrm>
            <a:off x="1771904" y="816280"/>
            <a:ext cx="186031" cy="360549"/>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16;p19">
            <a:extLst>
              <a:ext uri="{FF2B5EF4-FFF2-40B4-BE49-F238E27FC236}">
                <a16:creationId xmlns:a16="http://schemas.microsoft.com/office/drawing/2014/main" id="{E6925FD4-9417-0266-B17E-8F029ABA3A34}"/>
              </a:ext>
            </a:extLst>
          </p:cNvPr>
          <p:cNvSpPr/>
          <p:nvPr/>
        </p:nvSpPr>
        <p:spPr>
          <a:xfrm>
            <a:off x="2284155" y="640149"/>
            <a:ext cx="206145" cy="659197"/>
          </a:xfrm>
          <a:prstGeom prst="cube">
            <a:avLst>
              <a:gd name="adj" fmla="val 68741"/>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303;p19">
            <a:extLst>
              <a:ext uri="{FF2B5EF4-FFF2-40B4-BE49-F238E27FC236}">
                <a16:creationId xmlns:a16="http://schemas.microsoft.com/office/drawing/2014/main" id="{A3304F7A-EADF-0792-F609-65A00C64F155}"/>
              </a:ext>
            </a:extLst>
          </p:cNvPr>
          <p:cNvSpPr/>
          <p:nvPr/>
        </p:nvSpPr>
        <p:spPr>
          <a:xfrm>
            <a:off x="2028030" y="711299"/>
            <a:ext cx="186030" cy="547620"/>
          </a:xfrm>
          <a:prstGeom prst="cube">
            <a:avLst>
              <a:gd name="adj" fmla="val 25000"/>
            </a:avLst>
          </a:prstGeom>
          <a:solidFill>
            <a:srgbClr val="EBF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17" name="直接箭头连接符 116">
            <a:extLst>
              <a:ext uri="{FF2B5EF4-FFF2-40B4-BE49-F238E27FC236}">
                <a16:creationId xmlns:a16="http://schemas.microsoft.com/office/drawing/2014/main" id="{8F711862-4E1A-E172-5B00-B84E81C98AB9}"/>
              </a:ext>
            </a:extLst>
          </p:cNvPr>
          <p:cNvCxnSpPr>
            <a:cxnSpLocks/>
          </p:cNvCxnSpPr>
          <p:nvPr/>
        </p:nvCxnSpPr>
        <p:spPr>
          <a:xfrm>
            <a:off x="2620693" y="1015164"/>
            <a:ext cx="36467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3" name="文本框 342">
            <a:extLst>
              <a:ext uri="{FF2B5EF4-FFF2-40B4-BE49-F238E27FC236}">
                <a16:creationId xmlns:a16="http://schemas.microsoft.com/office/drawing/2014/main" id="{EDD34E7E-8DF3-03C4-1762-93DEA0455EAF}"/>
              </a:ext>
            </a:extLst>
          </p:cNvPr>
          <p:cNvSpPr txBox="1"/>
          <p:nvPr/>
        </p:nvSpPr>
        <p:spPr>
          <a:xfrm>
            <a:off x="2558884" y="577140"/>
            <a:ext cx="548548" cy="461665"/>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Top-</a:t>
            </a:r>
            <a:r>
              <a:rPr lang="en-US" altLang="zh-CN" sz="1200" i="1" dirty="0">
                <a:latin typeface="Times New Roman" panose="02020603050405020304" pitchFamily="18" charset="0"/>
                <a:cs typeface="Times New Roman" panose="02020603050405020304" pitchFamily="18" charset="0"/>
              </a:rPr>
              <a:t>k</a:t>
            </a:r>
          </a:p>
          <a:p>
            <a:r>
              <a:rPr lang="en-US" altLang="zh-CN" sz="1200" dirty="0">
                <a:latin typeface="Times New Roman" panose="02020603050405020304" pitchFamily="18" charset="0"/>
                <a:cs typeface="Times New Roman" panose="02020603050405020304" pitchFamily="18" charset="0"/>
              </a:rPr>
              <a:t>score</a:t>
            </a:r>
            <a:r>
              <a:rPr lang="en-US" altLang="zh-CN" sz="1200" dirty="0">
                <a:solidFill>
                  <a:srgbClr val="FF0000"/>
                </a:solidFill>
                <a:latin typeface="Times New Roman" panose="02020603050405020304" pitchFamily="18" charset="0"/>
                <a:cs typeface="Times New Roman" panose="02020603050405020304" pitchFamily="18" charset="0"/>
              </a:rPr>
              <a:t> </a:t>
            </a:r>
          </a:p>
        </p:txBody>
      </p:sp>
      <p:sp>
        <p:nvSpPr>
          <p:cNvPr id="347" name="椭圆 346">
            <a:extLst>
              <a:ext uri="{FF2B5EF4-FFF2-40B4-BE49-F238E27FC236}">
                <a16:creationId xmlns:a16="http://schemas.microsoft.com/office/drawing/2014/main" id="{ABDCD202-1CC5-9F1C-3F1C-8756583BB364}"/>
              </a:ext>
            </a:extLst>
          </p:cNvPr>
          <p:cNvSpPr/>
          <p:nvPr/>
        </p:nvSpPr>
        <p:spPr>
          <a:xfrm>
            <a:off x="3104615" y="921540"/>
            <a:ext cx="615641" cy="252039"/>
          </a:xfrm>
          <a:prstGeom prst="ellipse">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椭圆 347">
            <a:extLst>
              <a:ext uri="{FF2B5EF4-FFF2-40B4-BE49-F238E27FC236}">
                <a16:creationId xmlns:a16="http://schemas.microsoft.com/office/drawing/2014/main" id="{94C68060-3934-24DA-931F-D5E357693BC7}"/>
              </a:ext>
            </a:extLst>
          </p:cNvPr>
          <p:cNvSpPr/>
          <p:nvPr/>
        </p:nvSpPr>
        <p:spPr>
          <a:xfrm>
            <a:off x="3199101" y="96881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49" name="椭圆 348">
            <a:extLst>
              <a:ext uri="{FF2B5EF4-FFF2-40B4-BE49-F238E27FC236}">
                <a16:creationId xmlns:a16="http://schemas.microsoft.com/office/drawing/2014/main" id="{F5B464CB-28B9-D038-C2CA-8B4B99831967}"/>
              </a:ext>
            </a:extLst>
          </p:cNvPr>
          <p:cNvSpPr/>
          <p:nvPr/>
        </p:nvSpPr>
        <p:spPr>
          <a:xfrm>
            <a:off x="3452152" y="96881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350" name="文本框 349">
            <a:extLst>
              <a:ext uri="{FF2B5EF4-FFF2-40B4-BE49-F238E27FC236}">
                <a16:creationId xmlns:a16="http://schemas.microsoft.com/office/drawing/2014/main" id="{D9554CD7-DF8D-4B87-A70A-47255355F495}"/>
              </a:ext>
            </a:extLst>
          </p:cNvPr>
          <p:cNvSpPr txBox="1"/>
          <p:nvPr/>
        </p:nvSpPr>
        <p:spPr>
          <a:xfrm>
            <a:off x="2980883" y="1170706"/>
            <a:ext cx="94253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t>
            </a:r>
            <a:r>
              <a:rPr lang="zh-CN" altLang="en-US" sz="1200" dirty="0">
                <a:latin typeface="Times New Roman" panose="02020603050405020304" pitchFamily="18" charset="0"/>
                <a:cs typeface="Times New Roman" panose="02020603050405020304" pitchFamily="18" charset="0"/>
              </a:rPr>
              <a:t> node</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a:t>
            </a:r>
            <a:endParaRPr lang="zh-CN" altLang="en-US" sz="1200" dirty="0"/>
          </a:p>
        </p:txBody>
      </p:sp>
      <p:cxnSp>
        <p:nvCxnSpPr>
          <p:cNvPr id="353" name="连接符: 肘形 352">
            <a:extLst>
              <a:ext uri="{FF2B5EF4-FFF2-40B4-BE49-F238E27FC236}">
                <a16:creationId xmlns:a16="http://schemas.microsoft.com/office/drawing/2014/main" id="{CBC5560E-C3CF-E813-5941-AFAAEFA7B585}"/>
              </a:ext>
            </a:extLst>
          </p:cNvPr>
          <p:cNvCxnSpPr>
            <a:cxnSpLocks/>
            <a:stCxn id="347" idx="0"/>
          </p:cNvCxnSpPr>
          <p:nvPr/>
        </p:nvCxnSpPr>
        <p:spPr>
          <a:xfrm rot="5400000" flipH="1" flipV="1">
            <a:off x="3642598" y="386674"/>
            <a:ext cx="304704" cy="765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58" name="连接符: 肘形 357">
            <a:extLst>
              <a:ext uri="{FF2B5EF4-FFF2-40B4-BE49-F238E27FC236}">
                <a16:creationId xmlns:a16="http://schemas.microsoft.com/office/drawing/2014/main" id="{74FDFB77-ABEE-D676-4CA4-9717B7264CF3}"/>
              </a:ext>
            </a:extLst>
          </p:cNvPr>
          <p:cNvCxnSpPr>
            <a:cxnSpLocks/>
            <a:stCxn id="350" idx="2"/>
          </p:cNvCxnSpPr>
          <p:nvPr/>
        </p:nvCxnSpPr>
        <p:spPr>
          <a:xfrm rot="16200000" flipH="1">
            <a:off x="3626140" y="1273717"/>
            <a:ext cx="374908" cy="72288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82" name="直接箭头连接符 781">
            <a:extLst>
              <a:ext uri="{FF2B5EF4-FFF2-40B4-BE49-F238E27FC236}">
                <a16:creationId xmlns:a16="http://schemas.microsoft.com/office/drawing/2014/main" id="{CEABB1D3-351D-820B-6695-9E267366FC8E}"/>
              </a:ext>
            </a:extLst>
          </p:cNvPr>
          <p:cNvCxnSpPr>
            <a:cxnSpLocks/>
          </p:cNvCxnSpPr>
          <p:nvPr/>
        </p:nvCxnSpPr>
        <p:spPr>
          <a:xfrm>
            <a:off x="4693705" y="732685"/>
            <a:ext cx="273467" cy="1606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4" name="直接箭头连接符 783">
            <a:extLst>
              <a:ext uri="{FF2B5EF4-FFF2-40B4-BE49-F238E27FC236}">
                <a16:creationId xmlns:a16="http://schemas.microsoft.com/office/drawing/2014/main" id="{E548D0F6-FE20-1BCB-7BFE-825D3CEA4DE2}"/>
              </a:ext>
            </a:extLst>
          </p:cNvPr>
          <p:cNvCxnSpPr>
            <a:cxnSpLocks/>
          </p:cNvCxnSpPr>
          <p:nvPr/>
        </p:nvCxnSpPr>
        <p:spPr>
          <a:xfrm flipV="1">
            <a:off x="4692774" y="1736549"/>
            <a:ext cx="267423" cy="635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90" name="文本框 789">
            <a:extLst>
              <a:ext uri="{FF2B5EF4-FFF2-40B4-BE49-F238E27FC236}">
                <a16:creationId xmlns:a16="http://schemas.microsoft.com/office/drawing/2014/main" id="{7CA43C34-78BD-0C4C-2648-2AB3206A1AF5}"/>
              </a:ext>
            </a:extLst>
          </p:cNvPr>
          <p:cNvSpPr txBox="1"/>
          <p:nvPr/>
        </p:nvSpPr>
        <p:spPr>
          <a:xfrm>
            <a:off x="1604631" y="1420016"/>
            <a:ext cx="979756" cy="461665"/>
          </a:xfrm>
          <a:prstGeom prst="rect">
            <a:avLst/>
          </a:prstGeom>
          <a:noFill/>
        </p:spPr>
        <p:txBody>
          <a:bodyPr wrap="none" rtlCol="0">
            <a:spAutoFit/>
          </a:bodyPr>
          <a:lstStyle/>
          <a:p>
            <a:pPr algn="ctr"/>
            <a:r>
              <a:rPr lang="en-US" altLang="zh-CN" sz="1200" dirty="0">
                <a:latin typeface="Times New Roman" panose="02020603050405020304" pitchFamily="18" charset="0"/>
                <a:cs typeface="Times New Roman" panose="02020603050405020304" pitchFamily="18" charset="0"/>
              </a:rPr>
              <a:t>Surrogate </a:t>
            </a:r>
          </a:p>
          <a:p>
            <a:pPr algn="ctr"/>
            <a:r>
              <a:rPr lang="en-US" altLang="zh-CN" sz="1200" dirty="0">
                <a:latin typeface="Times New Roman" panose="02020603050405020304" pitchFamily="18" charset="0"/>
                <a:cs typeface="Times New Roman" panose="02020603050405020304" pitchFamily="18" charset="0"/>
              </a:rPr>
              <a:t>GNN model </a:t>
            </a:r>
            <a:endParaRPr lang="zh-CN" altLang="en-US" sz="1200" dirty="0">
              <a:latin typeface="Times New Roman" panose="02020603050405020304" pitchFamily="18" charset="0"/>
              <a:cs typeface="Times New Roman" panose="02020603050405020304" pitchFamily="18" charset="0"/>
            </a:endParaRPr>
          </a:p>
        </p:txBody>
      </p:sp>
      <p:sp>
        <p:nvSpPr>
          <p:cNvPr id="797" name="Google Shape;116;p19">
            <a:extLst>
              <a:ext uri="{FF2B5EF4-FFF2-40B4-BE49-F238E27FC236}">
                <a16:creationId xmlns:a16="http://schemas.microsoft.com/office/drawing/2014/main" id="{F7248A1B-259A-9698-15ED-53581A502FCC}"/>
              </a:ext>
            </a:extLst>
          </p:cNvPr>
          <p:cNvSpPr/>
          <p:nvPr/>
        </p:nvSpPr>
        <p:spPr>
          <a:xfrm>
            <a:off x="4175034" y="317539"/>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8" name="Google Shape;303;p19">
            <a:extLst>
              <a:ext uri="{FF2B5EF4-FFF2-40B4-BE49-F238E27FC236}">
                <a16:creationId xmlns:a16="http://schemas.microsoft.com/office/drawing/2014/main" id="{93CE6B7F-1A5A-BB86-A862-9EDACDAC57FB}"/>
              </a:ext>
            </a:extLst>
          </p:cNvPr>
          <p:cNvSpPr/>
          <p:nvPr/>
        </p:nvSpPr>
        <p:spPr>
          <a:xfrm>
            <a:off x="4323379" y="405876"/>
            <a:ext cx="206145" cy="480531"/>
          </a:xfrm>
          <a:prstGeom prst="cube">
            <a:avLst>
              <a:gd name="adj" fmla="val 25000"/>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116;p19">
            <a:extLst>
              <a:ext uri="{FF2B5EF4-FFF2-40B4-BE49-F238E27FC236}">
                <a16:creationId xmlns:a16="http://schemas.microsoft.com/office/drawing/2014/main" id="{08A8C803-B635-AF1E-03BE-58D51EB5B4AF}"/>
              </a:ext>
            </a:extLst>
          </p:cNvPr>
          <p:cNvSpPr/>
          <p:nvPr/>
        </p:nvSpPr>
        <p:spPr>
          <a:xfrm>
            <a:off x="4423580" y="317538"/>
            <a:ext cx="206145" cy="659197"/>
          </a:xfrm>
          <a:prstGeom prst="cube">
            <a:avLst>
              <a:gd name="adj" fmla="val 68741"/>
            </a:avLst>
          </a:prstGeom>
          <a:solidFill>
            <a:srgbClr val="E2F0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0" name="Google Shape;116;p19">
            <a:extLst>
              <a:ext uri="{FF2B5EF4-FFF2-40B4-BE49-F238E27FC236}">
                <a16:creationId xmlns:a16="http://schemas.microsoft.com/office/drawing/2014/main" id="{09C0B2A8-2726-4D48-64DF-CE3C8530DF6D}"/>
              </a:ext>
            </a:extLst>
          </p:cNvPr>
          <p:cNvSpPr/>
          <p:nvPr/>
        </p:nvSpPr>
        <p:spPr>
          <a:xfrm>
            <a:off x="4176361" y="1434845"/>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303;p19">
            <a:extLst>
              <a:ext uri="{FF2B5EF4-FFF2-40B4-BE49-F238E27FC236}">
                <a16:creationId xmlns:a16="http://schemas.microsoft.com/office/drawing/2014/main" id="{9B9724ED-7DC8-9E30-B8BD-9D414FB2B825}"/>
              </a:ext>
            </a:extLst>
          </p:cNvPr>
          <p:cNvSpPr/>
          <p:nvPr/>
        </p:nvSpPr>
        <p:spPr>
          <a:xfrm>
            <a:off x="4324706" y="1523182"/>
            <a:ext cx="206145" cy="480531"/>
          </a:xfrm>
          <a:prstGeom prst="cube">
            <a:avLst>
              <a:gd name="adj" fmla="val 25000"/>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2" name="Google Shape;116;p19">
            <a:extLst>
              <a:ext uri="{FF2B5EF4-FFF2-40B4-BE49-F238E27FC236}">
                <a16:creationId xmlns:a16="http://schemas.microsoft.com/office/drawing/2014/main" id="{E6ACE655-3AF2-038B-DAB1-479FF6785170}"/>
              </a:ext>
            </a:extLst>
          </p:cNvPr>
          <p:cNvSpPr/>
          <p:nvPr/>
        </p:nvSpPr>
        <p:spPr>
          <a:xfrm>
            <a:off x="4424907" y="1434844"/>
            <a:ext cx="206145" cy="659197"/>
          </a:xfrm>
          <a:prstGeom prst="cube">
            <a:avLst>
              <a:gd name="adj" fmla="val 68741"/>
            </a:avLst>
          </a:prstGeom>
          <a:solidFill>
            <a:schemeClr val="accent4">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31" name="直接箭头连接符 830">
            <a:extLst>
              <a:ext uri="{FF2B5EF4-FFF2-40B4-BE49-F238E27FC236}">
                <a16:creationId xmlns:a16="http://schemas.microsoft.com/office/drawing/2014/main" id="{FB8F1D8B-1D58-337F-E5AB-404EEB9A69DD}"/>
              </a:ext>
            </a:extLst>
          </p:cNvPr>
          <p:cNvCxnSpPr>
            <a:cxnSpLocks/>
          </p:cNvCxnSpPr>
          <p:nvPr/>
        </p:nvCxnSpPr>
        <p:spPr>
          <a:xfrm>
            <a:off x="1402181" y="994391"/>
            <a:ext cx="2626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7" name="文本框 836">
            <a:extLst>
              <a:ext uri="{FF2B5EF4-FFF2-40B4-BE49-F238E27FC236}">
                <a16:creationId xmlns:a16="http://schemas.microsoft.com/office/drawing/2014/main" id="{53C93C44-AF7A-52E5-9881-98CDC75B6E72}"/>
              </a:ext>
            </a:extLst>
          </p:cNvPr>
          <p:cNvSpPr txBox="1"/>
          <p:nvPr/>
        </p:nvSpPr>
        <p:spPr>
          <a:xfrm>
            <a:off x="3829500" y="939138"/>
            <a:ext cx="137917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node sampler</a:t>
            </a:r>
            <a:endParaRPr lang="zh-CN" altLang="en-US" sz="1200" dirty="0">
              <a:latin typeface="Times New Roman" panose="02020603050405020304" pitchFamily="18" charset="0"/>
              <a:cs typeface="Times New Roman" panose="02020603050405020304" pitchFamily="18" charset="0"/>
            </a:endParaRPr>
          </a:p>
        </p:txBody>
      </p:sp>
      <p:sp>
        <p:nvSpPr>
          <p:cNvPr id="840" name="文本框 839">
            <a:extLst>
              <a:ext uri="{FF2B5EF4-FFF2-40B4-BE49-F238E27FC236}">
                <a16:creationId xmlns:a16="http://schemas.microsoft.com/office/drawing/2014/main" id="{50E49237-CCE9-C5CC-9E26-B4DAD43E169C}"/>
              </a:ext>
            </a:extLst>
          </p:cNvPr>
          <p:cNvSpPr txBox="1"/>
          <p:nvPr/>
        </p:nvSpPr>
        <p:spPr>
          <a:xfrm>
            <a:off x="3921394" y="2093416"/>
            <a:ext cx="127728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Structure-aware edge filter</a:t>
            </a:r>
            <a:endParaRPr lang="zh-CN" altLang="en-US" sz="1200" dirty="0">
              <a:latin typeface="Times New Roman" panose="02020603050405020304" pitchFamily="18" charset="0"/>
              <a:cs typeface="Times New Roman" panose="02020603050405020304" pitchFamily="18" charset="0"/>
            </a:endParaRPr>
          </a:p>
        </p:txBody>
      </p:sp>
      <p:sp>
        <p:nvSpPr>
          <p:cNvPr id="844" name="文本框 843">
            <a:extLst>
              <a:ext uri="{FF2B5EF4-FFF2-40B4-BE49-F238E27FC236}">
                <a16:creationId xmlns:a16="http://schemas.microsoft.com/office/drawing/2014/main" id="{DF4E3F86-A588-E96E-4268-87E9A80E197E}"/>
              </a:ext>
            </a:extLst>
          </p:cNvPr>
          <p:cNvSpPr txBox="1"/>
          <p:nvPr/>
        </p:nvSpPr>
        <p:spPr>
          <a:xfrm>
            <a:off x="182115" y="1451730"/>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848" name="文本框 847">
            <a:extLst>
              <a:ext uri="{FF2B5EF4-FFF2-40B4-BE49-F238E27FC236}">
                <a16:creationId xmlns:a16="http://schemas.microsoft.com/office/drawing/2014/main" id="{3192CBA6-E816-182E-53E5-D3FA90F90D63}"/>
              </a:ext>
            </a:extLst>
          </p:cNvPr>
          <p:cNvSpPr txBox="1"/>
          <p:nvPr/>
        </p:nvSpPr>
        <p:spPr>
          <a:xfrm>
            <a:off x="-15929" y="-52396"/>
            <a:ext cx="4000468"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a) Context-aware stable region selection</a:t>
            </a:r>
          </a:p>
        </p:txBody>
      </p:sp>
      <p:sp>
        <p:nvSpPr>
          <p:cNvPr id="856" name="文本框 855">
            <a:extLst>
              <a:ext uri="{FF2B5EF4-FFF2-40B4-BE49-F238E27FC236}">
                <a16:creationId xmlns:a16="http://schemas.microsoft.com/office/drawing/2014/main" id="{25833F5A-D905-EFE5-1973-D8618E79FDAD}"/>
              </a:ext>
            </a:extLst>
          </p:cNvPr>
          <p:cNvSpPr txBox="1"/>
          <p:nvPr/>
        </p:nvSpPr>
        <p:spPr>
          <a:xfrm>
            <a:off x="4803939" y="1807189"/>
            <a:ext cx="2011126"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 Stable</a:t>
            </a:r>
          </a:p>
          <a:p>
            <a:pPr algn="ctr"/>
            <a:r>
              <a:rPr lang="en-US" altLang="zh-CN" sz="1200" dirty="0">
                <a:latin typeface="Times New Roman" panose="02020603050405020304" pitchFamily="18" charset="0"/>
                <a:cs typeface="Times New Roman" panose="02020603050405020304" pitchFamily="18" charset="0"/>
              </a:rPr>
              <a:t>region selection</a:t>
            </a:r>
            <a:endParaRPr lang="zh-CN" altLang="en-US" sz="1200" dirty="0">
              <a:latin typeface="Times New Roman" panose="02020603050405020304" pitchFamily="18" charset="0"/>
              <a:cs typeface="Times New Roman" panose="02020603050405020304" pitchFamily="18" charset="0"/>
            </a:endParaRPr>
          </a:p>
        </p:txBody>
      </p:sp>
      <p:sp>
        <p:nvSpPr>
          <p:cNvPr id="858" name="文本框 857">
            <a:extLst>
              <a:ext uri="{FF2B5EF4-FFF2-40B4-BE49-F238E27FC236}">
                <a16:creationId xmlns:a16="http://schemas.microsoft.com/office/drawing/2014/main" id="{B8DC0CDA-D3F1-D8BD-0C7A-5172A7C59416}"/>
              </a:ext>
            </a:extLst>
          </p:cNvPr>
          <p:cNvSpPr txBox="1"/>
          <p:nvPr/>
        </p:nvSpPr>
        <p:spPr>
          <a:xfrm>
            <a:off x="3322108" y="182877"/>
            <a:ext cx="82969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Semantic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sp>
        <p:nvSpPr>
          <p:cNvPr id="860" name="文本框 859">
            <a:extLst>
              <a:ext uri="{FF2B5EF4-FFF2-40B4-BE49-F238E27FC236}">
                <a16:creationId xmlns:a16="http://schemas.microsoft.com/office/drawing/2014/main" id="{FF43CFFB-DB5C-5EEA-831D-00F35F6211D7}"/>
              </a:ext>
            </a:extLst>
          </p:cNvPr>
          <p:cNvSpPr txBox="1"/>
          <p:nvPr/>
        </p:nvSpPr>
        <p:spPr>
          <a:xfrm>
            <a:off x="3169413" y="1800051"/>
            <a:ext cx="971968"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Structural  consistency</a:t>
            </a:r>
            <a:endParaRPr lang="zh-CN" altLang="en-US" sz="1200" dirty="0">
              <a:latin typeface="Times New Roman" panose="02020603050405020304" pitchFamily="18" charset="0"/>
              <a:cs typeface="Times New Roman" panose="02020603050405020304" pitchFamily="18" charset="0"/>
            </a:endParaRPr>
          </a:p>
        </p:txBody>
      </p:sp>
      <p:pic>
        <p:nvPicPr>
          <p:cNvPr id="869" name="图片 868">
            <a:extLst>
              <a:ext uri="{FF2B5EF4-FFF2-40B4-BE49-F238E27FC236}">
                <a16:creationId xmlns:a16="http://schemas.microsoft.com/office/drawing/2014/main" id="{AEAE540B-1B5B-E597-E6F4-23ADCB33D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88" y="3942513"/>
            <a:ext cx="893269" cy="958453"/>
          </a:xfrm>
          <a:prstGeom prst="rect">
            <a:avLst/>
          </a:prstGeom>
        </p:spPr>
      </p:pic>
      <p:cxnSp>
        <p:nvCxnSpPr>
          <p:cNvPr id="913" name="直接箭头连接符 912">
            <a:extLst>
              <a:ext uri="{FF2B5EF4-FFF2-40B4-BE49-F238E27FC236}">
                <a16:creationId xmlns:a16="http://schemas.microsoft.com/office/drawing/2014/main" id="{5A6BF7EC-9C3F-DF3E-F625-C493B3294540}"/>
              </a:ext>
            </a:extLst>
          </p:cNvPr>
          <p:cNvCxnSpPr>
            <a:cxnSpLocks/>
          </p:cNvCxnSpPr>
          <p:nvPr/>
        </p:nvCxnSpPr>
        <p:spPr>
          <a:xfrm>
            <a:off x="1236887" y="4488293"/>
            <a:ext cx="2753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1" name="直接连接符 930">
            <a:extLst>
              <a:ext uri="{FF2B5EF4-FFF2-40B4-BE49-F238E27FC236}">
                <a16:creationId xmlns:a16="http://schemas.microsoft.com/office/drawing/2014/main" id="{B8A41374-DC6D-9AE3-8D24-761B727E1BB1}"/>
              </a:ext>
            </a:extLst>
          </p:cNvPr>
          <p:cNvCxnSpPr>
            <a:cxnSpLocks/>
            <a:stCxn id="935" idx="2"/>
            <a:endCxn id="932" idx="6"/>
          </p:cNvCxnSpPr>
          <p:nvPr/>
        </p:nvCxnSpPr>
        <p:spPr>
          <a:xfrm flipH="1">
            <a:off x="2001697" y="4591586"/>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2" name="椭圆 931">
            <a:extLst>
              <a:ext uri="{FF2B5EF4-FFF2-40B4-BE49-F238E27FC236}">
                <a16:creationId xmlns:a16="http://schemas.microsoft.com/office/drawing/2014/main" id="{46387830-CDC2-8989-ED5E-27D7783567DA}"/>
              </a:ext>
            </a:extLst>
          </p:cNvPr>
          <p:cNvSpPr/>
          <p:nvPr/>
        </p:nvSpPr>
        <p:spPr>
          <a:xfrm>
            <a:off x="1923725" y="4559857"/>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3" name="直接连接符 932">
            <a:extLst>
              <a:ext uri="{FF2B5EF4-FFF2-40B4-BE49-F238E27FC236}">
                <a16:creationId xmlns:a16="http://schemas.microsoft.com/office/drawing/2014/main" id="{8ED3E9D1-5EAE-7EA0-5788-5432D9B254EB}"/>
              </a:ext>
            </a:extLst>
          </p:cNvPr>
          <p:cNvCxnSpPr>
            <a:cxnSpLocks/>
            <a:stCxn id="935" idx="0"/>
            <a:endCxn id="934" idx="5"/>
          </p:cNvCxnSpPr>
          <p:nvPr/>
        </p:nvCxnSpPr>
        <p:spPr>
          <a:xfrm flipH="1" flipV="1">
            <a:off x="2040624" y="4488293"/>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934" name="椭圆 933">
            <a:extLst>
              <a:ext uri="{FF2B5EF4-FFF2-40B4-BE49-F238E27FC236}">
                <a16:creationId xmlns:a16="http://schemas.microsoft.com/office/drawing/2014/main" id="{6825F2DC-DF84-C57F-2488-860692DE6148}"/>
              </a:ext>
            </a:extLst>
          </p:cNvPr>
          <p:cNvSpPr/>
          <p:nvPr/>
        </p:nvSpPr>
        <p:spPr>
          <a:xfrm>
            <a:off x="1974071" y="442174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5" name="椭圆 934">
            <a:extLst>
              <a:ext uri="{FF2B5EF4-FFF2-40B4-BE49-F238E27FC236}">
                <a16:creationId xmlns:a16="http://schemas.microsoft.com/office/drawing/2014/main" id="{B2C37B82-77CB-C8D4-63AE-E91C5C8BA9A3}"/>
              </a:ext>
            </a:extLst>
          </p:cNvPr>
          <p:cNvSpPr/>
          <p:nvPr/>
        </p:nvSpPr>
        <p:spPr>
          <a:xfrm>
            <a:off x="2089141" y="455260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8" name="椭圆 937">
            <a:extLst>
              <a:ext uri="{FF2B5EF4-FFF2-40B4-BE49-F238E27FC236}">
                <a16:creationId xmlns:a16="http://schemas.microsoft.com/office/drawing/2014/main" id="{3D09FA1C-6838-BBA5-D67F-222DBD1EAC6A}"/>
              </a:ext>
            </a:extLst>
          </p:cNvPr>
          <p:cNvSpPr/>
          <p:nvPr/>
        </p:nvSpPr>
        <p:spPr>
          <a:xfrm>
            <a:off x="1868615" y="4388380"/>
            <a:ext cx="326220" cy="326725"/>
          </a:xfrm>
          <a:prstGeom prst="ellipse">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9" name="文本框 938">
            <a:extLst>
              <a:ext uri="{FF2B5EF4-FFF2-40B4-BE49-F238E27FC236}">
                <a16:creationId xmlns:a16="http://schemas.microsoft.com/office/drawing/2014/main" id="{1672D650-374B-B762-ACE4-404EDE3E4D3B}"/>
              </a:ext>
            </a:extLst>
          </p:cNvPr>
          <p:cNvSpPr txBox="1"/>
          <p:nvPr/>
        </p:nvSpPr>
        <p:spPr>
          <a:xfrm>
            <a:off x="1867326" y="4050057"/>
            <a:ext cx="389850" cy="461665"/>
          </a:xfrm>
          <a:prstGeom prst="rect">
            <a:avLst/>
          </a:prstGeom>
          <a:noFill/>
        </p:spPr>
        <p:txBody>
          <a:bodyPr wrap="square" rtlCol="0">
            <a:spAutoFit/>
          </a:bodyPr>
          <a:lstStyle/>
          <a:p>
            <a:r>
              <a:rPr lang="en-US" altLang="zh-CN" sz="2400" dirty="0"/>
              <a:t>+</a:t>
            </a:r>
            <a:endParaRPr lang="zh-CN" altLang="en-US" sz="2400" dirty="0"/>
          </a:p>
        </p:txBody>
      </p:sp>
      <p:cxnSp>
        <p:nvCxnSpPr>
          <p:cNvPr id="940" name="直接箭头连接符 939">
            <a:extLst>
              <a:ext uri="{FF2B5EF4-FFF2-40B4-BE49-F238E27FC236}">
                <a16:creationId xmlns:a16="http://schemas.microsoft.com/office/drawing/2014/main" id="{E5C68FE4-24D5-5D9E-DFFF-5A7688444872}"/>
              </a:ext>
            </a:extLst>
          </p:cNvPr>
          <p:cNvCxnSpPr>
            <a:cxnSpLocks/>
          </p:cNvCxnSpPr>
          <p:nvPr/>
        </p:nvCxnSpPr>
        <p:spPr>
          <a:xfrm>
            <a:off x="2497600" y="4280889"/>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50" name="流程图: 手动操作 949">
            <a:extLst>
              <a:ext uri="{FF2B5EF4-FFF2-40B4-BE49-F238E27FC236}">
                <a16:creationId xmlns:a16="http://schemas.microsoft.com/office/drawing/2014/main" id="{E61E5A02-6F63-F964-16D6-26DE5ED22401}"/>
              </a:ext>
            </a:extLst>
          </p:cNvPr>
          <p:cNvSpPr/>
          <p:nvPr/>
        </p:nvSpPr>
        <p:spPr>
          <a:xfrm rot="16200000">
            <a:off x="2418644" y="3712799"/>
            <a:ext cx="1674341" cy="575402"/>
          </a:xfrm>
          <a:prstGeom prst="flowChartManualOperation">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1" name="文本框 950">
            <a:extLst>
              <a:ext uri="{FF2B5EF4-FFF2-40B4-BE49-F238E27FC236}">
                <a16:creationId xmlns:a16="http://schemas.microsoft.com/office/drawing/2014/main" id="{9B4C0EA7-C0A2-6350-3313-142DC68726B0}"/>
              </a:ext>
            </a:extLst>
          </p:cNvPr>
          <p:cNvSpPr txBox="1"/>
          <p:nvPr/>
        </p:nvSpPr>
        <p:spPr>
          <a:xfrm>
            <a:off x="2907450" y="3833592"/>
            <a:ext cx="699230" cy="461665"/>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GNN </a:t>
            </a:r>
          </a:p>
          <a:p>
            <a:pPr algn="ctr"/>
            <a:r>
              <a:rPr lang="en-US" altLang="zh-CN" sz="1200" dirty="0">
                <a:latin typeface="Times New Roman" panose="02020603050405020304" pitchFamily="18" charset="0"/>
                <a:cs typeface="Times New Roman" panose="02020603050405020304" pitchFamily="18" charset="0"/>
              </a:rPr>
              <a:t>models</a:t>
            </a:r>
            <a:endParaRPr lang="zh-CN" altLang="en-US" sz="1200" dirty="0">
              <a:latin typeface="Times New Roman" panose="02020603050405020304" pitchFamily="18" charset="0"/>
              <a:cs typeface="Times New Roman" panose="02020603050405020304" pitchFamily="18" charset="0"/>
            </a:endParaRPr>
          </a:p>
        </p:txBody>
      </p:sp>
      <p:sp>
        <p:nvSpPr>
          <p:cNvPr id="962" name="文本框 961">
            <a:extLst>
              <a:ext uri="{FF2B5EF4-FFF2-40B4-BE49-F238E27FC236}">
                <a16:creationId xmlns:a16="http://schemas.microsoft.com/office/drawing/2014/main" id="{D23C6C5B-6A27-DEDC-CDCD-5A182FB1276A}"/>
              </a:ext>
            </a:extLst>
          </p:cNvPr>
          <p:cNvSpPr txBox="1"/>
          <p:nvPr/>
        </p:nvSpPr>
        <p:spPr>
          <a:xfrm>
            <a:off x="4600447" y="4790738"/>
            <a:ext cx="2363807"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  Stable region features</a:t>
            </a:r>
            <a:endParaRPr lang="zh-CN" altLang="en-US" sz="1200" dirty="0">
              <a:latin typeface="Times New Roman" panose="02020603050405020304" pitchFamily="18" charset="0"/>
              <a:cs typeface="Times New Roman" panose="02020603050405020304" pitchFamily="18" charset="0"/>
            </a:endParaRPr>
          </a:p>
        </p:txBody>
      </p:sp>
      <p:sp>
        <p:nvSpPr>
          <p:cNvPr id="963" name="文本框 962">
            <a:extLst>
              <a:ext uri="{FF2B5EF4-FFF2-40B4-BE49-F238E27FC236}">
                <a16:creationId xmlns:a16="http://schemas.microsoft.com/office/drawing/2014/main" id="{59D5021A-DD14-B9F4-369A-7E1129C4C8FA}"/>
              </a:ext>
            </a:extLst>
          </p:cNvPr>
          <p:cNvSpPr txBox="1"/>
          <p:nvPr/>
        </p:nvSpPr>
        <p:spPr>
          <a:xfrm>
            <a:off x="4955121" y="4063407"/>
            <a:ext cx="106800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CIS features</a:t>
            </a:r>
            <a:endParaRPr lang="zh-CN" altLang="en-US" sz="1200" dirty="0">
              <a:latin typeface="Times New Roman" panose="02020603050405020304" pitchFamily="18" charset="0"/>
              <a:cs typeface="Times New Roman" panose="02020603050405020304" pitchFamily="18" charset="0"/>
            </a:endParaRPr>
          </a:p>
        </p:txBody>
      </p:sp>
      <p:sp>
        <p:nvSpPr>
          <p:cNvPr id="964" name="文本框 963">
            <a:extLst>
              <a:ext uri="{FF2B5EF4-FFF2-40B4-BE49-F238E27FC236}">
                <a16:creationId xmlns:a16="http://schemas.microsoft.com/office/drawing/2014/main" id="{57534CAD-E860-F853-7A98-20FD9082DAB9}"/>
              </a:ext>
            </a:extLst>
          </p:cNvPr>
          <p:cNvSpPr txBox="1"/>
          <p:nvPr/>
        </p:nvSpPr>
        <p:spPr>
          <a:xfrm>
            <a:off x="4669961" y="3398496"/>
            <a:ext cx="163779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Original graph features</a:t>
            </a:r>
            <a:endParaRPr lang="zh-CN" altLang="en-US" sz="1200" dirty="0">
              <a:latin typeface="Times New Roman" panose="02020603050405020304" pitchFamily="18" charset="0"/>
              <a:cs typeface="Times New Roman" panose="02020603050405020304" pitchFamily="18" charset="0"/>
            </a:endParaRPr>
          </a:p>
        </p:txBody>
      </p:sp>
      <p:cxnSp>
        <p:nvCxnSpPr>
          <p:cNvPr id="966" name="直接箭头连接符 965">
            <a:extLst>
              <a:ext uri="{FF2B5EF4-FFF2-40B4-BE49-F238E27FC236}">
                <a16:creationId xmlns:a16="http://schemas.microsoft.com/office/drawing/2014/main" id="{665C2A75-8380-CFF3-B0AC-EA01D5D68938}"/>
              </a:ext>
            </a:extLst>
          </p:cNvPr>
          <p:cNvCxnSpPr>
            <a:cxnSpLocks/>
          </p:cNvCxnSpPr>
          <p:nvPr/>
        </p:nvCxnSpPr>
        <p:spPr>
          <a:xfrm flipV="1">
            <a:off x="5001036" y="3635810"/>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0" name="直接箭头连接符 969">
            <a:extLst>
              <a:ext uri="{FF2B5EF4-FFF2-40B4-BE49-F238E27FC236}">
                <a16:creationId xmlns:a16="http://schemas.microsoft.com/office/drawing/2014/main" id="{C92D49AC-62FE-3ED0-AE5A-EB7DB8EC7C06}"/>
              </a:ext>
            </a:extLst>
          </p:cNvPr>
          <p:cNvCxnSpPr>
            <a:cxnSpLocks/>
          </p:cNvCxnSpPr>
          <p:nvPr/>
        </p:nvCxnSpPr>
        <p:spPr>
          <a:xfrm>
            <a:off x="5178028" y="4299215"/>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71" name="直接箭头连接符 970">
            <a:extLst>
              <a:ext uri="{FF2B5EF4-FFF2-40B4-BE49-F238E27FC236}">
                <a16:creationId xmlns:a16="http://schemas.microsoft.com/office/drawing/2014/main" id="{2C8B4581-6824-DE32-854A-3C07ACBFDA8D}"/>
              </a:ext>
            </a:extLst>
          </p:cNvPr>
          <p:cNvCxnSpPr>
            <a:cxnSpLocks/>
          </p:cNvCxnSpPr>
          <p:nvPr/>
        </p:nvCxnSpPr>
        <p:spPr>
          <a:xfrm>
            <a:off x="4992757" y="4299217"/>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4" name="直接箭头连接符 983">
            <a:extLst>
              <a:ext uri="{FF2B5EF4-FFF2-40B4-BE49-F238E27FC236}">
                <a16:creationId xmlns:a16="http://schemas.microsoft.com/office/drawing/2014/main" id="{EAC4E6E3-A220-A57C-C693-A1E3A94BF0BE}"/>
              </a:ext>
            </a:extLst>
          </p:cNvPr>
          <p:cNvCxnSpPr>
            <a:cxnSpLocks/>
          </p:cNvCxnSpPr>
          <p:nvPr/>
        </p:nvCxnSpPr>
        <p:spPr>
          <a:xfrm>
            <a:off x="5342942" y="4299218"/>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5" name="直接箭头连接符 984">
            <a:extLst>
              <a:ext uri="{FF2B5EF4-FFF2-40B4-BE49-F238E27FC236}">
                <a16:creationId xmlns:a16="http://schemas.microsoft.com/office/drawing/2014/main" id="{3140346F-A7E5-7E84-E9D3-16D9EFB419A9}"/>
              </a:ext>
            </a:extLst>
          </p:cNvPr>
          <p:cNvCxnSpPr>
            <a:cxnSpLocks/>
          </p:cNvCxnSpPr>
          <p:nvPr/>
        </p:nvCxnSpPr>
        <p:spPr>
          <a:xfrm>
            <a:off x="5492353" y="4293524"/>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6" name="直接箭头连接符 985">
            <a:extLst>
              <a:ext uri="{FF2B5EF4-FFF2-40B4-BE49-F238E27FC236}">
                <a16:creationId xmlns:a16="http://schemas.microsoft.com/office/drawing/2014/main" id="{B7FE6EA4-08E6-21EA-68B7-C97927686F0B}"/>
              </a:ext>
            </a:extLst>
          </p:cNvPr>
          <p:cNvCxnSpPr>
            <a:cxnSpLocks/>
          </p:cNvCxnSpPr>
          <p:nvPr/>
        </p:nvCxnSpPr>
        <p:spPr>
          <a:xfrm>
            <a:off x="5660091" y="429212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87" name="直接箭头连接符 986">
            <a:extLst>
              <a:ext uri="{FF2B5EF4-FFF2-40B4-BE49-F238E27FC236}">
                <a16:creationId xmlns:a16="http://schemas.microsoft.com/office/drawing/2014/main" id="{66A000B0-84A0-3ACF-DD5C-EBBC746624A9}"/>
              </a:ext>
            </a:extLst>
          </p:cNvPr>
          <p:cNvCxnSpPr>
            <a:cxnSpLocks/>
          </p:cNvCxnSpPr>
          <p:nvPr/>
        </p:nvCxnSpPr>
        <p:spPr>
          <a:xfrm>
            <a:off x="5809502" y="4297819"/>
            <a:ext cx="0" cy="297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89" name="文本框 988">
            <a:extLst>
              <a:ext uri="{FF2B5EF4-FFF2-40B4-BE49-F238E27FC236}">
                <a16:creationId xmlns:a16="http://schemas.microsoft.com/office/drawing/2014/main" id="{6798AAEF-0D9E-DE00-A870-2080E59976BA}"/>
              </a:ext>
            </a:extLst>
          </p:cNvPr>
          <p:cNvSpPr txBox="1"/>
          <p:nvPr/>
        </p:nvSpPr>
        <p:spPr>
          <a:xfrm>
            <a:off x="1067337" y="4658609"/>
            <a:ext cx="205434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Cue-sensitive</a:t>
            </a:r>
          </a:p>
          <a:p>
            <a:pPr algn="ctr"/>
            <a:r>
              <a:rPr lang="en-US" altLang="zh-CN" sz="1200" dirty="0">
                <a:latin typeface="Times New Roman" panose="02020603050405020304" pitchFamily="18" charset="0"/>
                <a:cs typeface="Times New Roman" panose="02020603050405020304" pitchFamily="18" charset="0"/>
              </a:rPr>
              <a:t>imperceptible subgraph (CIS)</a:t>
            </a:r>
            <a:endParaRPr lang="zh-CN" altLang="en-US" sz="1200" dirty="0">
              <a:latin typeface="Times New Roman" panose="02020603050405020304" pitchFamily="18" charset="0"/>
              <a:cs typeface="Times New Roman" panose="02020603050405020304" pitchFamily="18" charset="0"/>
            </a:endParaRPr>
          </a:p>
        </p:txBody>
      </p:sp>
      <p:cxnSp>
        <p:nvCxnSpPr>
          <p:cNvPr id="999" name="直接箭头连接符 998">
            <a:extLst>
              <a:ext uri="{FF2B5EF4-FFF2-40B4-BE49-F238E27FC236}">
                <a16:creationId xmlns:a16="http://schemas.microsoft.com/office/drawing/2014/main" id="{AFD02EC3-7A46-45E2-C5C0-90D8C919DE54}"/>
              </a:ext>
            </a:extLst>
          </p:cNvPr>
          <p:cNvCxnSpPr>
            <a:cxnSpLocks/>
          </p:cNvCxnSpPr>
          <p:nvPr/>
        </p:nvCxnSpPr>
        <p:spPr>
          <a:xfrm flipV="1">
            <a:off x="5162671" y="3641502"/>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0" name="直接箭头连接符 999">
            <a:extLst>
              <a:ext uri="{FF2B5EF4-FFF2-40B4-BE49-F238E27FC236}">
                <a16:creationId xmlns:a16="http://schemas.microsoft.com/office/drawing/2014/main" id="{3EF30C1D-5932-F73C-FF0A-FD85EE66D8EA}"/>
              </a:ext>
            </a:extLst>
          </p:cNvPr>
          <p:cNvCxnSpPr>
            <a:cxnSpLocks/>
          </p:cNvCxnSpPr>
          <p:nvPr/>
        </p:nvCxnSpPr>
        <p:spPr>
          <a:xfrm flipV="1">
            <a:off x="5339741" y="3643649"/>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1" name="直接箭头连接符 1000">
            <a:extLst>
              <a:ext uri="{FF2B5EF4-FFF2-40B4-BE49-F238E27FC236}">
                <a16:creationId xmlns:a16="http://schemas.microsoft.com/office/drawing/2014/main" id="{7E31FE8F-EA0E-5F5A-BC23-1DDB2CBCBDC1}"/>
              </a:ext>
            </a:extLst>
          </p:cNvPr>
          <p:cNvCxnSpPr>
            <a:cxnSpLocks/>
          </p:cNvCxnSpPr>
          <p:nvPr/>
        </p:nvCxnSpPr>
        <p:spPr>
          <a:xfrm flipV="1">
            <a:off x="5492140" y="3637957"/>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2" name="直接箭头连接符 1001">
            <a:extLst>
              <a:ext uri="{FF2B5EF4-FFF2-40B4-BE49-F238E27FC236}">
                <a16:creationId xmlns:a16="http://schemas.microsoft.com/office/drawing/2014/main" id="{6FE4002E-15CE-9091-0E7C-AAD3550F08CA}"/>
              </a:ext>
            </a:extLst>
          </p:cNvPr>
          <p:cNvCxnSpPr>
            <a:cxnSpLocks/>
          </p:cNvCxnSpPr>
          <p:nvPr/>
        </p:nvCxnSpPr>
        <p:spPr>
          <a:xfrm flipV="1">
            <a:off x="5658686" y="3641501"/>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3" name="直接箭头连接符 1002">
            <a:extLst>
              <a:ext uri="{FF2B5EF4-FFF2-40B4-BE49-F238E27FC236}">
                <a16:creationId xmlns:a16="http://schemas.microsoft.com/office/drawing/2014/main" id="{0C191983-9CED-D12F-15C4-354D4ACBB9D2}"/>
              </a:ext>
            </a:extLst>
          </p:cNvPr>
          <p:cNvCxnSpPr>
            <a:cxnSpLocks/>
          </p:cNvCxnSpPr>
          <p:nvPr/>
        </p:nvCxnSpPr>
        <p:spPr>
          <a:xfrm flipV="1">
            <a:off x="5812187" y="3637205"/>
            <a:ext cx="0" cy="283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09" name="连接符: 肘形 1008">
            <a:extLst>
              <a:ext uri="{FF2B5EF4-FFF2-40B4-BE49-F238E27FC236}">
                <a16:creationId xmlns:a16="http://schemas.microsoft.com/office/drawing/2014/main" id="{B10566AB-FEC3-ECDC-9BEC-3C35373A344D}"/>
              </a:ext>
            </a:extLst>
          </p:cNvPr>
          <p:cNvCxnSpPr>
            <a:cxnSpLocks/>
            <a:endCxn id="869" idx="0"/>
          </p:cNvCxnSpPr>
          <p:nvPr/>
        </p:nvCxnSpPr>
        <p:spPr>
          <a:xfrm rot="16200000" flipH="1" flipV="1">
            <a:off x="2670020" y="1209266"/>
            <a:ext cx="711150" cy="4755343"/>
          </a:xfrm>
          <a:prstGeom prst="bentConnector3">
            <a:avLst>
              <a:gd name="adj1" fmla="val -52351"/>
            </a:avLst>
          </a:prstGeom>
          <a:ln>
            <a:prstDash val="dash"/>
            <a:tailEnd type="triangle"/>
          </a:ln>
        </p:spPr>
        <p:style>
          <a:lnRef idx="2">
            <a:schemeClr val="dk1"/>
          </a:lnRef>
          <a:fillRef idx="0">
            <a:schemeClr val="dk1"/>
          </a:fillRef>
          <a:effectRef idx="1">
            <a:schemeClr val="dk1"/>
          </a:effectRef>
          <a:fontRef idx="minor">
            <a:schemeClr val="tx1"/>
          </a:fontRef>
        </p:style>
      </p:cxnSp>
      <p:cxnSp>
        <p:nvCxnSpPr>
          <p:cNvPr id="1017" name="连接符: 肘形 1016">
            <a:extLst>
              <a:ext uri="{FF2B5EF4-FFF2-40B4-BE49-F238E27FC236}">
                <a16:creationId xmlns:a16="http://schemas.microsoft.com/office/drawing/2014/main" id="{6DB4B26E-B2C9-4E20-513A-78DA055D98F5}"/>
              </a:ext>
            </a:extLst>
          </p:cNvPr>
          <p:cNvCxnSpPr>
            <a:cxnSpLocks/>
            <a:stCxn id="962" idx="2"/>
            <a:endCxn id="1021" idx="2"/>
          </p:cNvCxnSpPr>
          <p:nvPr/>
        </p:nvCxnSpPr>
        <p:spPr>
          <a:xfrm rot="5400000" flipH="1">
            <a:off x="3208676" y="2494062"/>
            <a:ext cx="62316" cy="5085035"/>
          </a:xfrm>
          <a:prstGeom prst="bentConnector3">
            <a:avLst>
              <a:gd name="adj1" fmla="val -366840"/>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sp>
        <p:nvSpPr>
          <p:cNvPr id="1021" name="文本框 1020">
            <a:extLst>
              <a:ext uri="{FF2B5EF4-FFF2-40B4-BE49-F238E27FC236}">
                <a16:creationId xmlns:a16="http://schemas.microsoft.com/office/drawing/2014/main" id="{85507946-C317-87F2-DFE9-4BF630E1DCE9}"/>
              </a:ext>
            </a:extLst>
          </p:cNvPr>
          <p:cNvSpPr txBox="1"/>
          <p:nvPr/>
        </p:nvSpPr>
        <p:spPr>
          <a:xfrm>
            <a:off x="157745" y="4728422"/>
            <a:ext cx="1079142"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CIS generator</a:t>
            </a:r>
            <a:endParaRPr lang="zh-CN" altLang="en-US" sz="1200" dirty="0">
              <a:latin typeface="Times New Roman" panose="02020603050405020304" pitchFamily="18" charset="0"/>
              <a:cs typeface="Times New Roman" panose="02020603050405020304" pitchFamily="18" charset="0"/>
            </a:endParaRPr>
          </a:p>
        </p:txBody>
      </p:sp>
      <p:cxnSp>
        <p:nvCxnSpPr>
          <p:cNvPr id="1055" name="直接箭头连接符 1054">
            <a:extLst>
              <a:ext uri="{FF2B5EF4-FFF2-40B4-BE49-F238E27FC236}">
                <a16:creationId xmlns:a16="http://schemas.microsoft.com/office/drawing/2014/main" id="{712AC6F5-C34C-080C-37ED-FEB71023CDD5}"/>
              </a:ext>
            </a:extLst>
          </p:cNvPr>
          <p:cNvCxnSpPr>
            <a:cxnSpLocks/>
          </p:cNvCxnSpPr>
          <p:nvPr/>
        </p:nvCxnSpPr>
        <p:spPr>
          <a:xfrm>
            <a:off x="2038723" y="5180865"/>
            <a:ext cx="0" cy="2901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82" name="椭圆 1081">
            <a:extLst>
              <a:ext uri="{FF2B5EF4-FFF2-40B4-BE49-F238E27FC236}">
                <a16:creationId xmlns:a16="http://schemas.microsoft.com/office/drawing/2014/main" id="{449F5A7D-2F0F-F08E-161A-5A172F9B56B1}"/>
              </a:ext>
            </a:extLst>
          </p:cNvPr>
          <p:cNvSpPr/>
          <p:nvPr/>
        </p:nvSpPr>
        <p:spPr>
          <a:xfrm>
            <a:off x="1288457" y="5641839"/>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83" name="椭圆 1082">
            <a:extLst>
              <a:ext uri="{FF2B5EF4-FFF2-40B4-BE49-F238E27FC236}">
                <a16:creationId xmlns:a16="http://schemas.microsoft.com/office/drawing/2014/main" id="{622D10A0-7CF7-3A35-F9CD-633643E35E12}"/>
              </a:ext>
            </a:extLst>
          </p:cNvPr>
          <p:cNvSpPr/>
          <p:nvPr/>
        </p:nvSpPr>
        <p:spPr>
          <a:xfrm>
            <a:off x="1593257" y="601510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4" name="椭圆 1083">
            <a:extLst>
              <a:ext uri="{FF2B5EF4-FFF2-40B4-BE49-F238E27FC236}">
                <a16:creationId xmlns:a16="http://schemas.microsoft.com/office/drawing/2014/main" id="{04DB0E9E-7E7A-4EAD-219A-8FDD23C04693}"/>
              </a:ext>
            </a:extLst>
          </p:cNvPr>
          <p:cNvSpPr/>
          <p:nvPr/>
        </p:nvSpPr>
        <p:spPr>
          <a:xfrm>
            <a:off x="1647171" y="645299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85" name="直接连接符 1084">
            <a:extLst>
              <a:ext uri="{FF2B5EF4-FFF2-40B4-BE49-F238E27FC236}">
                <a16:creationId xmlns:a16="http://schemas.microsoft.com/office/drawing/2014/main" id="{884F4A99-5DC8-96DE-1496-D8A762A5336B}"/>
              </a:ext>
            </a:extLst>
          </p:cNvPr>
          <p:cNvCxnSpPr>
            <a:cxnSpLocks/>
            <a:stCxn id="1082" idx="3"/>
          </p:cNvCxnSpPr>
          <p:nvPr/>
        </p:nvCxnSpPr>
        <p:spPr>
          <a:xfrm flipH="1">
            <a:off x="1065810" y="5757693"/>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86" name="直接连接符 1085">
            <a:extLst>
              <a:ext uri="{FF2B5EF4-FFF2-40B4-BE49-F238E27FC236}">
                <a16:creationId xmlns:a16="http://schemas.microsoft.com/office/drawing/2014/main" id="{AA203739-2A22-2E70-E9F9-905CEBEA4C70}"/>
              </a:ext>
            </a:extLst>
          </p:cNvPr>
          <p:cNvCxnSpPr>
            <a:cxnSpLocks/>
            <a:stCxn id="1082" idx="5"/>
            <a:endCxn id="1083" idx="1"/>
          </p:cNvCxnSpPr>
          <p:nvPr/>
        </p:nvCxnSpPr>
        <p:spPr>
          <a:xfrm>
            <a:off x="1398214" y="5757693"/>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87" name="直接连接符 1086">
            <a:extLst>
              <a:ext uri="{FF2B5EF4-FFF2-40B4-BE49-F238E27FC236}">
                <a16:creationId xmlns:a16="http://schemas.microsoft.com/office/drawing/2014/main" id="{49E5536C-EED2-12AA-5C7D-C6CF46845BCB}"/>
              </a:ext>
            </a:extLst>
          </p:cNvPr>
          <p:cNvCxnSpPr>
            <a:cxnSpLocks/>
          </p:cNvCxnSpPr>
          <p:nvPr/>
        </p:nvCxnSpPr>
        <p:spPr>
          <a:xfrm>
            <a:off x="1111273" y="6111077"/>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88" name="直接连接符 1087">
            <a:extLst>
              <a:ext uri="{FF2B5EF4-FFF2-40B4-BE49-F238E27FC236}">
                <a16:creationId xmlns:a16="http://schemas.microsoft.com/office/drawing/2014/main" id="{920D7BA2-2E82-3766-03B6-08362D6058E6}"/>
              </a:ext>
            </a:extLst>
          </p:cNvPr>
          <p:cNvCxnSpPr>
            <a:cxnSpLocks/>
            <a:stCxn id="1083" idx="3"/>
          </p:cNvCxnSpPr>
          <p:nvPr/>
        </p:nvCxnSpPr>
        <p:spPr>
          <a:xfrm flipH="1">
            <a:off x="1333920" y="6130954"/>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89" name="直接连接符 1088">
            <a:extLst>
              <a:ext uri="{FF2B5EF4-FFF2-40B4-BE49-F238E27FC236}">
                <a16:creationId xmlns:a16="http://schemas.microsoft.com/office/drawing/2014/main" id="{9725BCFD-4A03-5267-2D49-468900559784}"/>
              </a:ext>
            </a:extLst>
          </p:cNvPr>
          <p:cNvCxnSpPr>
            <a:cxnSpLocks/>
            <a:stCxn id="1098" idx="2"/>
            <a:endCxn id="1083" idx="7"/>
          </p:cNvCxnSpPr>
          <p:nvPr/>
        </p:nvCxnSpPr>
        <p:spPr>
          <a:xfrm flipH="1">
            <a:off x="1703014" y="6005422"/>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90" name="直接连接符 1089">
            <a:extLst>
              <a:ext uri="{FF2B5EF4-FFF2-40B4-BE49-F238E27FC236}">
                <a16:creationId xmlns:a16="http://schemas.microsoft.com/office/drawing/2014/main" id="{FA114C5A-505E-3478-5903-517836CBE8EB}"/>
              </a:ext>
            </a:extLst>
          </p:cNvPr>
          <p:cNvCxnSpPr>
            <a:cxnSpLocks/>
            <a:stCxn id="1084" idx="0"/>
            <a:endCxn id="1083" idx="4"/>
          </p:cNvCxnSpPr>
          <p:nvPr/>
        </p:nvCxnSpPr>
        <p:spPr>
          <a:xfrm flipH="1" flipV="1">
            <a:off x="1657551" y="6150831"/>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91" name="直接连接符 1090">
            <a:extLst>
              <a:ext uri="{FF2B5EF4-FFF2-40B4-BE49-F238E27FC236}">
                <a16:creationId xmlns:a16="http://schemas.microsoft.com/office/drawing/2014/main" id="{49F32903-45BB-EC79-0137-E9808A76028D}"/>
              </a:ext>
            </a:extLst>
          </p:cNvPr>
          <p:cNvCxnSpPr>
            <a:cxnSpLocks/>
            <a:stCxn id="1097" idx="1"/>
            <a:endCxn id="1083" idx="5"/>
          </p:cNvCxnSpPr>
          <p:nvPr/>
        </p:nvCxnSpPr>
        <p:spPr>
          <a:xfrm flipH="1" flipV="1">
            <a:off x="1703014" y="6130954"/>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92" name="直接连接符 1091">
            <a:extLst>
              <a:ext uri="{FF2B5EF4-FFF2-40B4-BE49-F238E27FC236}">
                <a16:creationId xmlns:a16="http://schemas.microsoft.com/office/drawing/2014/main" id="{6B6521DD-2E08-7902-CE85-84E62E2AB59A}"/>
              </a:ext>
            </a:extLst>
          </p:cNvPr>
          <p:cNvCxnSpPr>
            <a:cxnSpLocks/>
            <a:stCxn id="1098" idx="5"/>
            <a:endCxn id="1097" idx="0"/>
          </p:cNvCxnSpPr>
          <p:nvPr/>
        </p:nvCxnSpPr>
        <p:spPr>
          <a:xfrm>
            <a:off x="2060342" y="6053410"/>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93" name="直接连接符 1092">
            <a:extLst>
              <a:ext uri="{FF2B5EF4-FFF2-40B4-BE49-F238E27FC236}">
                <a16:creationId xmlns:a16="http://schemas.microsoft.com/office/drawing/2014/main" id="{44C03E64-A0B8-9A0E-B61B-4CB076EF0939}"/>
              </a:ext>
            </a:extLst>
          </p:cNvPr>
          <p:cNvCxnSpPr>
            <a:cxnSpLocks/>
            <a:stCxn id="1082" idx="4"/>
          </p:cNvCxnSpPr>
          <p:nvPr/>
        </p:nvCxnSpPr>
        <p:spPr>
          <a:xfrm flipH="1">
            <a:off x="1288457" y="5777570"/>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94" name="直接连接符 1093">
            <a:extLst>
              <a:ext uri="{FF2B5EF4-FFF2-40B4-BE49-F238E27FC236}">
                <a16:creationId xmlns:a16="http://schemas.microsoft.com/office/drawing/2014/main" id="{C19E556C-CD98-3B1D-A2E1-4B3A2D0A232B}"/>
              </a:ext>
            </a:extLst>
          </p:cNvPr>
          <p:cNvCxnSpPr>
            <a:cxnSpLocks/>
            <a:endCxn id="1084" idx="2"/>
          </p:cNvCxnSpPr>
          <p:nvPr/>
        </p:nvCxnSpPr>
        <p:spPr>
          <a:xfrm>
            <a:off x="1332201" y="6499504"/>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95" name="椭圆 1094">
            <a:extLst>
              <a:ext uri="{FF2B5EF4-FFF2-40B4-BE49-F238E27FC236}">
                <a16:creationId xmlns:a16="http://schemas.microsoft.com/office/drawing/2014/main" id="{2326F899-242C-E835-9C61-EC67571D7A84}"/>
              </a:ext>
            </a:extLst>
          </p:cNvPr>
          <p:cNvSpPr/>
          <p:nvPr/>
        </p:nvSpPr>
        <p:spPr>
          <a:xfrm>
            <a:off x="1218919" y="638725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6" name="椭圆 1095">
            <a:extLst>
              <a:ext uri="{FF2B5EF4-FFF2-40B4-BE49-F238E27FC236}">
                <a16:creationId xmlns:a16="http://schemas.microsoft.com/office/drawing/2014/main" id="{E50BA7FD-F1DE-68D3-6345-A28CC9B9C879}"/>
              </a:ext>
            </a:extLst>
          </p:cNvPr>
          <p:cNvSpPr/>
          <p:nvPr/>
        </p:nvSpPr>
        <p:spPr>
          <a:xfrm>
            <a:off x="1029355" y="597823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97" name="椭圆 1096">
            <a:extLst>
              <a:ext uri="{FF2B5EF4-FFF2-40B4-BE49-F238E27FC236}">
                <a16:creationId xmlns:a16="http://schemas.microsoft.com/office/drawing/2014/main" id="{FF24BFBA-5C98-4B37-F21E-51CA213682FB}"/>
              </a:ext>
            </a:extLst>
          </p:cNvPr>
          <p:cNvSpPr/>
          <p:nvPr/>
        </p:nvSpPr>
        <p:spPr>
          <a:xfrm>
            <a:off x="2025392" y="625563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8" name="椭圆 1097">
            <a:extLst>
              <a:ext uri="{FF2B5EF4-FFF2-40B4-BE49-F238E27FC236}">
                <a16:creationId xmlns:a16="http://schemas.microsoft.com/office/drawing/2014/main" id="{0ACE4039-799F-13BF-DEAE-2519E73D9DA0}"/>
              </a:ext>
            </a:extLst>
          </p:cNvPr>
          <p:cNvSpPr/>
          <p:nvPr/>
        </p:nvSpPr>
        <p:spPr>
          <a:xfrm>
            <a:off x="1950585" y="593755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99" name="文本框 1098">
            <a:extLst>
              <a:ext uri="{FF2B5EF4-FFF2-40B4-BE49-F238E27FC236}">
                <a16:creationId xmlns:a16="http://schemas.microsoft.com/office/drawing/2014/main" id="{F8EB9CA7-84DB-2FFF-10DE-8A46D51B9BC7}"/>
              </a:ext>
            </a:extLst>
          </p:cNvPr>
          <p:cNvSpPr txBox="1"/>
          <p:nvPr/>
        </p:nvSpPr>
        <p:spPr>
          <a:xfrm>
            <a:off x="1221661" y="5541241"/>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0" name="文本框 1099">
            <a:extLst>
              <a:ext uri="{FF2B5EF4-FFF2-40B4-BE49-F238E27FC236}">
                <a16:creationId xmlns:a16="http://schemas.microsoft.com/office/drawing/2014/main" id="{96DCA091-A85A-5928-78E6-40E1E55DAAD3}"/>
              </a:ext>
            </a:extLst>
          </p:cNvPr>
          <p:cNvSpPr txBox="1"/>
          <p:nvPr/>
        </p:nvSpPr>
        <p:spPr>
          <a:xfrm>
            <a:off x="1513620" y="5930025"/>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1" name="直接连接符 1100">
            <a:extLst>
              <a:ext uri="{FF2B5EF4-FFF2-40B4-BE49-F238E27FC236}">
                <a16:creationId xmlns:a16="http://schemas.microsoft.com/office/drawing/2014/main" id="{3B87EA52-F8F8-73AE-4982-1ABE41106B9C}"/>
              </a:ext>
            </a:extLst>
          </p:cNvPr>
          <p:cNvCxnSpPr>
            <a:cxnSpLocks/>
          </p:cNvCxnSpPr>
          <p:nvPr/>
        </p:nvCxnSpPr>
        <p:spPr>
          <a:xfrm flipH="1">
            <a:off x="1668286" y="5712468"/>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02" name="椭圆 1101">
            <a:extLst>
              <a:ext uri="{FF2B5EF4-FFF2-40B4-BE49-F238E27FC236}">
                <a16:creationId xmlns:a16="http://schemas.microsoft.com/office/drawing/2014/main" id="{6F4DA4C3-75EB-986B-00ED-BA945CC3B9C5}"/>
              </a:ext>
            </a:extLst>
          </p:cNvPr>
          <p:cNvSpPr/>
          <p:nvPr/>
        </p:nvSpPr>
        <p:spPr>
          <a:xfrm>
            <a:off x="1645427" y="56240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03" name="文本框 1102">
            <a:extLst>
              <a:ext uri="{FF2B5EF4-FFF2-40B4-BE49-F238E27FC236}">
                <a16:creationId xmlns:a16="http://schemas.microsoft.com/office/drawing/2014/main" id="{0944CE4B-7830-23A3-DF99-D77F97DD1347}"/>
              </a:ext>
            </a:extLst>
          </p:cNvPr>
          <p:cNvSpPr txBox="1"/>
          <p:nvPr/>
        </p:nvSpPr>
        <p:spPr>
          <a:xfrm>
            <a:off x="950969" y="5876687"/>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1104" name="文本框 1103">
            <a:extLst>
              <a:ext uri="{FF2B5EF4-FFF2-40B4-BE49-F238E27FC236}">
                <a16:creationId xmlns:a16="http://schemas.microsoft.com/office/drawing/2014/main" id="{CD1213A1-822F-DB73-E5D6-84AFD38BA824}"/>
              </a:ext>
            </a:extLst>
          </p:cNvPr>
          <p:cNvSpPr txBox="1"/>
          <p:nvPr/>
        </p:nvSpPr>
        <p:spPr>
          <a:xfrm>
            <a:off x="1872720" y="58572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05" name="直接连接符 1104">
            <a:extLst>
              <a:ext uri="{FF2B5EF4-FFF2-40B4-BE49-F238E27FC236}">
                <a16:creationId xmlns:a16="http://schemas.microsoft.com/office/drawing/2014/main" id="{9B32777E-F8DB-C31D-6F33-454C50B80DCA}"/>
              </a:ext>
            </a:extLst>
          </p:cNvPr>
          <p:cNvCxnSpPr>
            <a:cxnSpLocks/>
            <a:stCxn id="1109" idx="2"/>
            <a:endCxn id="1106" idx="6"/>
          </p:cNvCxnSpPr>
          <p:nvPr/>
        </p:nvCxnSpPr>
        <p:spPr>
          <a:xfrm flipH="1">
            <a:off x="2247210" y="6079849"/>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6" name="椭圆 1105">
            <a:extLst>
              <a:ext uri="{FF2B5EF4-FFF2-40B4-BE49-F238E27FC236}">
                <a16:creationId xmlns:a16="http://schemas.microsoft.com/office/drawing/2014/main" id="{9E4E0B65-410A-BBC2-5CFC-3C1E67655CC8}"/>
              </a:ext>
            </a:extLst>
          </p:cNvPr>
          <p:cNvSpPr/>
          <p:nvPr/>
        </p:nvSpPr>
        <p:spPr>
          <a:xfrm>
            <a:off x="2169238" y="6048120"/>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7" name="直接连接符 1106">
            <a:extLst>
              <a:ext uri="{FF2B5EF4-FFF2-40B4-BE49-F238E27FC236}">
                <a16:creationId xmlns:a16="http://schemas.microsoft.com/office/drawing/2014/main" id="{733A660B-9CD1-06B0-FCFC-03A741799698}"/>
              </a:ext>
            </a:extLst>
          </p:cNvPr>
          <p:cNvCxnSpPr>
            <a:cxnSpLocks/>
            <a:stCxn id="1109" idx="0"/>
            <a:endCxn id="1108" idx="5"/>
          </p:cNvCxnSpPr>
          <p:nvPr/>
        </p:nvCxnSpPr>
        <p:spPr>
          <a:xfrm flipH="1" flipV="1">
            <a:off x="2286137" y="5976556"/>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08" name="椭圆 1107">
            <a:extLst>
              <a:ext uri="{FF2B5EF4-FFF2-40B4-BE49-F238E27FC236}">
                <a16:creationId xmlns:a16="http://schemas.microsoft.com/office/drawing/2014/main" id="{C2D2E029-166B-6F75-6860-C49803FD220A}"/>
              </a:ext>
            </a:extLst>
          </p:cNvPr>
          <p:cNvSpPr/>
          <p:nvPr/>
        </p:nvSpPr>
        <p:spPr>
          <a:xfrm>
            <a:off x="2219584" y="5910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9" name="椭圆 1108">
            <a:extLst>
              <a:ext uri="{FF2B5EF4-FFF2-40B4-BE49-F238E27FC236}">
                <a16:creationId xmlns:a16="http://schemas.microsoft.com/office/drawing/2014/main" id="{DC2D670F-4308-9767-72B2-CE8C6960BD5A}"/>
              </a:ext>
            </a:extLst>
          </p:cNvPr>
          <p:cNvSpPr/>
          <p:nvPr/>
        </p:nvSpPr>
        <p:spPr>
          <a:xfrm>
            <a:off x="2334654" y="604086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0" name="直接连接符 1109">
            <a:extLst>
              <a:ext uri="{FF2B5EF4-FFF2-40B4-BE49-F238E27FC236}">
                <a16:creationId xmlns:a16="http://schemas.microsoft.com/office/drawing/2014/main" id="{F7EE0C7F-42F6-5715-5544-0A37E1913175}"/>
              </a:ext>
            </a:extLst>
          </p:cNvPr>
          <p:cNvCxnSpPr>
            <a:cxnSpLocks/>
            <a:stCxn id="1106" idx="4"/>
            <a:endCxn id="1097" idx="7"/>
          </p:cNvCxnSpPr>
          <p:nvPr/>
        </p:nvCxnSpPr>
        <p:spPr>
          <a:xfrm flipH="1">
            <a:off x="2135149" y="6126092"/>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11" name="直接连接符 1110">
            <a:extLst>
              <a:ext uri="{FF2B5EF4-FFF2-40B4-BE49-F238E27FC236}">
                <a16:creationId xmlns:a16="http://schemas.microsoft.com/office/drawing/2014/main" id="{B01CB93E-A395-C29B-B0A4-ADEB3430E800}"/>
              </a:ext>
            </a:extLst>
          </p:cNvPr>
          <p:cNvCxnSpPr>
            <a:cxnSpLocks/>
            <a:stCxn id="1108" idx="2"/>
            <a:endCxn id="1098" idx="7"/>
          </p:cNvCxnSpPr>
          <p:nvPr/>
        </p:nvCxnSpPr>
        <p:spPr>
          <a:xfrm flipH="1">
            <a:off x="2060342" y="5948989"/>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2" name="椭圆 1111">
            <a:extLst>
              <a:ext uri="{FF2B5EF4-FFF2-40B4-BE49-F238E27FC236}">
                <a16:creationId xmlns:a16="http://schemas.microsoft.com/office/drawing/2014/main" id="{ECAC21D7-1F44-511F-4E3A-C62119DB57E1}"/>
              </a:ext>
            </a:extLst>
          </p:cNvPr>
          <p:cNvSpPr/>
          <p:nvPr/>
        </p:nvSpPr>
        <p:spPr>
          <a:xfrm>
            <a:off x="2302387" y="625137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13" name="直接连接符 1112">
            <a:extLst>
              <a:ext uri="{FF2B5EF4-FFF2-40B4-BE49-F238E27FC236}">
                <a16:creationId xmlns:a16="http://schemas.microsoft.com/office/drawing/2014/main" id="{453A1750-D811-762D-7FDC-7CB2002DF982}"/>
              </a:ext>
            </a:extLst>
          </p:cNvPr>
          <p:cNvCxnSpPr>
            <a:cxnSpLocks/>
            <a:stCxn id="1109" idx="4"/>
            <a:endCxn id="1112" idx="0"/>
          </p:cNvCxnSpPr>
          <p:nvPr/>
        </p:nvCxnSpPr>
        <p:spPr>
          <a:xfrm flipH="1">
            <a:off x="2366681" y="6118835"/>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14" name="文本框 1113">
            <a:extLst>
              <a:ext uri="{FF2B5EF4-FFF2-40B4-BE49-F238E27FC236}">
                <a16:creationId xmlns:a16="http://schemas.microsoft.com/office/drawing/2014/main" id="{65C606C1-57C4-3DF0-5A58-AFC9AC40AB28}"/>
              </a:ext>
            </a:extLst>
          </p:cNvPr>
          <p:cNvSpPr txBox="1"/>
          <p:nvPr/>
        </p:nvSpPr>
        <p:spPr>
          <a:xfrm>
            <a:off x="1965573" y="620029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15" name="直接连接符 1114">
            <a:extLst>
              <a:ext uri="{FF2B5EF4-FFF2-40B4-BE49-F238E27FC236}">
                <a16:creationId xmlns:a16="http://schemas.microsoft.com/office/drawing/2014/main" id="{BBD426BD-4193-0B0C-0B97-BE45265DA46E}"/>
              </a:ext>
            </a:extLst>
          </p:cNvPr>
          <p:cNvCxnSpPr>
            <a:cxnSpLocks/>
            <a:stCxn id="1112" idx="2"/>
            <a:endCxn id="1097" idx="5"/>
          </p:cNvCxnSpPr>
          <p:nvPr/>
        </p:nvCxnSpPr>
        <p:spPr>
          <a:xfrm flipH="1">
            <a:off x="2135149" y="6319242"/>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17" name="椭圆 1116">
            <a:extLst>
              <a:ext uri="{FF2B5EF4-FFF2-40B4-BE49-F238E27FC236}">
                <a16:creationId xmlns:a16="http://schemas.microsoft.com/office/drawing/2014/main" id="{B62798CD-7D4E-6989-53BC-6A88D1616053}"/>
              </a:ext>
            </a:extLst>
          </p:cNvPr>
          <p:cNvSpPr/>
          <p:nvPr/>
        </p:nvSpPr>
        <p:spPr>
          <a:xfrm>
            <a:off x="1767213" y="5823478"/>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8" name="文本框 1117">
            <a:extLst>
              <a:ext uri="{FF2B5EF4-FFF2-40B4-BE49-F238E27FC236}">
                <a16:creationId xmlns:a16="http://schemas.microsoft.com/office/drawing/2014/main" id="{3E9A6232-A76F-F170-4BF0-5797328F3F82}"/>
              </a:ext>
            </a:extLst>
          </p:cNvPr>
          <p:cNvSpPr txBox="1"/>
          <p:nvPr/>
        </p:nvSpPr>
        <p:spPr>
          <a:xfrm>
            <a:off x="1146961" y="6283988"/>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 name="椭圆 1">
            <a:extLst>
              <a:ext uri="{FF2B5EF4-FFF2-40B4-BE49-F238E27FC236}">
                <a16:creationId xmlns:a16="http://schemas.microsoft.com/office/drawing/2014/main" id="{04238728-7077-F7FF-F92D-90193764865D}"/>
              </a:ext>
            </a:extLst>
          </p:cNvPr>
          <p:cNvSpPr/>
          <p:nvPr/>
        </p:nvSpPr>
        <p:spPr>
          <a:xfrm>
            <a:off x="473980" y="51257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44D9411B-F58B-BF1C-CFCF-B7427D9885F3}"/>
              </a:ext>
            </a:extLst>
          </p:cNvPr>
          <p:cNvSpPr/>
          <p:nvPr/>
        </p:nvSpPr>
        <p:spPr>
          <a:xfrm>
            <a:off x="778780" y="88583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9AE55822-7016-C786-BD7C-1BCAE3537206}"/>
              </a:ext>
            </a:extLst>
          </p:cNvPr>
          <p:cNvSpPr/>
          <p:nvPr/>
        </p:nvSpPr>
        <p:spPr>
          <a:xfrm>
            <a:off x="832694" y="13237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5" name="直接连接符 4">
            <a:extLst>
              <a:ext uri="{FF2B5EF4-FFF2-40B4-BE49-F238E27FC236}">
                <a16:creationId xmlns:a16="http://schemas.microsoft.com/office/drawing/2014/main" id="{8D8B6E1E-3A01-5CBA-8860-0AA6364FF409}"/>
              </a:ext>
            </a:extLst>
          </p:cNvPr>
          <p:cNvCxnSpPr>
            <a:cxnSpLocks/>
            <a:stCxn id="2" idx="3"/>
          </p:cNvCxnSpPr>
          <p:nvPr/>
        </p:nvCxnSpPr>
        <p:spPr>
          <a:xfrm flipH="1">
            <a:off x="251333" y="628425"/>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6" name="直接连接符 5">
            <a:extLst>
              <a:ext uri="{FF2B5EF4-FFF2-40B4-BE49-F238E27FC236}">
                <a16:creationId xmlns:a16="http://schemas.microsoft.com/office/drawing/2014/main" id="{E5763718-697C-48DE-50F8-3ED35286E898}"/>
              </a:ext>
            </a:extLst>
          </p:cNvPr>
          <p:cNvCxnSpPr>
            <a:cxnSpLocks/>
            <a:stCxn id="2" idx="5"/>
            <a:endCxn id="3" idx="1"/>
          </p:cNvCxnSpPr>
          <p:nvPr/>
        </p:nvCxnSpPr>
        <p:spPr>
          <a:xfrm>
            <a:off x="583737" y="628425"/>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7" name="直接连接符 6">
            <a:extLst>
              <a:ext uri="{FF2B5EF4-FFF2-40B4-BE49-F238E27FC236}">
                <a16:creationId xmlns:a16="http://schemas.microsoft.com/office/drawing/2014/main" id="{F36A41D6-4843-2F0D-6EA2-C62F434F5FDF}"/>
              </a:ext>
            </a:extLst>
          </p:cNvPr>
          <p:cNvCxnSpPr>
            <a:cxnSpLocks/>
          </p:cNvCxnSpPr>
          <p:nvPr/>
        </p:nvCxnSpPr>
        <p:spPr>
          <a:xfrm>
            <a:off x="296796" y="981809"/>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8" name="直接连接符 7">
            <a:extLst>
              <a:ext uri="{FF2B5EF4-FFF2-40B4-BE49-F238E27FC236}">
                <a16:creationId xmlns:a16="http://schemas.microsoft.com/office/drawing/2014/main" id="{03E7F89B-2845-3037-9760-D1EB0F175528}"/>
              </a:ext>
            </a:extLst>
          </p:cNvPr>
          <p:cNvCxnSpPr>
            <a:cxnSpLocks/>
            <a:stCxn id="3" idx="3"/>
          </p:cNvCxnSpPr>
          <p:nvPr/>
        </p:nvCxnSpPr>
        <p:spPr>
          <a:xfrm flipH="1">
            <a:off x="519443" y="1001686"/>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 name="直接连接符 8">
            <a:extLst>
              <a:ext uri="{FF2B5EF4-FFF2-40B4-BE49-F238E27FC236}">
                <a16:creationId xmlns:a16="http://schemas.microsoft.com/office/drawing/2014/main" id="{830F93F9-B679-AAC0-F15A-D883E336CF40}"/>
              </a:ext>
            </a:extLst>
          </p:cNvPr>
          <p:cNvCxnSpPr>
            <a:cxnSpLocks/>
            <a:stCxn id="18" idx="2"/>
            <a:endCxn id="3" idx="7"/>
          </p:cNvCxnSpPr>
          <p:nvPr/>
        </p:nvCxnSpPr>
        <p:spPr>
          <a:xfrm flipH="1">
            <a:off x="888537" y="876154"/>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 name="直接连接符 9">
            <a:extLst>
              <a:ext uri="{FF2B5EF4-FFF2-40B4-BE49-F238E27FC236}">
                <a16:creationId xmlns:a16="http://schemas.microsoft.com/office/drawing/2014/main" id="{994B2018-9EFC-A2F2-7EC7-4B49EA8881D8}"/>
              </a:ext>
            </a:extLst>
          </p:cNvPr>
          <p:cNvCxnSpPr>
            <a:cxnSpLocks/>
            <a:stCxn id="4" idx="0"/>
            <a:endCxn id="3" idx="4"/>
          </p:cNvCxnSpPr>
          <p:nvPr/>
        </p:nvCxnSpPr>
        <p:spPr>
          <a:xfrm flipH="1" flipV="1">
            <a:off x="843074" y="1021563"/>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1" name="直接连接符 10">
            <a:extLst>
              <a:ext uri="{FF2B5EF4-FFF2-40B4-BE49-F238E27FC236}">
                <a16:creationId xmlns:a16="http://schemas.microsoft.com/office/drawing/2014/main" id="{6F987B92-482C-B22C-178B-A8A9F2398BC6}"/>
              </a:ext>
            </a:extLst>
          </p:cNvPr>
          <p:cNvCxnSpPr>
            <a:cxnSpLocks/>
            <a:stCxn id="17" idx="1"/>
            <a:endCxn id="3" idx="5"/>
          </p:cNvCxnSpPr>
          <p:nvPr/>
        </p:nvCxnSpPr>
        <p:spPr>
          <a:xfrm flipH="1" flipV="1">
            <a:off x="888537" y="1001686"/>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2" name="直接连接符 11">
            <a:extLst>
              <a:ext uri="{FF2B5EF4-FFF2-40B4-BE49-F238E27FC236}">
                <a16:creationId xmlns:a16="http://schemas.microsoft.com/office/drawing/2014/main" id="{12F43535-A54F-CCE3-3801-42680118DF1F}"/>
              </a:ext>
            </a:extLst>
          </p:cNvPr>
          <p:cNvCxnSpPr>
            <a:cxnSpLocks/>
            <a:stCxn id="18" idx="5"/>
            <a:endCxn id="17" idx="0"/>
          </p:cNvCxnSpPr>
          <p:nvPr/>
        </p:nvCxnSpPr>
        <p:spPr>
          <a:xfrm>
            <a:off x="1245865" y="924142"/>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3" name="直接连接符 12">
            <a:extLst>
              <a:ext uri="{FF2B5EF4-FFF2-40B4-BE49-F238E27FC236}">
                <a16:creationId xmlns:a16="http://schemas.microsoft.com/office/drawing/2014/main" id="{8B8D4952-7E2C-F01C-A269-E7E1FB00B471}"/>
              </a:ext>
            </a:extLst>
          </p:cNvPr>
          <p:cNvCxnSpPr>
            <a:cxnSpLocks/>
            <a:stCxn id="2" idx="4"/>
          </p:cNvCxnSpPr>
          <p:nvPr/>
        </p:nvCxnSpPr>
        <p:spPr>
          <a:xfrm flipH="1">
            <a:off x="473980" y="648302"/>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4" name="直接连接符 13">
            <a:extLst>
              <a:ext uri="{FF2B5EF4-FFF2-40B4-BE49-F238E27FC236}">
                <a16:creationId xmlns:a16="http://schemas.microsoft.com/office/drawing/2014/main" id="{283ED360-8687-5CC7-FD96-1BCAC6D2D8FB}"/>
              </a:ext>
            </a:extLst>
          </p:cNvPr>
          <p:cNvCxnSpPr>
            <a:cxnSpLocks/>
            <a:endCxn id="4" idx="2"/>
          </p:cNvCxnSpPr>
          <p:nvPr/>
        </p:nvCxnSpPr>
        <p:spPr>
          <a:xfrm>
            <a:off x="517724" y="1370236"/>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5" name="椭圆 14">
            <a:extLst>
              <a:ext uri="{FF2B5EF4-FFF2-40B4-BE49-F238E27FC236}">
                <a16:creationId xmlns:a16="http://schemas.microsoft.com/office/drawing/2014/main" id="{87B8F801-021B-4362-898B-0297B41A6755}"/>
              </a:ext>
            </a:extLst>
          </p:cNvPr>
          <p:cNvSpPr/>
          <p:nvPr/>
        </p:nvSpPr>
        <p:spPr>
          <a:xfrm>
            <a:off x="404442" y="125798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BD285F59-A449-3A68-4D69-AE15223C2155}"/>
              </a:ext>
            </a:extLst>
          </p:cNvPr>
          <p:cNvSpPr/>
          <p:nvPr/>
        </p:nvSpPr>
        <p:spPr>
          <a:xfrm>
            <a:off x="214878" y="84896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361F2550-22BB-0C08-E1F6-988AE92D0033}"/>
              </a:ext>
            </a:extLst>
          </p:cNvPr>
          <p:cNvSpPr/>
          <p:nvPr/>
        </p:nvSpPr>
        <p:spPr>
          <a:xfrm>
            <a:off x="1210915" y="11263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08C62A0E-9AB1-2585-A396-1D598218C42A}"/>
              </a:ext>
            </a:extLst>
          </p:cNvPr>
          <p:cNvSpPr/>
          <p:nvPr/>
        </p:nvSpPr>
        <p:spPr>
          <a:xfrm>
            <a:off x="1136108" y="808288"/>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CD17655-A23E-B910-B5AE-B65F90671819}"/>
              </a:ext>
            </a:extLst>
          </p:cNvPr>
          <p:cNvSpPr txBox="1"/>
          <p:nvPr/>
        </p:nvSpPr>
        <p:spPr>
          <a:xfrm>
            <a:off x="699143" y="809993"/>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20" name="直接连接符 19">
            <a:extLst>
              <a:ext uri="{FF2B5EF4-FFF2-40B4-BE49-F238E27FC236}">
                <a16:creationId xmlns:a16="http://schemas.microsoft.com/office/drawing/2014/main" id="{B32B96A9-F53F-AF13-F7D1-FADDC27229ED}"/>
              </a:ext>
            </a:extLst>
          </p:cNvPr>
          <p:cNvCxnSpPr>
            <a:cxnSpLocks/>
          </p:cNvCxnSpPr>
          <p:nvPr/>
        </p:nvCxnSpPr>
        <p:spPr>
          <a:xfrm flipH="1">
            <a:off x="853809" y="583200"/>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21" name="椭圆 20">
            <a:extLst>
              <a:ext uri="{FF2B5EF4-FFF2-40B4-BE49-F238E27FC236}">
                <a16:creationId xmlns:a16="http://schemas.microsoft.com/office/drawing/2014/main" id="{42787DC4-19A5-08AA-469A-C7B24CB3AAFD}"/>
              </a:ext>
            </a:extLst>
          </p:cNvPr>
          <p:cNvSpPr/>
          <p:nvPr/>
        </p:nvSpPr>
        <p:spPr>
          <a:xfrm>
            <a:off x="830950" y="49478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DCF0352E-B081-2A4C-3BB6-ABA5D5231575}"/>
              </a:ext>
            </a:extLst>
          </p:cNvPr>
          <p:cNvSpPr txBox="1"/>
          <p:nvPr/>
        </p:nvSpPr>
        <p:spPr>
          <a:xfrm>
            <a:off x="145728" y="73818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23" name="文本框 22">
            <a:extLst>
              <a:ext uri="{FF2B5EF4-FFF2-40B4-BE49-F238E27FC236}">
                <a16:creationId xmlns:a16="http://schemas.microsoft.com/office/drawing/2014/main" id="{53084736-CB40-B8E4-B23D-EF14DC255A7A}"/>
              </a:ext>
            </a:extLst>
          </p:cNvPr>
          <p:cNvSpPr txBox="1"/>
          <p:nvPr/>
        </p:nvSpPr>
        <p:spPr>
          <a:xfrm>
            <a:off x="1058243" y="737208"/>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37" name="文本框 36">
            <a:extLst>
              <a:ext uri="{FF2B5EF4-FFF2-40B4-BE49-F238E27FC236}">
                <a16:creationId xmlns:a16="http://schemas.microsoft.com/office/drawing/2014/main" id="{946D20EF-2F10-D2D1-4B4F-2981C7F4ADC5}"/>
              </a:ext>
            </a:extLst>
          </p:cNvPr>
          <p:cNvSpPr txBox="1"/>
          <p:nvPr/>
        </p:nvSpPr>
        <p:spPr>
          <a:xfrm>
            <a:off x="341720" y="1154720"/>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38" name="矩形 37">
            <a:extLst>
              <a:ext uri="{FF2B5EF4-FFF2-40B4-BE49-F238E27FC236}">
                <a16:creationId xmlns:a16="http://schemas.microsoft.com/office/drawing/2014/main" id="{B19F13F0-43F3-4842-7AD0-733393E2C963}"/>
              </a:ext>
            </a:extLst>
          </p:cNvPr>
          <p:cNvSpPr/>
          <p:nvPr/>
        </p:nvSpPr>
        <p:spPr>
          <a:xfrm>
            <a:off x="161249" y="415281"/>
            <a:ext cx="1211944"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175758B9-24B6-F52A-87E7-F6472C86591E}"/>
              </a:ext>
            </a:extLst>
          </p:cNvPr>
          <p:cNvSpPr txBox="1"/>
          <p:nvPr/>
        </p:nvSpPr>
        <p:spPr>
          <a:xfrm>
            <a:off x="3142036" y="911332"/>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7DCB83F-2431-D9AF-C69D-2D0F37FEE20B}"/>
              </a:ext>
            </a:extLst>
          </p:cNvPr>
          <p:cNvSpPr txBox="1"/>
          <p:nvPr/>
        </p:nvSpPr>
        <p:spPr>
          <a:xfrm>
            <a:off x="3396715" y="9131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43" name="椭圆 42">
            <a:extLst>
              <a:ext uri="{FF2B5EF4-FFF2-40B4-BE49-F238E27FC236}">
                <a16:creationId xmlns:a16="http://schemas.microsoft.com/office/drawing/2014/main" id="{BA867982-363A-5450-0A7E-FDC51C019259}"/>
              </a:ext>
            </a:extLst>
          </p:cNvPr>
          <p:cNvSpPr/>
          <p:nvPr/>
        </p:nvSpPr>
        <p:spPr>
          <a:xfrm>
            <a:off x="5451952" y="8531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44" name="椭圆 43">
            <a:extLst>
              <a:ext uri="{FF2B5EF4-FFF2-40B4-BE49-F238E27FC236}">
                <a16:creationId xmlns:a16="http://schemas.microsoft.com/office/drawing/2014/main" id="{CA74C672-3F9E-26BC-2A04-D49740E856DE}"/>
              </a:ext>
            </a:extLst>
          </p:cNvPr>
          <p:cNvSpPr/>
          <p:nvPr/>
        </p:nvSpPr>
        <p:spPr>
          <a:xfrm>
            <a:off x="5756752" y="1226426"/>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45" name="椭圆 44">
            <a:extLst>
              <a:ext uri="{FF2B5EF4-FFF2-40B4-BE49-F238E27FC236}">
                <a16:creationId xmlns:a16="http://schemas.microsoft.com/office/drawing/2014/main" id="{4CAB5D9B-A7B6-6C6C-8FEA-A9CD0CB35687}"/>
              </a:ext>
            </a:extLst>
          </p:cNvPr>
          <p:cNvSpPr/>
          <p:nvPr/>
        </p:nvSpPr>
        <p:spPr>
          <a:xfrm>
            <a:off x="5810666" y="166432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46" name="直接连接符 45">
            <a:extLst>
              <a:ext uri="{FF2B5EF4-FFF2-40B4-BE49-F238E27FC236}">
                <a16:creationId xmlns:a16="http://schemas.microsoft.com/office/drawing/2014/main" id="{EBA955F7-0655-6274-DCBB-D0E1857120D8}"/>
              </a:ext>
            </a:extLst>
          </p:cNvPr>
          <p:cNvCxnSpPr>
            <a:cxnSpLocks/>
            <a:stCxn id="43" idx="3"/>
          </p:cNvCxnSpPr>
          <p:nvPr/>
        </p:nvCxnSpPr>
        <p:spPr>
          <a:xfrm flipH="1">
            <a:off x="5229305" y="969019"/>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47" name="直接连接符 46">
            <a:extLst>
              <a:ext uri="{FF2B5EF4-FFF2-40B4-BE49-F238E27FC236}">
                <a16:creationId xmlns:a16="http://schemas.microsoft.com/office/drawing/2014/main" id="{2FDE145C-FCE9-D149-8166-DF26D542E64B}"/>
              </a:ext>
            </a:extLst>
          </p:cNvPr>
          <p:cNvCxnSpPr>
            <a:cxnSpLocks/>
            <a:stCxn id="43" idx="5"/>
            <a:endCxn id="44" idx="1"/>
          </p:cNvCxnSpPr>
          <p:nvPr/>
        </p:nvCxnSpPr>
        <p:spPr>
          <a:xfrm>
            <a:off x="5561709" y="969019"/>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48" name="直接连接符 47">
            <a:extLst>
              <a:ext uri="{FF2B5EF4-FFF2-40B4-BE49-F238E27FC236}">
                <a16:creationId xmlns:a16="http://schemas.microsoft.com/office/drawing/2014/main" id="{817BFC35-CC21-C511-FB14-30A5FFC94507}"/>
              </a:ext>
            </a:extLst>
          </p:cNvPr>
          <p:cNvCxnSpPr>
            <a:cxnSpLocks/>
          </p:cNvCxnSpPr>
          <p:nvPr/>
        </p:nvCxnSpPr>
        <p:spPr>
          <a:xfrm>
            <a:off x="5274768" y="1322403"/>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49" name="直接连接符 48">
            <a:extLst>
              <a:ext uri="{FF2B5EF4-FFF2-40B4-BE49-F238E27FC236}">
                <a16:creationId xmlns:a16="http://schemas.microsoft.com/office/drawing/2014/main" id="{E17E9CD6-69E2-3506-55EF-FB4C3FFC5A85}"/>
              </a:ext>
            </a:extLst>
          </p:cNvPr>
          <p:cNvCxnSpPr>
            <a:cxnSpLocks/>
            <a:stCxn id="44" idx="3"/>
          </p:cNvCxnSpPr>
          <p:nvPr/>
        </p:nvCxnSpPr>
        <p:spPr>
          <a:xfrm flipH="1">
            <a:off x="5497415" y="1342280"/>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a:extLst>
              <a:ext uri="{FF2B5EF4-FFF2-40B4-BE49-F238E27FC236}">
                <a16:creationId xmlns:a16="http://schemas.microsoft.com/office/drawing/2014/main" id="{D4650CA5-9BD9-3223-B5ED-205F7BE407B0}"/>
              </a:ext>
            </a:extLst>
          </p:cNvPr>
          <p:cNvCxnSpPr>
            <a:cxnSpLocks/>
            <a:stCxn id="59" idx="2"/>
            <a:endCxn id="44" idx="7"/>
          </p:cNvCxnSpPr>
          <p:nvPr/>
        </p:nvCxnSpPr>
        <p:spPr>
          <a:xfrm flipH="1">
            <a:off x="5866509" y="1216748"/>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51" name="直接连接符 50">
            <a:extLst>
              <a:ext uri="{FF2B5EF4-FFF2-40B4-BE49-F238E27FC236}">
                <a16:creationId xmlns:a16="http://schemas.microsoft.com/office/drawing/2014/main" id="{BB432263-8006-E7EB-0B28-6C91825D9A7D}"/>
              </a:ext>
            </a:extLst>
          </p:cNvPr>
          <p:cNvCxnSpPr>
            <a:cxnSpLocks/>
            <a:stCxn id="45" idx="0"/>
            <a:endCxn id="44" idx="4"/>
          </p:cNvCxnSpPr>
          <p:nvPr/>
        </p:nvCxnSpPr>
        <p:spPr>
          <a:xfrm flipH="1" flipV="1">
            <a:off x="5821046" y="1362157"/>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52" name="直接连接符 51">
            <a:extLst>
              <a:ext uri="{FF2B5EF4-FFF2-40B4-BE49-F238E27FC236}">
                <a16:creationId xmlns:a16="http://schemas.microsoft.com/office/drawing/2014/main" id="{103405E4-7E4F-1135-9E82-08171D19647B}"/>
              </a:ext>
            </a:extLst>
          </p:cNvPr>
          <p:cNvCxnSpPr>
            <a:cxnSpLocks/>
            <a:stCxn id="58" idx="1"/>
            <a:endCxn id="44" idx="5"/>
          </p:cNvCxnSpPr>
          <p:nvPr/>
        </p:nvCxnSpPr>
        <p:spPr>
          <a:xfrm flipH="1" flipV="1">
            <a:off x="5866509" y="1342280"/>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53" name="直接连接符 52">
            <a:extLst>
              <a:ext uri="{FF2B5EF4-FFF2-40B4-BE49-F238E27FC236}">
                <a16:creationId xmlns:a16="http://schemas.microsoft.com/office/drawing/2014/main" id="{55F33671-2ED8-EC1B-7382-867BDEAF363B}"/>
              </a:ext>
            </a:extLst>
          </p:cNvPr>
          <p:cNvCxnSpPr>
            <a:cxnSpLocks/>
            <a:stCxn id="59" idx="5"/>
            <a:endCxn id="58" idx="0"/>
          </p:cNvCxnSpPr>
          <p:nvPr/>
        </p:nvCxnSpPr>
        <p:spPr>
          <a:xfrm>
            <a:off x="6223837" y="1264736"/>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54" name="直接连接符 53">
            <a:extLst>
              <a:ext uri="{FF2B5EF4-FFF2-40B4-BE49-F238E27FC236}">
                <a16:creationId xmlns:a16="http://schemas.microsoft.com/office/drawing/2014/main" id="{E652CBCA-5CBE-DA11-19DA-3CF65BF73599}"/>
              </a:ext>
            </a:extLst>
          </p:cNvPr>
          <p:cNvCxnSpPr>
            <a:cxnSpLocks/>
            <a:stCxn id="43" idx="4"/>
          </p:cNvCxnSpPr>
          <p:nvPr/>
        </p:nvCxnSpPr>
        <p:spPr>
          <a:xfrm flipH="1">
            <a:off x="5451952" y="988896"/>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55" name="直接连接符 54">
            <a:extLst>
              <a:ext uri="{FF2B5EF4-FFF2-40B4-BE49-F238E27FC236}">
                <a16:creationId xmlns:a16="http://schemas.microsoft.com/office/drawing/2014/main" id="{0B0653CF-DE09-A8CC-8ACC-ABE7976FC0C6}"/>
              </a:ext>
            </a:extLst>
          </p:cNvPr>
          <p:cNvCxnSpPr>
            <a:cxnSpLocks/>
            <a:endCxn id="45" idx="2"/>
          </p:cNvCxnSpPr>
          <p:nvPr/>
        </p:nvCxnSpPr>
        <p:spPr>
          <a:xfrm>
            <a:off x="5495696" y="1710830"/>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56" name="椭圆 55">
            <a:extLst>
              <a:ext uri="{FF2B5EF4-FFF2-40B4-BE49-F238E27FC236}">
                <a16:creationId xmlns:a16="http://schemas.microsoft.com/office/drawing/2014/main" id="{805A0815-7202-EC4E-47FC-9254CBDA782B}"/>
              </a:ext>
            </a:extLst>
          </p:cNvPr>
          <p:cNvSpPr/>
          <p:nvPr/>
        </p:nvSpPr>
        <p:spPr>
          <a:xfrm>
            <a:off x="5382414" y="1598577"/>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7" name="椭圆 56">
            <a:extLst>
              <a:ext uri="{FF2B5EF4-FFF2-40B4-BE49-F238E27FC236}">
                <a16:creationId xmlns:a16="http://schemas.microsoft.com/office/drawing/2014/main" id="{697E1F98-26FE-D91F-E1D7-1FF559119080}"/>
              </a:ext>
            </a:extLst>
          </p:cNvPr>
          <p:cNvSpPr/>
          <p:nvPr/>
        </p:nvSpPr>
        <p:spPr>
          <a:xfrm>
            <a:off x="5192850" y="1189561"/>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58" name="椭圆 57">
            <a:extLst>
              <a:ext uri="{FF2B5EF4-FFF2-40B4-BE49-F238E27FC236}">
                <a16:creationId xmlns:a16="http://schemas.microsoft.com/office/drawing/2014/main" id="{F80F89E5-CF2E-7C2E-15FB-E097BC715D21}"/>
              </a:ext>
            </a:extLst>
          </p:cNvPr>
          <p:cNvSpPr/>
          <p:nvPr/>
        </p:nvSpPr>
        <p:spPr>
          <a:xfrm>
            <a:off x="6188887" y="1466964"/>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59" name="椭圆 58">
            <a:extLst>
              <a:ext uri="{FF2B5EF4-FFF2-40B4-BE49-F238E27FC236}">
                <a16:creationId xmlns:a16="http://schemas.microsoft.com/office/drawing/2014/main" id="{17EF58F7-8975-7A0D-ADBD-7DC254D52C9F}"/>
              </a:ext>
            </a:extLst>
          </p:cNvPr>
          <p:cNvSpPr/>
          <p:nvPr/>
        </p:nvSpPr>
        <p:spPr>
          <a:xfrm>
            <a:off x="6114080" y="114888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E65866A8-7D11-31DB-B471-578ECFBB9CE6}"/>
              </a:ext>
            </a:extLst>
          </p:cNvPr>
          <p:cNvSpPr txBox="1"/>
          <p:nvPr/>
        </p:nvSpPr>
        <p:spPr>
          <a:xfrm>
            <a:off x="5677115" y="1141351"/>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1" name="直接连接符 60">
            <a:extLst>
              <a:ext uri="{FF2B5EF4-FFF2-40B4-BE49-F238E27FC236}">
                <a16:creationId xmlns:a16="http://schemas.microsoft.com/office/drawing/2014/main" id="{390453BF-0C54-A874-2790-D2CB7B58F14A}"/>
              </a:ext>
            </a:extLst>
          </p:cNvPr>
          <p:cNvCxnSpPr>
            <a:cxnSpLocks/>
          </p:cNvCxnSpPr>
          <p:nvPr/>
        </p:nvCxnSpPr>
        <p:spPr>
          <a:xfrm flipH="1">
            <a:off x="5831781" y="923794"/>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2" name="椭圆 61">
            <a:extLst>
              <a:ext uri="{FF2B5EF4-FFF2-40B4-BE49-F238E27FC236}">
                <a16:creationId xmlns:a16="http://schemas.microsoft.com/office/drawing/2014/main" id="{037815F3-9CF9-261C-8828-70466943DA74}"/>
              </a:ext>
            </a:extLst>
          </p:cNvPr>
          <p:cNvSpPr/>
          <p:nvPr/>
        </p:nvSpPr>
        <p:spPr>
          <a:xfrm>
            <a:off x="5808922" y="83537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C369BB8F-BF56-41B1-F384-C5B4E0F03049}"/>
              </a:ext>
            </a:extLst>
          </p:cNvPr>
          <p:cNvSpPr txBox="1"/>
          <p:nvPr/>
        </p:nvSpPr>
        <p:spPr>
          <a:xfrm>
            <a:off x="5114464" y="108801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7" name="文本框 896">
            <a:extLst>
              <a:ext uri="{FF2B5EF4-FFF2-40B4-BE49-F238E27FC236}">
                <a16:creationId xmlns:a16="http://schemas.microsoft.com/office/drawing/2014/main" id="{7D6736D5-8098-D558-1FEA-381748F21CD7}"/>
              </a:ext>
            </a:extLst>
          </p:cNvPr>
          <p:cNvSpPr txBox="1"/>
          <p:nvPr/>
        </p:nvSpPr>
        <p:spPr>
          <a:xfrm>
            <a:off x="5310456" y="1495314"/>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898" name="矩形 897">
            <a:extLst>
              <a:ext uri="{FF2B5EF4-FFF2-40B4-BE49-F238E27FC236}">
                <a16:creationId xmlns:a16="http://schemas.microsoft.com/office/drawing/2014/main" id="{853D0CDC-0BD1-2469-C7A7-C0A3ADFE1B18}"/>
              </a:ext>
            </a:extLst>
          </p:cNvPr>
          <p:cNvSpPr/>
          <p:nvPr/>
        </p:nvSpPr>
        <p:spPr>
          <a:xfrm>
            <a:off x="5139220" y="755875"/>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5" name="椭圆 924">
            <a:extLst>
              <a:ext uri="{FF2B5EF4-FFF2-40B4-BE49-F238E27FC236}">
                <a16:creationId xmlns:a16="http://schemas.microsoft.com/office/drawing/2014/main" id="{6CDE787B-EDE5-0DE0-3FDB-E1FA6A08E0D6}"/>
              </a:ext>
            </a:extLst>
          </p:cNvPr>
          <p:cNvSpPr/>
          <p:nvPr/>
        </p:nvSpPr>
        <p:spPr>
          <a:xfrm>
            <a:off x="5897846" y="1110120"/>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6" name="椭圆 925">
            <a:extLst>
              <a:ext uri="{FF2B5EF4-FFF2-40B4-BE49-F238E27FC236}">
                <a16:creationId xmlns:a16="http://schemas.microsoft.com/office/drawing/2014/main" id="{E53B04CA-33E6-E09B-2DC3-EB9A041587C3}"/>
              </a:ext>
            </a:extLst>
          </p:cNvPr>
          <p:cNvSpPr/>
          <p:nvPr/>
        </p:nvSpPr>
        <p:spPr>
          <a:xfrm>
            <a:off x="1739123" y="302585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27" name="椭圆 926">
            <a:extLst>
              <a:ext uri="{FF2B5EF4-FFF2-40B4-BE49-F238E27FC236}">
                <a16:creationId xmlns:a16="http://schemas.microsoft.com/office/drawing/2014/main" id="{C9E72256-3D3E-D1A9-FA3E-1988A1F1586C}"/>
              </a:ext>
            </a:extLst>
          </p:cNvPr>
          <p:cNvSpPr/>
          <p:nvPr/>
        </p:nvSpPr>
        <p:spPr>
          <a:xfrm>
            <a:off x="2043923" y="3399115"/>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28" name="椭圆 927">
            <a:extLst>
              <a:ext uri="{FF2B5EF4-FFF2-40B4-BE49-F238E27FC236}">
                <a16:creationId xmlns:a16="http://schemas.microsoft.com/office/drawing/2014/main" id="{36A6F153-515E-C03E-0E7B-0CB91A8EAF64}"/>
              </a:ext>
            </a:extLst>
          </p:cNvPr>
          <p:cNvSpPr/>
          <p:nvPr/>
        </p:nvSpPr>
        <p:spPr>
          <a:xfrm>
            <a:off x="2097837" y="383700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929" name="直接连接符 928">
            <a:extLst>
              <a:ext uri="{FF2B5EF4-FFF2-40B4-BE49-F238E27FC236}">
                <a16:creationId xmlns:a16="http://schemas.microsoft.com/office/drawing/2014/main" id="{76CF7B4E-3D68-4EAE-F228-10571D2B8C71}"/>
              </a:ext>
            </a:extLst>
          </p:cNvPr>
          <p:cNvCxnSpPr>
            <a:cxnSpLocks/>
            <a:stCxn id="926" idx="3"/>
          </p:cNvCxnSpPr>
          <p:nvPr/>
        </p:nvCxnSpPr>
        <p:spPr>
          <a:xfrm flipH="1">
            <a:off x="1516476" y="3141708"/>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930" name="直接连接符 929">
            <a:extLst>
              <a:ext uri="{FF2B5EF4-FFF2-40B4-BE49-F238E27FC236}">
                <a16:creationId xmlns:a16="http://schemas.microsoft.com/office/drawing/2014/main" id="{1670883F-128B-0D09-3589-4A28EB740F3D}"/>
              </a:ext>
            </a:extLst>
          </p:cNvPr>
          <p:cNvCxnSpPr>
            <a:cxnSpLocks/>
            <a:stCxn id="926" idx="5"/>
            <a:endCxn id="927" idx="1"/>
          </p:cNvCxnSpPr>
          <p:nvPr/>
        </p:nvCxnSpPr>
        <p:spPr>
          <a:xfrm>
            <a:off x="1848880" y="3141708"/>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936" name="直接连接符 935">
            <a:extLst>
              <a:ext uri="{FF2B5EF4-FFF2-40B4-BE49-F238E27FC236}">
                <a16:creationId xmlns:a16="http://schemas.microsoft.com/office/drawing/2014/main" id="{688CD2C2-67DA-2B26-8A25-54E92D4F44CA}"/>
              </a:ext>
            </a:extLst>
          </p:cNvPr>
          <p:cNvCxnSpPr>
            <a:cxnSpLocks/>
          </p:cNvCxnSpPr>
          <p:nvPr/>
        </p:nvCxnSpPr>
        <p:spPr>
          <a:xfrm>
            <a:off x="1561939" y="3495092"/>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937" name="直接连接符 936">
            <a:extLst>
              <a:ext uri="{FF2B5EF4-FFF2-40B4-BE49-F238E27FC236}">
                <a16:creationId xmlns:a16="http://schemas.microsoft.com/office/drawing/2014/main" id="{9214A50A-C058-FBCF-208E-F2221894CA75}"/>
              </a:ext>
            </a:extLst>
          </p:cNvPr>
          <p:cNvCxnSpPr>
            <a:cxnSpLocks/>
            <a:stCxn id="927" idx="3"/>
          </p:cNvCxnSpPr>
          <p:nvPr/>
        </p:nvCxnSpPr>
        <p:spPr>
          <a:xfrm flipH="1">
            <a:off x="1784586" y="3514969"/>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941" name="直接连接符 940">
            <a:extLst>
              <a:ext uri="{FF2B5EF4-FFF2-40B4-BE49-F238E27FC236}">
                <a16:creationId xmlns:a16="http://schemas.microsoft.com/office/drawing/2014/main" id="{704A2504-0654-E374-CC63-5293F451C012}"/>
              </a:ext>
            </a:extLst>
          </p:cNvPr>
          <p:cNvCxnSpPr>
            <a:cxnSpLocks/>
            <a:stCxn id="959" idx="2"/>
            <a:endCxn id="927" idx="7"/>
          </p:cNvCxnSpPr>
          <p:nvPr/>
        </p:nvCxnSpPr>
        <p:spPr>
          <a:xfrm flipH="1">
            <a:off x="2153680" y="3389437"/>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948" name="直接连接符 947">
            <a:extLst>
              <a:ext uri="{FF2B5EF4-FFF2-40B4-BE49-F238E27FC236}">
                <a16:creationId xmlns:a16="http://schemas.microsoft.com/office/drawing/2014/main" id="{FDF9B727-696A-D1AE-E50A-94198659DE5B}"/>
              </a:ext>
            </a:extLst>
          </p:cNvPr>
          <p:cNvCxnSpPr>
            <a:cxnSpLocks/>
            <a:stCxn id="928" idx="0"/>
            <a:endCxn id="927" idx="4"/>
          </p:cNvCxnSpPr>
          <p:nvPr/>
        </p:nvCxnSpPr>
        <p:spPr>
          <a:xfrm flipH="1" flipV="1">
            <a:off x="2108217" y="3534846"/>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949" name="直接连接符 948">
            <a:extLst>
              <a:ext uri="{FF2B5EF4-FFF2-40B4-BE49-F238E27FC236}">
                <a16:creationId xmlns:a16="http://schemas.microsoft.com/office/drawing/2014/main" id="{79A75C27-7DE1-CB75-5E56-1E67F5523CD3}"/>
              </a:ext>
            </a:extLst>
          </p:cNvPr>
          <p:cNvCxnSpPr>
            <a:cxnSpLocks/>
            <a:stCxn id="958" idx="1"/>
            <a:endCxn id="927" idx="5"/>
          </p:cNvCxnSpPr>
          <p:nvPr/>
        </p:nvCxnSpPr>
        <p:spPr>
          <a:xfrm flipH="1" flipV="1">
            <a:off x="2153680" y="3514969"/>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952" name="直接连接符 951">
            <a:extLst>
              <a:ext uri="{FF2B5EF4-FFF2-40B4-BE49-F238E27FC236}">
                <a16:creationId xmlns:a16="http://schemas.microsoft.com/office/drawing/2014/main" id="{034DC274-0059-8119-5889-4D8048890F93}"/>
              </a:ext>
            </a:extLst>
          </p:cNvPr>
          <p:cNvCxnSpPr>
            <a:cxnSpLocks/>
            <a:stCxn id="959" idx="5"/>
            <a:endCxn id="958" idx="0"/>
          </p:cNvCxnSpPr>
          <p:nvPr/>
        </p:nvCxnSpPr>
        <p:spPr>
          <a:xfrm>
            <a:off x="2511008" y="3437425"/>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954" name="直接连接符 953">
            <a:extLst>
              <a:ext uri="{FF2B5EF4-FFF2-40B4-BE49-F238E27FC236}">
                <a16:creationId xmlns:a16="http://schemas.microsoft.com/office/drawing/2014/main" id="{4646E90C-E5AC-FE6F-26DD-E1E3D5647B64}"/>
              </a:ext>
            </a:extLst>
          </p:cNvPr>
          <p:cNvCxnSpPr>
            <a:cxnSpLocks/>
            <a:stCxn id="926" idx="4"/>
          </p:cNvCxnSpPr>
          <p:nvPr/>
        </p:nvCxnSpPr>
        <p:spPr>
          <a:xfrm flipH="1">
            <a:off x="1739123" y="3161585"/>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955" name="直接连接符 954">
            <a:extLst>
              <a:ext uri="{FF2B5EF4-FFF2-40B4-BE49-F238E27FC236}">
                <a16:creationId xmlns:a16="http://schemas.microsoft.com/office/drawing/2014/main" id="{BBD12F1A-AFDD-8B0E-6033-54C7C1C0F105}"/>
              </a:ext>
            </a:extLst>
          </p:cNvPr>
          <p:cNvCxnSpPr>
            <a:cxnSpLocks/>
            <a:endCxn id="928" idx="2"/>
          </p:cNvCxnSpPr>
          <p:nvPr/>
        </p:nvCxnSpPr>
        <p:spPr>
          <a:xfrm>
            <a:off x="1782867" y="3883519"/>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956" name="椭圆 955">
            <a:extLst>
              <a:ext uri="{FF2B5EF4-FFF2-40B4-BE49-F238E27FC236}">
                <a16:creationId xmlns:a16="http://schemas.microsoft.com/office/drawing/2014/main" id="{52C8037B-528E-11EC-A42F-1B76EDAF5F11}"/>
              </a:ext>
            </a:extLst>
          </p:cNvPr>
          <p:cNvSpPr/>
          <p:nvPr/>
        </p:nvSpPr>
        <p:spPr>
          <a:xfrm>
            <a:off x="1669585" y="377126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7" name="椭圆 956">
            <a:extLst>
              <a:ext uri="{FF2B5EF4-FFF2-40B4-BE49-F238E27FC236}">
                <a16:creationId xmlns:a16="http://schemas.microsoft.com/office/drawing/2014/main" id="{8A2905B8-B38C-FBAA-8084-DE8DE261600B}"/>
              </a:ext>
            </a:extLst>
          </p:cNvPr>
          <p:cNvSpPr/>
          <p:nvPr/>
        </p:nvSpPr>
        <p:spPr>
          <a:xfrm>
            <a:off x="1480021" y="3362250"/>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958" name="椭圆 957">
            <a:extLst>
              <a:ext uri="{FF2B5EF4-FFF2-40B4-BE49-F238E27FC236}">
                <a16:creationId xmlns:a16="http://schemas.microsoft.com/office/drawing/2014/main" id="{3AFF078A-533A-6C2E-4BA3-6A7B4E610667}"/>
              </a:ext>
            </a:extLst>
          </p:cNvPr>
          <p:cNvSpPr/>
          <p:nvPr/>
        </p:nvSpPr>
        <p:spPr>
          <a:xfrm>
            <a:off x="2476058" y="363965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59" name="椭圆 958">
            <a:extLst>
              <a:ext uri="{FF2B5EF4-FFF2-40B4-BE49-F238E27FC236}">
                <a16:creationId xmlns:a16="http://schemas.microsoft.com/office/drawing/2014/main" id="{2EAAC1D1-826A-A626-37B8-BEDC2A2CB8BB}"/>
              </a:ext>
            </a:extLst>
          </p:cNvPr>
          <p:cNvSpPr/>
          <p:nvPr/>
        </p:nvSpPr>
        <p:spPr>
          <a:xfrm>
            <a:off x="2401251" y="332157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E194534C-A190-BB3B-8CF9-63F5DA2E5A4C}"/>
              </a:ext>
            </a:extLst>
          </p:cNvPr>
          <p:cNvSpPr txBox="1"/>
          <p:nvPr/>
        </p:nvSpPr>
        <p:spPr>
          <a:xfrm>
            <a:off x="1964286" y="3314040"/>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65" name="直接连接符 64">
            <a:extLst>
              <a:ext uri="{FF2B5EF4-FFF2-40B4-BE49-F238E27FC236}">
                <a16:creationId xmlns:a16="http://schemas.microsoft.com/office/drawing/2014/main" id="{EAE6053E-EA98-44F3-41CB-52135A9D1402}"/>
              </a:ext>
            </a:extLst>
          </p:cNvPr>
          <p:cNvCxnSpPr>
            <a:cxnSpLocks/>
          </p:cNvCxnSpPr>
          <p:nvPr/>
        </p:nvCxnSpPr>
        <p:spPr>
          <a:xfrm flipH="1">
            <a:off x="2118952" y="3096483"/>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66" name="椭圆 65">
            <a:extLst>
              <a:ext uri="{FF2B5EF4-FFF2-40B4-BE49-F238E27FC236}">
                <a16:creationId xmlns:a16="http://schemas.microsoft.com/office/drawing/2014/main" id="{CD563885-7CF1-C030-EFD3-26BC461C22C9}"/>
              </a:ext>
            </a:extLst>
          </p:cNvPr>
          <p:cNvSpPr/>
          <p:nvPr/>
        </p:nvSpPr>
        <p:spPr>
          <a:xfrm>
            <a:off x="2096093" y="3008065"/>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77D640F2-AB91-85EA-F44E-81C2A2B10961}"/>
              </a:ext>
            </a:extLst>
          </p:cNvPr>
          <p:cNvSpPr txBox="1"/>
          <p:nvPr/>
        </p:nvSpPr>
        <p:spPr>
          <a:xfrm>
            <a:off x="1401635" y="3260702"/>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69" name="文本框 68">
            <a:extLst>
              <a:ext uri="{FF2B5EF4-FFF2-40B4-BE49-F238E27FC236}">
                <a16:creationId xmlns:a16="http://schemas.microsoft.com/office/drawing/2014/main" id="{FFC954AA-A252-69E4-B142-3FD1076B7E85}"/>
              </a:ext>
            </a:extLst>
          </p:cNvPr>
          <p:cNvSpPr txBox="1"/>
          <p:nvPr/>
        </p:nvSpPr>
        <p:spPr>
          <a:xfrm>
            <a:off x="1597627" y="3668003"/>
            <a:ext cx="274434" cy="307777"/>
          </a:xfrm>
          <a:prstGeom prst="rect">
            <a:avLst/>
          </a:prstGeom>
          <a:noFill/>
        </p:spPr>
        <p:txBody>
          <a:bodyPr wrap="none" rtlCol="0">
            <a:spAutoFit/>
          </a:bodyPr>
          <a:lstStyle/>
          <a:p>
            <a:r>
              <a:rPr lang="en-US" altLang="zh-CN" sz="1400" b="1" dirty="0"/>
              <a:t>-</a:t>
            </a:r>
            <a:endParaRPr lang="zh-CN" altLang="en-US" sz="1400" b="1" dirty="0"/>
          </a:p>
        </p:txBody>
      </p:sp>
      <p:sp>
        <p:nvSpPr>
          <p:cNvPr id="70" name="矩形 69">
            <a:extLst>
              <a:ext uri="{FF2B5EF4-FFF2-40B4-BE49-F238E27FC236}">
                <a16:creationId xmlns:a16="http://schemas.microsoft.com/office/drawing/2014/main" id="{A92AE4F0-1D7A-72BE-B262-76D5E31C57E2}"/>
              </a:ext>
            </a:extLst>
          </p:cNvPr>
          <p:cNvSpPr/>
          <p:nvPr/>
        </p:nvSpPr>
        <p:spPr>
          <a:xfrm>
            <a:off x="1426391" y="2928564"/>
            <a:ext cx="1289375" cy="106553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B1B2FE3-217A-9586-4700-58FECA0A2705}"/>
              </a:ext>
            </a:extLst>
          </p:cNvPr>
          <p:cNvSpPr/>
          <p:nvPr/>
        </p:nvSpPr>
        <p:spPr>
          <a:xfrm>
            <a:off x="2185017" y="3282809"/>
            <a:ext cx="521617" cy="542113"/>
          </a:xfrm>
          <a:prstGeom prst="ellipse">
            <a:avLst/>
          </a:prstGeom>
          <a:noFill/>
          <a:ln>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3BB0D246-6F51-97A6-21FF-05960BD1283A}"/>
              </a:ext>
            </a:extLst>
          </p:cNvPr>
          <p:cNvSpPr txBox="1"/>
          <p:nvPr/>
        </p:nvSpPr>
        <p:spPr>
          <a:xfrm>
            <a:off x="1431810" y="393830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Original graph</a:t>
            </a:r>
            <a:endParaRPr lang="zh-CN" altLang="en-US" sz="1200" dirty="0">
              <a:latin typeface="Times New Roman" panose="02020603050405020304" pitchFamily="18" charset="0"/>
              <a:cs typeface="Times New Roman" panose="02020603050405020304" pitchFamily="18" charset="0"/>
            </a:endParaRPr>
          </a:p>
        </p:txBody>
      </p:sp>
      <p:sp>
        <p:nvSpPr>
          <p:cNvPr id="76" name="矩形 75">
            <a:extLst>
              <a:ext uri="{FF2B5EF4-FFF2-40B4-BE49-F238E27FC236}">
                <a16:creationId xmlns:a16="http://schemas.microsoft.com/office/drawing/2014/main" id="{5E09BACF-A5FB-8FF7-09F2-4E0A1A5BCEF4}"/>
              </a:ext>
            </a:extLst>
          </p:cNvPr>
          <p:cNvSpPr/>
          <p:nvPr/>
        </p:nvSpPr>
        <p:spPr>
          <a:xfrm>
            <a:off x="971049" y="5585170"/>
            <a:ext cx="1656781"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C684BC94-A3ED-90ED-59F8-2CACD96535E3}"/>
              </a:ext>
            </a:extLst>
          </p:cNvPr>
          <p:cNvSpPr txBox="1"/>
          <p:nvPr/>
        </p:nvSpPr>
        <p:spPr>
          <a:xfrm>
            <a:off x="889495" y="6607056"/>
            <a:ext cx="184222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grpSp>
        <p:nvGrpSpPr>
          <p:cNvPr id="82" name="Google Shape;4303;p42">
            <a:extLst>
              <a:ext uri="{FF2B5EF4-FFF2-40B4-BE49-F238E27FC236}">
                <a16:creationId xmlns:a16="http://schemas.microsoft.com/office/drawing/2014/main" id="{6CCEBE2D-9827-3CCB-23A4-A0FE9F13BD24}"/>
              </a:ext>
            </a:extLst>
          </p:cNvPr>
          <p:cNvGrpSpPr/>
          <p:nvPr/>
        </p:nvGrpSpPr>
        <p:grpSpPr>
          <a:xfrm rot="16200000">
            <a:off x="5532736" y="5452000"/>
            <a:ext cx="192428" cy="520706"/>
            <a:chOff x="6545125" y="610550"/>
            <a:chExt cx="274900" cy="822600"/>
          </a:xfrm>
          <a:solidFill>
            <a:srgbClr val="E3EEFF"/>
          </a:solidFill>
        </p:grpSpPr>
        <p:sp>
          <p:nvSpPr>
            <p:cNvPr id="83" name="Google Shape;4304;p42">
              <a:extLst>
                <a:ext uri="{FF2B5EF4-FFF2-40B4-BE49-F238E27FC236}">
                  <a16:creationId xmlns:a16="http://schemas.microsoft.com/office/drawing/2014/main" id="{86CA00FF-2D7F-1684-A8FD-A5474D09B64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 name="Google Shape;4305;p42">
              <a:extLst>
                <a:ext uri="{FF2B5EF4-FFF2-40B4-BE49-F238E27FC236}">
                  <a16:creationId xmlns:a16="http://schemas.microsoft.com/office/drawing/2014/main" id="{C5389BBB-F70E-37CB-5E43-74B4C55057A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 name="Google Shape;4306;p42">
              <a:extLst>
                <a:ext uri="{FF2B5EF4-FFF2-40B4-BE49-F238E27FC236}">
                  <a16:creationId xmlns:a16="http://schemas.microsoft.com/office/drawing/2014/main" id="{2A93F3D4-8819-A91D-D3C9-02948873450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4303;p42">
            <a:extLst>
              <a:ext uri="{FF2B5EF4-FFF2-40B4-BE49-F238E27FC236}">
                <a16:creationId xmlns:a16="http://schemas.microsoft.com/office/drawing/2014/main" id="{76F1C104-6A9C-4924-3A5C-AC9EA84EE4AF}"/>
              </a:ext>
            </a:extLst>
          </p:cNvPr>
          <p:cNvGrpSpPr/>
          <p:nvPr/>
        </p:nvGrpSpPr>
        <p:grpSpPr>
          <a:xfrm rot="16200000">
            <a:off x="5500083" y="5478039"/>
            <a:ext cx="192428" cy="520706"/>
            <a:chOff x="6545125" y="610550"/>
            <a:chExt cx="274900" cy="822600"/>
          </a:xfrm>
          <a:solidFill>
            <a:srgbClr val="E3EEFF"/>
          </a:solidFill>
        </p:grpSpPr>
        <p:sp>
          <p:nvSpPr>
            <p:cNvPr id="87" name="Google Shape;4304;p42">
              <a:extLst>
                <a:ext uri="{FF2B5EF4-FFF2-40B4-BE49-F238E27FC236}">
                  <a16:creationId xmlns:a16="http://schemas.microsoft.com/office/drawing/2014/main" id="{FD14EC87-1000-1A70-1213-BF2ECBB52CE3}"/>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 name="Google Shape;4305;p42">
              <a:extLst>
                <a:ext uri="{FF2B5EF4-FFF2-40B4-BE49-F238E27FC236}">
                  <a16:creationId xmlns:a16="http://schemas.microsoft.com/office/drawing/2014/main" id="{D9B87468-4476-9F76-9683-A1F65071435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4306;p42">
              <a:extLst>
                <a:ext uri="{FF2B5EF4-FFF2-40B4-BE49-F238E27FC236}">
                  <a16:creationId xmlns:a16="http://schemas.microsoft.com/office/drawing/2014/main" id="{02D121A7-87BD-7E45-EF9C-00C7FC21374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4303;p42">
            <a:extLst>
              <a:ext uri="{FF2B5EF4-FFF2-40B4-BE49-F238E27FC236}">
                <a16:creationId xmlns:a16="http://schemas.microsoft.com/office/drawing/2014/main" id="{995C95CD-9329-FBE9-BEB5-421BC43114AC}"/>
              </a:ext>
            </a:extLst>
          </p:cNvPr>
          <p:cNvGrpSpPr/>
          <p:nvPr/>
        </p:nvGrpSpPr>
        <p:grpSpPr>
          <a:xfrm rot="16200000">
            <a:off x="5451107" y="5508586"/>
            <a:ext cx="192428" cy="520706"/>
            <a:chOff x="6545125" y="610550"/>
            <a:chExt cx="274900" cy="822600"/>
          </a:xfrm>
          <a:solidFill>
            <a:srgbClr val="E3EEFF"/>
          </a:solidFill>
        </p:grpSpPr>
        <p:sp>
          <p:nvSpPr>
            <p:cNvPr id="91" name="Google Shape;4304;p42">
              <a:extLst>
                <a:ext uri="{FF2B5EF4-FFF2-40B4-BE49-F238E27FC236}">
                  <a16:creationId xmlns:a16="http://schemas.microsoft.com/office/drawing/2014/main" id="{294415D7-ED6C-44E1-242F-597C117D61DA}"/>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4305;p42">
              <a:extLst>
                <a:ext uri="{FF2B5EF4-FFF2-40B4-BE49-F238E27FC236}">
                  <a16:creationId xmlns:a16="http://schemas.microsoft.com/office/drawing/2014/main" id="{C10ECF27-0483-9907-6ABE-B6FC772DB41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4306;p42">
              <a:extLst>
                <a:ext uri="{FF2B5EF4-FFF2-40B4-BE49-F238E27FC236}">
                  <a16:creationId xmlns:a16="http://schemas.microsoft.com/office/drawing/2014/main" id="{1DFB6C4C-AF0A-44F1-6D8F-D3330C9812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4303;p42">
            <a:extLst>
              <a:ext uri="{FF2B5EF4-FFF2-40B4-BE49-F238E27FC236}">
                <a16:creationId xmlns:a16="http://schemas.microsoft.com/office/drawing/2014/main" id="{0ACD429F-784A-F866-C328-FAA3221AC450}"/>
              </a:ext>
            </a:extLst>
          </p:cNvPr>
          <p:cNvGrpSpPr/>
          <p:nvPr/>
        </p:nvGrpSpPr>
        <p:grpSpPr>
          <a:xfrm rot="16200000">
            <a:off x="5409009" y="5541807"/>
            <a:ext cx="192428" cy="520706"/>
            <a:chOff x="6545125" y="610550"/>
            <a:chExt cx="274900" cy="822600"/>
          </a:xfrm>
          <a:solidFill>
            <a:srgbClr val="E3EEFF"/>
          </a:solidFill>
        </p:grpSpPr>
        <p:sp>
          <p:nvSpPr>
            <p:cNvPr id="95" name="Google Shape;4304;p42">
              <a:extLst>
                <a:ext uri="{FF2B5EF4-FFF2-40B4-BE49-F238E27FC236}">
                  <a16:creationId xmlns:a16="http://schemas.microsoft.com/office/drawing/2014/main" id="{6D4FDF7C-C893-7350-6E23-F0048E945F8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 name="Google Shape;4305;p42">
              <a:extLst>
                <a:ext uri="{FF2B5EF4-FFF2-40B4-BE49-F238E27FC236}">
                  <a16:creationId xmlns:a16="http://schemas.microsoft.com/office/drawing/2014/main" id="{36F7CC0C-22D9-A4CE-D77F-F862DEACE6C5}"/>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4306;p42">
              <a:extLst>
                <a:ext uri="{FF2B5EF4-FFF2-40B4-BE49-F238E27FC236}">
                  <a16:creationId xmlns:a16="http://schemas.microsoft.com/office/drawing/2014/main" id="{7CD0EF5D-88DD-B2A8-A67C-DDDC5B1A276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4303;p42">
            <a:extLst>
              <a:ext uri="{FF2B5EF4-FFF2-40B4-BE49-F238E27FC236}">
                <a16:creationId xmlns:a16="http://schemas.microsoft.com/office/drawing/2014/main" id="{319D4809-A3D5-7C6E-7869-0006151384A1}"/>
              </a:ext>
            </a:extLst>
          </p:cNvPr>
          <p:cNvGrpSpPr/>
          <p:nvPr/>
        </p:nvGrpSpPr>
        <p:grpSpPr>
          <a:xfrm rot="16200000">
            <a:off x="5550434" y="6014603"/>
            <a:ext cx="192428" cy="520706"/>
            <a:chOff x="6545125" y="610550"/>
            <a:chExt cx="274900" cy="822600"/>
          </a:xfrm>
          <a:solidFill>
            <a:srgbClr val="FFC000"/>
          </a:solidFill>
        </p:grpSpPr>
        <p:sp>
          <p:nvSpPr>
            <p:cNvPr id="99" name="Google Shape;4304;p42">
              <a:extLst>
                <a:ext uri="{FF2B5EF4-FFF2-40B4-BE49-F238E27FC236}">
                  <a16:creationId xmlns:a16="http://schemas.microsoft.com/office/drawing/2014/main" id="{0EF849FF-1A4B-3043-F681-A871BD8843EC}"/>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4305;p42">
              <a:extLst>
                <a:ext uri="{FF2B5EF4-FFF2-40B4-BE49-F238E27FC236}">
                  <a16:creationId xmlns:a16="http://schemas.microsoft.com/office/drawing/2014/main" id="{197DAC48-07E0-2BB8-A6B8-EAB5CF43157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4306;p42">
              <a:extLst>
                <a:ext uri="{FF2B5EF4-FFF2-40B4-BE49-F238E27FC236}">
                  <a16:creationId xmlns:a16="http://schemas.microsoft.com/office/drawing/2014/main" id="{E224C3C2-7E00-32AD-D235-59E7F8265A75}"/>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4303;p42">
            <a:extLst>
              <a:ext uri="{FF2B5EF4-FFF2-40B4-BE49-F238E27FC236}">
                <a16:creationId xmlns:a16="http://schemas.microsoft.com/office/drawing/2014/main" id="{BE01EE0D-8A84-5F5F-3B25-A6C8B7E0CDF1}"/>
              </a:ext>
            </a:extLst>
          </p:cNvPr>
          <p:cNvGrpSpPr/>
          <p:nvPr/>
        </p:nvGrpSpPr>
        <p:grpSpPr>
          <a:xfrm rot="16200000">
            <a:off x="5506892" y="6053119"/>
            <a:ext cx="192428" cy="520706"/>
            <a:chOff x="6545125" y="610550"/>
            <a:chExt cx="274900" cy="822600"/>
          </a:xfrm>
          <a:solidFill>
            <a:srgbClr val="FFC000"/>
          </a:solidFill>
        </p:grpSpPr>
        <p:sp>
          <p:nvSpPr>
            <p:cNvPr id="106" name="Google Shape;4304;p42">
              <a:extLst>
                <a:ext uri="{FF2B5EF4-FFF2-40B4-BE49-F238E27FC236}">
                  <a16:creationId xmlns:a16="http://schemas.microsoft.com/office/drawing/2014/main" id="{63264643-ECC6-1EC9-E42E-7A8537E43E66}"/>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4305;p42">
              <a:extLst>
                <a:ext uri="{FF2B5EF4-FFF2-40B4-BE49-F238E27FC236}">
                  <a16:creationId xmlns:a16="http://schemas.microsoft.com/office/drawing/2014/main" id="{D55CA090-4D76-EA2F-25AB-3F7B6CC6AE7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4306;p42">
              <a:extLst>
                <a:ext uri="{FF2B5EF4-FFF2-40B4-BE49-F238E27FC236}">
                  <a16:creationId xmlns:a16="http://schemas.microsoft.com/office/drawing/2014/main" id="{7B7F0DB6-AA73-3CF1-BA22-B047D5AD3AC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4303;p42">
            <a:extLst>
              <a:ext uri="{FF2B5EF4-FFF2-40B4-BE49-F238E27FC236}">
                <a16:creationId xmlns:a16="http://schemas.microsoft.com/office/drawing/2014/main" id="{F6CA0B09-7BB0-7B4A-C1D8-F86B3DD15F46}"/>
              </a:ext>
            </a:extLst>
          </p:cNvPr>
          <p:cNvGrpSpPr/>
          <p:nvPr/>
        </p:nvGrpSpPr>
        <p:grpSpPr>
          <a:xfrm rot="16200000">
            <a:off x="5467705" y="6087567"/>
            <a:ext cx="192428" cy="520706"/>
            <a:chOff x="6545125" y="610550"/>
            <a:chExt cx="274901" cy="822600"/>
          </a:xfrm>
          <a:solidFill>
            <a:srgbClr val="FFC000"/>
          </a:solidFill>
        </p:grpSpPr>
        <p:sp>
          <p:nvSpPr>
            <p:cNvPr id="111" name="Google Shape;4304;p42">
              <a:extLst>
                <a:ext uri="{FF2B5EF4-FFF2-40B4-BE49-F238E27FC236}">
                  <a16:creationId xmlns:a16="http://schemas.microsoft.com/office/drawing/2014/main" id="{81AC7504-5442-FB49-99E4-137D8DDF781B}"/>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4305;p42">
              <a:extLst>
                <a:ext uri="{FF2B5EF4-FFF2-40B4-BE49-F238E27FC236}">
                  <a16:creationId xmlns:a16="http://schemas.microsoft.com/office/drawing/2014/main" id="{B29E4988-8720-2C83-5625-19913983C80F}"/>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4306;p42">
              <a:extLst>
                <a:ext uri="{FF2B5EF4-FFF2-40B4-BE49-F238E27FC236}">
                  <a16:creationId xmlns:a16="http://schemas.microsoft.com/office/drawing/2014/main" id="{CBE27F2E-FF3A-9586-5895-112317816CDF}"/>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4303;p42">
            <a:extLst>
              <a:ext uri="{FF2B5EF4-FFF2-40B4-BE49-F238E27FC236}">
                <a16:creationId xmlns:a16="http://schemas.microsoft.com/office/drawing/2014/main" id="{CD7660A8-BF64-A298-737E-8F847ECE6F30}"/>
              </a:ext>
            </a:extLst>
          </p:cNvPr>
          <p:cNvGrpSpPr/>
          <p:nvPr/>
        </p:nvGrpSpPr>
        <p:grpSpPr>
          <a:xfrm rot="16200000">
            <a:off x="5424841" y="6115495"/>
            <a:ext cx="192428" cy="520706"/>
            <a:chOff x="6545125" y="610550"/>
            <a:chExt cx="274900" cy="822600"/>
          </a:xfrm>
          <a:solidFill>
            <a:srgbClr val="FFC000"/>
          </a:solidFill>
        </p:grpSpPr>
        <p:sp>
          <p:nvSpPr>
            <p:cNvPr id="115" name="Google Shape;4304;p42">
              <a:extLst>
                <a:ext uri="{FF2B5EF4-FFF2-40B4-BE49-F238E27FC236}">
                  <a16:creationId xmlns:a16="http://schemas.microsoft.com/office/drawing/2014/main" id="{CC70D418-D3C7-4211-4215-58A5DF7D67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4305;p42">
              <a:extLst>
                <a:ext uri="{FF2B5EF4-FFF2-40B4-BE49-F238E27FC236}">
                  <a16:creationId xmlns:a16="http://schemas.microsoft.com/office/drawing/2014/main" id="{E0C93435-59AD-81C2-BDB7-7EB9C072AE4D}"/>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4306;p42">
              <a:extLst>
                <a:ext uri="{FF2B5EF4-FFF2-40B4-BE49-F238E27FC236}">
                  <a16:creationId xmlns:a16="http://schemas.microsoft.com/office/drawing/2014/main" id="{F89D86B1-4C1D-0652-1407-5DF337D5437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92" name="图片 991">
            <a:extLst>
              <a:ext uri="{FF2B5EF4-FFF2-40B4-BE49-F238E27FC236}">
                <a16:creationId xmlns:a16="http://schemas.microsoft.com/office/drawing/2014/main" id="{F12489E4-6989-52E8-1496-27FBE736E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413" y="5617601"/>
            <a:ext cx="892474" cy="957600"/>
          </a:xfrm>
          <a:prstGeom prst="rect">
            <a:avLst/>
          </a:prstGeom>
        </p:spPr>
      </p:pic>
      <p:cxnSp>
        <p:nvCxnSpPr>
          <p:cNvPr id="993" name="直接箭头连接符 992">
            <a:extLst>
              <a:ext uri="{FF2B5EF4-FFF2-40B4-BE49-F238E27FC236}">
                <a16:creationId xmlns:a16="http://schemas.microsoft.com/office/drawing/2014/main" id="{58EA877C-4283-232D-DEB2-A7EEB542FA9F}"/>
              </a:ext>
            </a:extLst>
          </p:cNvPr>
          <p:cNvCxnSpPr>
            <a:cxnSpLocks/>
          </p:cNvCxnSpPr>
          <p:nvPr/>
        </p:nvCxnSpPr>
        <p:spPr>
          <a:xfrm>
            <a:off x="2707496" y="6210136"/>
            <a:ext cx="44596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97" name="直接箭头连接符 996">
            <a:extLst>
              <a:ext uri="{FF2B5EF4-FFF2-40B4-BE49-F238E27FC236}">
                <a16:creationId xmlns:a16="http://schemas.microsoft.com/office/drawing/2014/main" id="{45D88C8C-45E2-5B17-8940-4AFB2E18AF1E}"/>
              </a:ext>
            </a:extLst>
          </p:cNvPr>
          <p:cNvCxnSpPr>
            <a:cxnSpLocks/>
          </p:cNvCxnSpPr>
          <p:nvPr/>
        </p:nvCxnSpPr>
        <p:spPr>
          <a:xfrm>
            <a:off x="3710394" y="4050057"/>
            <a:ext cx="9024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08" name="文本框 1007">
            <a:extLst>
              <a:ext uri="{FF2B5EF4-FFF2-40B4-BE49-F238E27FC236}">
                <a16:creationId xmlns:a16="http://schemas.microsoft.com/office/drawing/2014/main" id="{B502B813-4251-C0F9-D9F9-98465AFE0076}"/>
              </a:ext>
            </a:extLst>
          </p:cNvPr>
          <p:cNvSpPr txBox="1"/>
          <p:nvPr/>
        </p:nvSpPr>
        <p:spPr>
          <a:xfrm>
            <a:off x="3103827" y="2804824"/>
            <a:ext cx="2496879"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Distribution similarity alignment</a:t>
            </a:r>
            <a:endParaRPr lang="zh-CN" altLang="en-US" sz="1200" dirty="0">
              <a:latin typeface="Times New Roman" panose="02020603050405020304" pitchFamily="18" charset="0"/>
              <a:cs typeface="Times New Roman" panose="02020603050405020304" pitchFamily="18" charset="0"/>
            </a:endParaRPr>
          </a:p>
        </p:txBody>
      </p:sp>
      <p:sp>
        <p:nvSpPr>
          <p:cNvPr id="1010" name="文本框 1009">
            <a:extLst>
              <a:ext uri="{FF2B5EF4-FFF2-40B4-BE49-F238E27FC236}">
                <a16:creationId xmlns:a16="http://schemas.microsoft.com/office/drawing/2014/main" id="{214E7E3F-38F0-218A-DE24-C0D2917981B9}"/>
              </a:ext>
            </a:extLst>
          </p:cNvPr>
          <p:cNvSpPr txBox="1"/>
          <p:nvPr/>
        </p:nvSpPr>
        <p:spPr>
          <a:xfrm>
            <a:off x="3186274" y="5056957"/>
            <a:ext cx="239774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Semantic similarity</a:t>
            </a:r>
            <a:r>
              <a:rPr lang="en-US" altLang="zh-CN" sz="1200" dirty="0">
                <a:solidFill>
                  <a:srgbClr val="2C2C36"/>
                </a:solidFill>
                <a:latin typeface="Times New Roman" panose="02020603050405020304" pitchFamily="18" charset="0"/>
                <a:cs typeface="Times New Roman" panose="02020603050405020304" pitchFamily="18" charset="0"/>
              </a:rPr>
              <a:t> </a:t>
            </a:r>
            <a:r>
              <a:rPr lang="en-US" altLang="zh-CN" sz="1200" i="0" dirty="0">
                <a:solidFill>
                  <a:srgbClr val="2C2C36"/>
                </a:solidFill>
                <a:effectLst/>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12" name="文本框 1011">
            <a:extLst>
              <a:ext uri="{FF2B5EF4-FFF2-40B4-BE49-F238E27FC236}">
                <a16:creationId xmlns:a16="http://schemas.microsoft.com/office/drawing/2014/main" id="{FA765DEB-3DBD-7A43-24C6-7E9D0D71EC5D}"/>
              </a:ext>
            </a:extLst>
          </p:cNvPr>
          <p:cNvSpPr txBox="1"/>
          <p:nvPr/>
        </p:nvSpPr>
        <p:spPr>
          <a:xfrm>
            <a:off x="2601296" y="6439768"/>
            <a:ext cx="1999151" cy="461665"/>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Adaptive prompt</a:t>
            </a:r>
            <a:r>
              <a:rPr lang="zh-CN" altLang="en-US" sz="1200" i="0" dirty="0">
                <a:effectLst/>
                <a:latin typeface="Times New Roman" panose="02020603050405020304" pitchFamily="18" charset="0"/>
                <a:cs typeface="Times New Roman" panose="02020603050405020304" pitchFamily="18" charset="0"/>
              </a:rPr>
              <a:t> </a:t>
            </a:r>
            <a:endParaRPr lang="en-US" altLang="zh-CN" sz="1200" i="0" dirty="0">
              <a:effectLst/>
              <a:latin typeface="Times New Roman" panose="02020603050405020304" pitchFamily="18" charset="0"/>
              <a:cs typeface="Times New Roman" panose="02020603050405020304" pitchFamily="18" charset="0"/>
            </a:endParaRPr>
          </a:p>
          <a:p>
            <a:pPr algn="ctr"/>
            <a:r>
              <a:rPr lang="en-US" altLang="zh-CN" sz="1200" dirty="0">
                <a:latin typeface="Times New Roman" panose="02020603050405020304" pitchFamily="18" charset="0"/>
                <a:cs typeface="Times New Roman" panose="02020603050405020304" pitchFamily="18" charset="0"/>
              </a:rPr>
              <a:t>generator</a:t>
            </a:r>
            <a:r>
              <a:rPr lang="en-US" altLang="zh-CN" sz="1200" i="0" dirty="0">
                <a:effectLst/>
                <a:latin typeface="Times New Roman" panose="02020603050405020304" pitchFamily="18" charset="0"/>
                <a:cs typeface="Times New Roman" panose="02020603050405020304" pitchFamily="18" charset="0"/>
              </a:rPr>
              <a:t> </a:t>
            </a:r>
            <a:endParaRPr lang="zh-CN" altLang="en-US" sz="1200" dirty="0">
              <a:latin typeface="Times New Roman" panose="02020603050405020304" pitchFamily="18" charset="0"/>
              <a:cs typeface="Times New Roman" panose="02020603050405020304" pitchFamily="18" charset="0"/>
            </a:endParaRPr>
          </a:p>
        </p:txBody>
      </p:sp>
      <p:sp>
        <p:nvSpPr>
          <p:cNvPr id="1019" name="文本框 1018">
            <a:extLst>
              <a:ext uri="{FF2B5EF4-FFF2-40B4-BE49-F238E27FC236}">
                <a16:creationId xmlns:a16="http://schemas.microsoft.com/office/drawing/2014/main" id="{36F7548E-C6E8-40E4-F015-E8C9A02FD545}"/>
              </a:ext>
            </a:extLst>
          </p:cNvPr>
          <p:cNvSpPr txBox="1"/>
          <p:nvPr/>
        </p:nvSpPr>
        <p:spPr>
          <a:xfrm>
            <a:off x="3708897" y="3602759"/>
            <a:ext cx="95342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Feature </a:t>
            </a:r>
          </a:p>
          <a:p>
            <a:pPr algn="ctr"/>
            <a:r>
              <a:rPr lang="en-US" altLang="zh-CN" sz="1200" dirty="0">
                <a:latin typeface="Times New Roman" panose="02020603050405020304" pitchFamily="18" charset="0"/>
                <a:cs typeface="Times New Roman" panose="02020603050405020304" pitchFamily="18" charset="0"/>
              </a:rPr>
              <a:t>alignment</a:t>
            </a:r>
            <a:endParaRPr lang="zh-CN" altLang="en-US" sz="1200" dirty="0">
              <a:latin typeface="Times New Roman" panose="02020603050405020304" pitchFamily="18" charset="0"/>
              <a:cs typeface="Times New Roman" panose="02020603050405020304" pitchFamily="18" charset="0"/>
            </a:endParaRPr>
          </a:p>
        </p:txBody>
      </p:sp>
      <p:sp>
        <p:nvSpPr>
          <p:cNvPr id="1022" name="文本框 1021">
            <a:extLst>
              <a:ext uri="{FF2B5EF4-FFF2-40B4-BE49-F238E27FC236}">
                <a16:creationId xmlns:a16="http://schemas.microsoft.com/office/drawing/2014/main" id="{2919D099-9D24-C8C8-70D6-1171C2A4D896}"/>
              </a:ext>
            </a:extLst>
          </p:cNvPr>
          <p:cNvSpPr txBox="1"/>
          <p:nvPr/>
        </p:nvSpPr>
        <p:spPr>
          <a:xfrm>
            <a:off x="4897948" y="5839314"/>
            <a:ext cx="1731078"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1023" name="文本框 1022">
            <a:extLst>
              <a:ext uri="{FF2B5EF4-FFF2-40B4-BE49-F238E27FC236}">
                <a16:creationId xmlns:a16="http://schemas.microsoft.com/office/drawing/2014/main" id="{3AD8049E-AA03-665B-5B1B-3CF897AE1285}"/>
              </a:ext>
            </a:extLst>
          </p:cNvPr>
          <p:cNvSpPr txBox="1"/>
          <p:nvPr/>
        </p:nvSpPr>
        <p:spPr>
          <a:xfrm>
            <a:off x="4948682" y="6410629"/>
            <a:ext cx="1496162"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Hard-aware prompt</a:t>
            </a:r>
            <a:endParaRPr lang="zh-CN" altLang="en-US" sz="1200" dirty="0">
              <a:latin typeface="Times New Roman" panose="02020603050405020304" pitchFamily="18" charset="0"/>
              <a:cs typeface="Times New Roman" panose="02020603050405020304" pitchFamily="18" charset="0"/>
            </a:endParaRPr>
          </a:p>
        </p:txBody>
      </p:sp>
      <p:sp>
        <p:nvSpPr>
          <p:cNvPr id="1024" name="矩形 1023">
            <a:extLst>
              <a:ext uri="{FF2B5EF4-FFF2-40B4-BE49-F238E27FC236}">
                <a16:creationId xmlns:a16="http://schemas.microsoft.com/office/drawing/2014/main" id="{3CA6BAEE-447B-EF80-A3DD-5195CA5940BF}"/>
              </a:ext>
            </a:extLst>
          </p:cNvPr>
          <p:cNvSpPr/>
          <p:nvPr/>
        </p:nvSpPr>
        <p:spPr>
          <a:xfrm>
            <a:off x="4955121" y="5574684"/>
            <a:ext cx="1431634" cy="108517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28" name="连接符: 肘形 1027">
            <a:extLst>
              <a:ext uri="{FF2B5EF4-FFF2-40B4-BE49-F238E27FC236}">
                <a16:creationId xmlns:a16="http://schemas.microsoft.com/office/drawing/2014/main" id="{161389FC-3C15-347E-BC3D-17B31D117E1F}"/>
              </a:ext>
            </a:extLst>
          </p:cNvPr>
          <p:cNvCxnSpPr>
            <a:cxnSpLocks/>
            <a:stCxn id="992" idx="3"/>
            <a:endCxn id="95" idx="0"/>
          </p:cNvCxnSpPr>
          <p:nvPr/>
        </p:nvCxnSpPr>
        <p:spPr>
          <a:xfrm flipV="1">
            <a:off x="4061887" y="5802406"/>
            <a:ext cx="1182983" cy="293995"/>
          </a:xfrm>
          <a:prstGeom prst="bentConnector3">
            <a:avLst>
              <a:gd name="adj1" fmla="val 21220"/>
            </a:avLst>
          </a:prstGeom>
          <a:ln>
            <a:tailEnd type="triangle"/>
          </a:ln>
        </p:spPr>
        <p:style>
          <a:lnRef idx="3">
            <a:schemeClr val="dk1"/>
          </a:lnRef>
          <a:fillRef idx="0">
            <a:schemeClr val="dk1"/>
          </a:fillRef>
          <a:effectRef idx="2">
            <a:schemeClr val="dk1"/>
          </a:effectRef>
          <a:fontRef idx="minor">
            <a:schemeClr val="tx1"/>
          </a:fontRef>
        </p:style>
      </p:cxnSp>
      <p:cxnSp>
        <p:nvCxnSpPr>
          <p:cNvPr id="1032" name="连接符: 肘形 1031">
            <a:extLst>
              <a:ext uri="{FF2B5EF4-FFF2-40B4-BE49-F238E27FC236}">
                <a16:creationId xmlns:a16="http://schemas.microsoft.com/office/drawing/2014/main" id="{787BA66D-EA58-5082-6573-E0E19F687DB8}"/>
              </a:ext>
            </a:extLst>
          </p:cNvPr>
          <p:cNvCxnSpPr>
            <a:cxnSpLocks/>
          </p:cNvCxnSpPr>
          <p:nvPr/>
        </p:nvCxnSpPr>
        <p:spPr>
          <a:xfrm>
            <a:off x="4317201" y="6078238"/>
            <a:ext cx="943854" cy="297856"/>
          </a:xfrm>
          <a:prstGeom prst="bentConnector3">
            <a:avLst>
              <a:gd name="adj1" fmla="val -501"/>
            </a:avLst>
          </a:prstGeom>
          <a:ln>
            <a:tailEnd type="triangle"/>
          </a:ln>
        </p:spPr>
        <p:style>
          <a:lnRef idx="3">
            <a:schemeClr val="dk1"/>
          </a:lnRef>
          <a:fillRef idx="0">
            <a:schemeClr val="dk1"/>
          </a:fillRef>
          <a:effectRef idx="2">
            <a:schemeClr val="dk1"/>
          </a:effectRef>
          <a:fontRef idx="minor">
            <a:schemeClr val="tx1"/>
          </a:fontRef>
        </p:style>
      </p:cxnSp>
      <p:sp>
        <p:nvSpPr>
          <p:cNvPr id="1045" name="文本框 1044">
            <a:extLst>
              <a:ext uri="{FF2B5EF4-FFF2-40B4-BE49-F238E27FC236}">
                <a16:creationId xmlns:a16="http://schemas.microsoft.com/office/drawing/2014/main" id="{1B28B125-75E2-6D28-62CE-9EBAE94F9F3F}"/>
              </a:ext>
            </a:extLst>
          </p:cNvPr>
          <p:cNvSpPr txBox="1"/>
          <p:nvPr/>
        </p:nvSpPr>
        <p:spPr>
          <a:xfrm>
            <a:off x="4713939" y="6602967"/>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graphicFrame>
        <p:nvGraphicFramePr>
          <p:cNvPr id="1052" name="表格 1051">
            <a:extLst>
              <a:ext uri="{FF2B5EF4-FFF2-40B4-BE49-F238E27FC236}">
                <a16:creationId xmlns:a16="http://schemas.microsoft.com/office/drawing/2014/main" id="{65ABA204-ADA1-AC2F-1E11-2698B5ADAA4E}"/>
              </a:ext>
            </a:extLst>
          </p:cNvPr>
          <p:cNvGraphicFramePr>
            <a:graphicFrameLocks noGrp="1"/>
          </p:cNvGraphicFramePr>
          <p:nvPr/>
        </p:nvGraphicFramePr>
        <p:xfrm>
          <a:off x="3655397" y="5344736"/>
          <a:ext cx="1653361" cy="457200"/>
        </p:xfrm>
        <a:graphic>
          <a:graphicData uri="http://schemas.openxmlformats.org/drawingml/2006/table">
            <a:tbl>
              <a:tblPr/>
              <a:tblGrid>
                <a:gridCol w="1653361">
                  <a:extLst>
                    <a:ext uri="{9D8B030D-6E8A-4147-A177-3AD203B41FA5}">
                      <a16:colId xmlns:a16="http://schemas.microsoft.com/office/drawing/2014/main" val="2908606597"/>
                    </a:ext>
                  </a:extLst>
                </a:gridCol>
              </a:tblGrid>
              <a:tr h="0">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Performance </a:t>
                      </a:r>
                    </a:p>
                    <a:p>
                      <a:pPr algn="ctr"/>
                      <a:r>
                        <a:rPr lang="en-US" altLang="zh-CN" sz="1200" dirty="0">
                          <a:solidFill>
                            <a:schemeClr val="tx1"/>
                          </a:solidFill>
                          <a:latin typeface="Times New Roman" panose="02020603050405020304" pitchFamily="18" charset="0"/>
                          <a:cs typeface="Times New Roman" panose="02020603050405020304" pitchFamily="18" charset="0"/>
                        </a:rPr>
                        <a:t>enhancement</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1932089866"/>
                  </a:ext>
                </a:extLst>
              </a:tr>
            </a:tbl>
          </a:graphicData>
        </a:graphic>
      </p:graphicFrame>
      <p:graphicFrame>
        <p:nvGraphicFramePr>
          <p:cNvPr id="1057" name="表格 1056">
            <a:extLst>
              <a:ext uri="{FF2B5EF4-FFF2-40B4-BE49-F238E27FC236}">
                <a16:creationId xmlns:a16="http://schemas.microsoft.com/office/drawing/2014/main" id="{A0B84B11-8563-AFF3-2E4D-20587B2505F9}"/>
              </a:ext>
            </a:extLst>
          </p:cNvPr>
          <p:cNvGraphicFramePr>
            <a:graphicFrameLocks noGrp="1"/>
          </p:cNvGraphicFramePr>
          <p:nvPr/>
        </p:nvGraphicFramePr>
        <p:xfrm>
          <a:off x="3948798" y="6360125"/>
          <a:ext cx="1234896" cy="457200"/>
        </p:xfrm>
        <a:graphic>
          <a:graphicData uri="http://schemas.openxmlformats.org/drawingml/2006/table">
            <a:tbl>
              <a:tblPr/>
              <a:tblGrid>
                <a:gridCol w="1234896">
                  <a:extLst>
                    <a:ext uri="{9D8B030D-6E8A-4147-A177-3AD203B41FA5}">
                      <a16:colId xmlns:a16="http://schemas.microsoft.com/office/drawing/2014/main" val="1729289734"/>
                    </a:ext>
                  </a:extLst>
                </a:gridCol>
              </a:tblGrid>
              <a:tr h="309605">
                <a:tc>
                  <a:txBody>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Outcome correction</a:t>
                      </a:r>
                      <a:endParaRPr lang="en-US" sz="1200" b="0" dirty="0">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a:noFill/>
                    </a:lnT>
                    <a:lnB>
                      <a:noFill/>
                    </a:lnB>
                    <a:noFill/>
                  </a:tcPr>
                </a:tc>
                <a:extLst>
                  <a:ext uri="{0D108BD9-81ED-4DB2-BD59-A6C34878D82A}">
                    <a16:rowId xmlns:a16="http://schemas.microsoft.com/office/drawing/2014/main" val="2239148301"/>
                  </a:ext>
                </a:extLst>
              </a:tr>
            </a:tbl>
          </a:graphicData>
        </a:graphic>
      </p:graphicFrame>
      <p:sp>
        <p:nvSpPr>
          <p:cNvPr id="1058" name="文本框 1057">
            <a:extLst>
              <a:ext uri="{FF2B5EF4-FFF2-40B4-BE49-F238E27FC236}">
                <a16:creationId xmlns:a16="http://schemas.microsoft.com/office/drawing/2014/main" id="{D2B57FA1-A880-CD6A-C872-5BACD995E925}"/>
              </a:ext>
            </a:extLst>
          </p:cNvPr>
          <p:cNvSpPr txBox="1"/>
          <p:nvPr/>
        </p:nvSpPr>
        <p:spPr>
          <a:xfrm>
            <a:off x="-32801" y="2489712"/>
            <a:ext cx="5119677"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b) Cue-activated dual prompt generation</a:t>
            </a:r>
          </a:p>
        </p:txBody>
      </p:sp>
      <p:sp>
        <p:nvSpPr>
          <p:cNvPr id="1062" name="文本框 1061">
            <a:extLst>
              <a:ext uri="{FF2B5EF4-FFF2-40B4-BE49-F238E27FC236}">
                <a16:creationId xmlns:a16="http://schemas.microsoft.com/office/drawing/2014/main" id="{34B0EACF-C758-C9FA-7554-0788202876BF}"/>
              </a:ext>
            </a:extLst>
          </p:cNvPr>
          <p:cNvSpPr txBox="1"/>
          <p:nvPr/>
        </p:nvSpPr>
        <p:spPr>
          <a:xfrm>
            <a:off x="6439167" y="-45442"/>
            <a:ext cx="4552106" cy="276999"/>
          </a:xfrm>
          <a:prstGeom prst="rect">
            <a:avLst/>
          </a:prstGeom>
          <a:noFill/>
        </p:spPr>
        <p:txBody>
          <a:bodyPr wrap="square" rtlCol="0">
            <a:spAutoFit/>
          </a:bodyPr>
          <a:lstStyle/>
          <a:p>
            <a:r>
              <a:rPr lang="en-US" altLang="zh-CN" sz="1200" b="1" dirty="0">
                <a:latin typeface="Times New Roman" panose="02020603050405020304" pitchFamily="18" charset="0"/>
                <a:cs typeface="Times New Roman" panose="02020603050405020304" pitchFamily="18" charset="0"/>
              </a:rPr>
              <a:t>c) Prompt-guided transferable dataset ownership verification</a:t>
            </a:r>
          </a:p>
        </p:txBody>
      </p:sp>
      <p:sp>
        <p:nvSpPr>
          <p:cNvPr id="1063" name="椭圆 1062">
            <a:extLst>
              <a:ext uri="{FF2B5EF4-FFF2-40B4-BE49-F238E27FC236}">
                <a16:creationId xmlns:a16="http://schemas.microsoft.com/office/drawing/2014/main" id="{C051DFFE-D73A-9C13-6E35-5520D2DA66AB}"/>
              </a:ext>
            </a:extLst>
          </p:cNvPr>
          <p:cNvSpPr/>
          <p:nvPr/>
        </p:nvSpPr>
        <p:spPr>
          <a:xfrm>
            <a:off x="6952049" y="2456722"/>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64" name="椭圆 1063">
            <a:extLst>
              <a:ext uri="{FF2B5EF4-FFF2-40B4-BE49-F238E27FC236}">
                <a16:creationId xmlns:a16="http://schemas.microsoft.com/office/drawing/2014/main" id="{C1F20587-919B-29A5-784F-3407DCBB1A37}"/>
              </a:ext>
            </a:extLst>
          </p:cNvPr>
          <p:cNvSpPr/>
          <p:nvPr/>
        </p:nvSpPr>
        <p:spPr>
          <a:xfrm>
            <a:off x="7256849" y="2829983"/>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65" name="椭圆 1064">
            <a:extLst>
              <a:ext uri="{FF2B5EF4-FFF2-40B4-BE49-F238E27FC236}">
                <a16:creationId xmlns:a16="http://schemas.microsoft.com/office/drawing/2014/main" id="{1F089439-640D-5B3C-F115-79DB0576CCB5}"/>
              </a:ext>
            </a:extLst>
          </p:cNvPr>
          <p:cNvSpPr/>
          <p:nvPr/>
        </p:nvSpPr>
        <p:spPr>
          <a:xfrm>
            <a:off x="7310763" y="3267877"/>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cxnSp>
        <p:nvCxnSpPr>
          <p:cNvPr id="1066" name="直接连接符 1065">
            <a:extLst>
              <a:ext uri="{FF2B5EF4-FFF2-40B4-BE49-F238E27FC236}">
                <a16:creationId xmlns:a16="http://schemas.microsoft.com/office/drawing/2014/main" id="{EE7D99EF-2B62-D801-3DFE-66067F5575F4}"/>
              </a:ext>
            </a:extLst>
          </p:cNvPr>
          <p:cNvCxnSpPr>
            <a:cxnSpLocks/>
            <a:stCxn id="1063" idx="3"/>
          </p:cNvCxnSpPr>
          <p:nvPr/>
        </p:nvCxnSpPr>
        <p:spPr>
          <a:xfrm flipH="1">
            <a:off x="6729402" y="2572576"/>
            <a:ext cx="241478" cy="237530"/>
          </a:xfrm>
          <a:prstGeom prst="line">
            <a:avLst/>
          </a:prstGeom>
        </p:spPr>
        <p:style>
          <a:lnRef idx="2">
            <a:schemeClr val="dk1"/>
          </a:lnRef>
          <a:fillRef idx="0">
            <a:schemeClr val="dk1"/>
          </a:fillRef>
          <a:effectRef idx="1">
            <a:schemeClr val="dk1"/>
          </a:effectRef>
          <a:fontRef idx="minor">
            <a:schemeClr val="tx1"/>
          </a:fontRef>
        </p:style>
      </p:cxnSp>
      <p:cxnSp>
        <p:nvCxnSpPr>
          <p:cNvPr id="1067" name="直接连接符 1066">
            <a:extLst>
              <a:ext uri="{FF2B5EF4-FFF2-40B4-BE49-F238E27FC236}">
                <a16:creationId xmlns:a16="http://schemas.microsoft.com/office/drawing/2014/main" id="{3DA6CBCA-19A7-45D6-3272-57BA00203BF6}"/>
              </a:ext>
            </a:extLst>
          </p:cNvPr>
          <p:cNvCxnSpPr>
            <a:cxnSpLocks/>
            <a:stCxn id="1063" idx="5"/>
            <a:endCxn id="1064" idx="1"/>
          </p:cNvCxnSpPr>
          <p:nvPr/>
        </p:nvCxnSpPr>
        <p:spPr>
          <a:xfrm>
            <a:off x="7061806" y="2572576"/>
            <a:ext cx="213874" cy="277284"/>
          </a:xfrm>
          <a:prstGeom prst="line">
            <a:avLst/>
          </a:prstGeom>
        </p:spPr>
        <p:style>
          <a:lnRef idx="2">
            <a:schemeClr val="dk1"/>
          </a:lnRef>
          <a:fillRef idx="0">
            <a:schemeClr val="dk1"/>
          </a:fillRef>
          <a:effectRef idx="1">
            <a:schemeClr val="dk1"/>
          </a:effectRef>
          <a:fontRef idx="minor">
            <a:schemeClr val="tx1"/>
          </a:fontRef>
        </p:style>
      </p:cxnSp>
      <p:cxnSp>
        <p:nvCxnSpPr>
          <p:cNvPr id="1068" name="直接连接符 1067">
            <a:extLst>
              <a:ext uri="{FF2B5EF4-FFF2-40B4-BE49-F238E27FC236}">
                <a16:creationId xmlns:a16="http://schemas.microsoft.com/office/drawing/2014/main" id="{C909EFA2-057E-1EEE-AEB8-8DDDFB6985FC}"/>
              </a:ext>
            </a:extLst>
          </p:cNvPr>
          <p:cNvCxnSpPr>
            <a:cxnSpLocks/>
          </p:cNvCxnSpPr>
          <p:nvPr/>
        </p:nvCxnSpPr>
        <p:spPr>
          <a:xfrm>
            <a:off x="6774865" y="2925960"/>
            <a:ext cx="131721" cy="292580"/>
          </a:xfrm>
          <a:prstGeom prst="line">
            <a:avLst/>
          </a:prstGeom>
        </p:spPr>
        <p:style>
          <a:lnRef idx="2">
            <a:schemeClr val="dk1"/>
          </a:lnRef>
          <a:fillRef idx="0">
            <a:schemeClr val="dk1"/>
          </a:fillRef>
          <a:effectRef idx="1">
            <a:schemeClr val="dk1"/>
          </a:effectRef>
          <a:fontRef idx="minor">
            <a:schemeClr val="tx1"/>
          </a:fontRef>
        </p:style>
      </p:cxnSp>
      <p:cxnSp>
        <p:nvCxnSpPr>
          <p:cNvPr id="1069" name="直接连接符 1068">
            <a:extLst>
              <a:ext uri="{FF2B5EF4-FFF2-40B4-BE49-F238E27FC236}">
                <a16:creationId xmlns:a16="http://schemas.microsoft.com/office/drawing/2014/main" id="{A753625D-E238-EB70-D482-5305120377F2}"/>
              </a:ext>
            </a:extLst>
          </p:cNvPr>
          <p:cNvCxnSpPr>
            <a:cxnSpLocks/>
            <a:stCxn id="1064" idx="3"/>
          </p:cNvCxnSpPr>
          <p:nvPr/>
        </p:nvCxnSpPr>
        <p:spPr>
          <a:xfrm flipH="1">
            <a:off x="6997512" y="2945837"/>
            <a:ext cx="278168" cy="272703"/>
          </a:xfrm>
          <a:prstGeom prst="line">
            <a:avLst/>
          </a:prstGeom>
        </p:spPr>
        <p:style>
          <a:lnRef idx="2">
            <a:schemeClr val="dk1"/>
          </a:lnRef>
          <a:fillRef idx="0">
            <a:schemeClr val="dk1"/>
          </a:fillRef>
          <a:effectRef idx="1">
            <a:schemeClr val="dk1"/>
          </a:effectRef>
          <a:fontRef idx="minor">
            <a:schemeClr val="tx1"/>
          </a:fontRef>
        </p:style>
      </p:cxnSp>
      <p:cxnSp>
        <p:nvCxnSpPr>
          <p:cNvPr id="1070" name="直接连接符 1069">
            <a:extLst>
              <a:ext uri="{FF2B5EF4-FFF2-40B4-BE49-F238E27FC236}">
                <a16:creationId xmlns:a16="http://schemas.microsoft.com/office/drawing/2014/main" id="{D0F5A3EE-62BD-BF96-667A-8562A35FF15C}"/>
              </a:ext>
            </a:extLst>
          </p:cNvPr>
          <p:cNvCxnSpPr>
            <a:cxnSpLocks/>
            <a:stCxn id="1079" idx="2"/>
            <a:endCxn id="1064" idx="7"/>
          </p:cNvCxnSpPr>
          <p:nvPr/>
        </p:nvCxnSpPr>
        <p:spPr>
          <a:xfrm flipH="1">
            <a:off x="7366606" y="2820305"/>
            <a:ext cx="247571" cy="29555"/>
          </a:xfrm>
          <a:prstGeom prst="line">
            <a:avLst/>
          </a:prstGeom>
        </p:spPr>
        <p:style>
          <a:lnRef idx="2">
            <a:schemeClr val="dk1"/>
          </a:lnRef>
          <a:fillRef idx="0">
            <a:schemeClr val="dk1"/>
          </a:fillRef>
          <a:effectRef idx="1">
            <a:schemeClr val="dk1"/>
          </a:effectRef>
          <a:fontRef idx="minor">
            <a:schemeClr val="tx1"/>
          </a:fontRef>
        </p:style>
      </p:cxnSp>
      <p:cxnSp>
        <p:nvCxnSpPr>
          <p:cNvPr id="1071" name="直接连接符 1070">
            <a:extLst>
              <a:ext uri="{FF2B5EF4-FFF2-40B4-BE49-F238E27FC236}">
                <a16:creationId xmlns:a16="http://schemas.microsoft.com/office/drawing/2014/main" id="{0C025217-D4E8-1CF7-2A54-54CEB3AD45FD}"/>
              </a:ext>
            </a:extLst>
          </p:cNvPr>
          <p:cNvCxnSpPr>
            <a:cxnSpLocks/>
            <a:stCxn id="1065" idx="0"/>
            <a:endCxn id="1064" idx="4"/>
          </p:cNvCxnSpPr>
          <p:nvPr/>
        </p:nvCxnSpPr>
        <p:spPr>
          <a:xfrm flipH="1" flipV="1">
            <a:off x="7321143" y="2965714"/>
            <a:ext cx="53914" cy="302163"/>
          </a:xfrm>
          <a:prstGeom prst="line">
            <a:avLst/>
          </a:prstGeom>
        </p:spPr>
        <p:style>
          <a:lnRef idx="2">
            <a:schemeClr val="dk1"/>
          </a:lnRef>
          <a:fillRef idx="0">
            <a:schemeClr val="dk1"/>
          </a:fillRef>
          <a:effectRef idx="1">
            <a:schemeClr val="dk1"/>
          </a:effectRef>
          <a:fontRef idx="minor">
            <a:schemeClr val="tx1"/>
          </a:fontRef>
        </p:style>
      </p:cxnSp>
      <p:cxnSp>
        <p:nvCxnSpPr>
          <p:cNvPr id="1072" name="直接连接符 1071">
            <a:extLst>
              <a:ext uri="{FF2B5EF4-FFF2-40B4-BE49-F238E27FC236}">
                <a16:creationId xmlns:a16="http://schemas.microsoft.com/office/drawing/2014/main" id="{35794F99-DF18-9E87-E981-7EAC2C26B470}"/>
              </a:ext>
            </a:extLst>
          </p:cNvPr>
          <p:cNvCxnSpPr>
            <a:cxnSpLocks/>
            <a:stCxn id="1078" idx="1"/>
            <a:endCxn id="1064" idx="5"/>
          </p:cNvCxnSpPr>
          <p:nvPr/>
        </p:nvCxnSpPr>
        <p:spPr>
          <a:xfrm flipH="1" flipV="1">
            <a:off x="7366606" y="2945837"/>
            <a:ext cx="341209" cy="144561"/>
          </a:xfrm>
          <a:prstGeom prst="line">
            <a:avLst/>
          </a:prstGeom>
        </p:spPr>
        <p:style>
          <a:lnRef idx="2">
            <a:schemeClr val="dk1"/>
          </a:lnRef>
          <a:fillRef idx="0">
            <a:schemeClr val="dk1"/>
          </a:fillRef>
          <a:effectRef idx="1">
            <a:schemeClr val="dk1"/>
          </a:effectRef>
          <a:fontRef idx="minor">
            <a:schemeClr val="tx1"/>
          </a:fontRef>
        </p:style>
      </p:cxnSp>
      <p:cxnSp>
        <p:nvCxnSpPr>
          <p:cNvPr id="1073" name="直接连接符 1072">
            <a:extLst>
              <a:ext uri="{FF2B5EF4-FFF2-40B4-BE49-F238E27FC236}">
                <a16:creationId xmlns:a16="http://schemas.microsoft.com/office/drawing/2014/main" id="{011536F8-70B1-AB34-E72B-BAA58BF8A2E6}"/>
              </a:ext>
            </a:extLst>
          </p:cNvPr>
          <p:cNvCxnSpPr>
            <a:cxnSpLocks/>
            <a:stCxn id="1079" idx="5"/>
            <a:endCxn id="1078" idx="0"/>
          </p:cNvCxnSpPr>
          <p:nvPr/>
        </p:nvCxnSpPr>
        <p:spPr>
          <a:xfrm>
            <a:off x="7723934" y="2868293"/>
            <a:ext cx="29344" cy="202228"/>
          </a:xfrm>
          <a:prstGeom prst="line">
            <a:avLst/>
          </a:prstGeom>
        </p:spPr>
        <p:style>
          <a:lnRef idx="2">
            <a:schemeClr val="dk1"/>
          </a:lnRef>
          <a:fillRef idx="0">
            <a:schemeClr val="dk1"/>
          </a:fillRef>
          <a:effectRef idx="1">
            <a:schemeClr val="dk1"/>
          </a:effectRef>
          <a:fontRef idx="minor">
            <a:schemeClr val="tx1"/>
          </a:fontRef>
        </p:style>
      </p:cxnSp>
      <p:cxnSp>
        <p:nvCxnSpPr>
          <p:cNvPr id="1074" name="直接连接符 1073">
            <a:extLst>
              <a:ext uri="{FF2B5EF4-FFF2-40B4-BE49-F238E27FC236}">
                <a16:creationId xmlns:a16="http://schemas.microsoft.com/office/drawing/2014/main" id="{354E7868-B5FD-DD8A-7389-CC184E609515}"/>
              </a:ext>
            </a:extLst>
          </p:cNvPr>
          <p:cNvCxnSpPr>
            <a:cxnSpLocks/>
            <a:stCxn id="1063" idx="4"/>
          </p:cNvCxnSpPr>
          <p:nvPr/>
        </p:nvCxnSpPr>
        <p:spPr>
          <a:xfrm flipH="1">
            <a:off x="6952049" y="2592453"/>
            <a:ext cx="64294" cy="606210"/>
          </a:xfrm>
          <a:prstGeom prst="line">
            <a:avLst/>
          </a:prstGeom>
        </p:spPr>
        <p:style>
          <a:lnRef idx="2">
            <a:schemeClr val="dk1"/>
          </a:lnRef>
          <a:fillRef idx="0">
            <a:schemeClr val="dk1"/>
          </a:fillRef>
          <a:effectRef idx="1">
            <a:schemeClr val="dk1"/>
          </a:effectRef>
          <a:fontRef idx="minor">
            <a:schemeClr val="tx1"/>
          </a:fontRef>
        </p:style>
      </p:cxnSp>
      <p:cxnSp>
        <p:nvCxnSpPr>
          <p:cNvPr id="1075" name="直接连接符 1074">
            <a:extLst>
              <a:ext uri="{FF2B5EF4-FFF2-40B4-BE49-F238E27FC236}">
                <a16:creationId xmlns:a16="http://schemas.microsoft.com/office/drawing/2014/main" id="{953316A0-F8F7-9CA9-DE64-AC6BDD11ECBB}"/>
              </a:ext>
            </a:extLst>
          </p:cNvPr>
          <p:cNvCxnSpPr>
            <a:cxnSpLocks/>
            <a:endCxn id="1065" idx="2"/>
          </p:cNvCxnSpPr>
          <p:nvPr/>
        </p:nvCxnSpPr>
        <p:spPr>
          <a:xfrm>
            <a:off x="6995793" y="3314387"/>
            <a:ext cx="314970" cy="21356"/>
          </a:xfrm>
          <a:prstGeom prst="line">
            <a:avLst/>
          </a:prstGeom>
        </p:spPr>
        <p:style>
          <a:lnRef idx="2">
            <a:schemeClr val="dk1"/>
          </a:lnRef>
          <a:fillRef idx="0">
            <a:schemeClr val="dk1"/>
          </a:fillRef>
          <a:effectRef idx="1">
            <a:schemeClr val="dk1"/>
          </a:effectRef>
          <a:fontRef idx="minor">
            <a:schemeClr val="tx1"/>
          </a:fontRef>
        </p:style>
      </p:cxnSp>
      <p:sp>
        <p:nvSpPr>
          <p:cNvPr id="1076" name="椭圆 1075">
            <a:extLst>
              <a:ext uri="{FF2B5EF4-FFF2-40B4-BE49-F238E27FC236}">
                <a16:creationId xmlns:a16="http://schemas.microsoft.com/office/drawing/2014/main" id="{CC9076E6-DB38-38CF-E1DF-D6313281DAB3}"/>
              </a:ext>
            </a:extLst>
          </p:cNvPr>
          <p:cNvSpPr/>
          <p:nvPr/>
        </p:nvSpPr>
        <p:spPr>
          <a:xfrm>
            <a:off x="6882511" y="3202134"/>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7" name="椭圆 1076">
            <a:extLst>
              <a:ext uri="{FF2B5EF4-FFF2-40B4-BE49-F238E27FC236}">
                <a16:creationId xmlns:a16="http://schemas.microsoft.com/office/drawing/2014/main" id="{59A6061D-2600-D902-E444-D1E963333ACC}"/>
              </a:ext>
            </a:extLst>
          </p:cNvPr>
          <p:cNvSpPr/>
          <p:nvPr/>
        </p:nvSpPr>
        <p:spPr>
          <a:xfrm>
            <a:off x="6692947" y="279311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078" name="椭圆 1077">
            <a:extLst>
              <a:ext uri="{FF2B5EF4-FFF2-40B4-BE49-F238E27FC236}">
                <a16:creationId xmlns:a16="http://schemas.microsoft.com/office/drawing/2014/main" id="{CAF95E7F-6928-4E84-D5B8-290768409E20}"/>
              </a:ext>
            </a:extLst>
          </p:cNvPr>
          <p:cNvSpPr/>
          <p:nvPr/>
        </p:nvSpPr>
        <p:spPr>
          <a:xfrm>
            <a:off x="7688984" y="3070521"/>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79" name="椭圆 1078">
            <a:extLst>
              <a:ext uri="{FF2B5EF4-FFF2-40B4-BE49-F238E27FC236}">
                <a16:creationId xmlns:a16="http://schemas.microsoft.com/office/drawing/2014/main" id="{4EF0035D-3C6B-4CAE-7A27-A3F78970151F}"/>
              </a:ext>
            </a:extLst>
          </p:cNvPr>
          <p:cNvSpPr/>
          <p:nvPr/>
        </p:nvSpPr>
        <p:spPr>
          <a:xfrm>
            <a:off x="7614177" y="275243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080" name="文本框 1079">
            <a:extLst>
              <a:ext uri="{FF2B5EF4-FFF2-40B4-BE49-F238E27FC236}">
                <a16:creationId xmlns:a16="http://schemas.microsoft.com/office/drawing/2014/main" id="{ED409141-F091-4976-4B98-294A8C0478D1}"/>
              </a:ext>
            </a:extLst>
          </p:cNvPr>
          <p:cNvSpPr txBox="1"/>
          <p:nvPr/>
        </p:nvSpPr>
        <p:spPr>
          <a:xfrm>
            <a:off x="6879303" y="235760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081" name="文本框 1080">
            <a:extLst>
              <a:ext uri="{FF2B5EF4-FFF2-40B4-BE49-F238E27FC236}">
                <a16:creationId xmlns:a16="http://schemas.microsoft.com/office/drawing/2014/main" id="{FACD5DEB-72DB-D933-4BC3-A3BAAC9F2066}"/>
              </a:ext>
            </a:extLst>
          </p:cNvPr>
          <p:cNvSpPr txBox="1"/>
          <p:nvPr/>
        </p:nvSpPr>
        <p:spPr>
          <a:xfrm>
            <a:off x="7177212" y="2744908"/>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19" name="直接连接符 1118">
            <a:extLst>
              <a:ext uri="{FF2B5EF4-FFF2-40B4-BE49-F238E27FC236}">
                <a16:creationId xmlns:a16="http://schemas.microsoft.com/office/drawing/2014/main" id="{90940ACD-1B1D-55D9-35C4-3996D8610B7C}"/>
              </a:ext>
            </a:extLst>
          </p:cNvPr>
          <p:cNvCxnSpPr>
            <a:cxnSpLocks/>
          </p:cNvCxnSpPr>
          <p:nvPr/>
        </p:nvCxnSpPr>
        <p:spPr>
          <a:xfrm flipH="1">
            <a:off x="7331878" y="2527351"/>
            <a:ext cx="34728" cy="311085"/>
          </a:xfrm>
          <a:prstGeom prst="line">
            <a:avLst/>
          </a:prstGeom>
        </p:spPr>
        <p:style>
          <a:lnRef idx="2">
            <a:schemeClr val="dk1"/>
          </a:lnRef>
          <a:fillRef idx="0">
            <a:schemeClr val="dk1"/>
          </a:fillRef>
          <a:effectRef idx="1">
            <a:schemeClr val="dk1"/>
          </a:effectRef>
          <a:fontRef idx="minor">
            <a:schemeClr val="tx1"/>
          </a:fontRef>
        </p:style>
      </p:cxnSp>
      <p:sp>
        <p:nvSpPr>
          <p:cNvPr id="1120" name="椭圆 1119">
            <a:extLst>
              <a:ext uri="{FF2B5EF4-FFF2-40B4-BE49-F238E27FC236}">
                <a16:creationId xmlns:a16="http://schemas.microsoft.com/office/drawing/2014/main" id="{C4D1ABE0-E87A-2F64-C19F-B40E5B56F885}"/>
              </a:ext>
            </a:extLst>
          </p:cNvPr>
          <p:cNvSpPr/>
          <p:nvPr/>
        </p:nvSpPr>
        <p:spPr>
          <a:xfrm>
            <a:off x="7309019" y="2438933"/>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121" name="文本框 1120">
            <a:extLst>
              <a:ext uri="{FF2B5EF4-FFF2-40B4-BE49-F238E27FC236}">
                <a16:creationId xmlns:a16="http://schemas.microsoft.com/office/drawing/2014/main" id="{E32261A5-A958-C6CC-548F-61F39C5676CF}"/>
              </a:ext>
            </a:extLst>
          </p:cNvPr>
          <p:cNvSpPr txBox="1"/>
          <p:nvPr/>
        </p:nvSpPr>
        <p:spPr>
          <a:xfrm>
            <a:off x="6614561" y="2691570"/>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22" name="文本框 1121">
            <a:extLst>
              <a:ext uri="{FF2B5EF4-FFF2-40B4-BE49-F238E27FC236}">
                <a16:creationId xmlns:a16="http://schemas.microsoft.com/office/drawing/2014/main" id="{BBD99BFB-5EFC-05F0-64C4-F24866245EF8}"/>
              </a:ext>
            </a:extLst>
          </p:cNvPr>
          <p:cNvSpPr txBox="1"/>
          <p:nvPr/>
        </p:nvSpPr>
        <p:spPr>
          <a:xfrm>
            <a:off x="7536312" y="2672123"/>
            <a:ext cx="292068" cy="276999"/>
          </a:xfrm>
          <a:prstGeom prst="rect">
            <a:avLst/>
          </a:prstGeom>
          <a:noFill/>
        </p:spPr>
        <p:txBody>
          <a:bodyPr wrap="squar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cxnSp>
        <p:nvCxnSpPr>
          <p:cNvPr id="1123" name="直接连接符 1122">
            <a:extLst>
              <a:ext uri="{FF2B5EF4-FFF2-40B4-BE49-F238E27FC236}">
                <a16:creationId xmlns:a16="http://schemas.microsoft.com/office/drawing/2014/main" id="{57546320-DB9D-02E1-444A-0BB9516CEDBC}"/>
              </a:ext>
            </a:extLst>
          </p:cNvPr>
          <p:cNvCxnSpPr>
            <a:cxnSpLocks/>
            <a:stCxn id="1127" idx="2"/>
            <a:endCxn id="1124" idx="6"/>
          </p:cNvCxnSpPr>
          <p:nvPr/>
        </p:nvCxnSpPr>
        <p:spPr>
          <a:xfrm flipH="1">
            <a:off x="7910802" y="2894732"/>
            <a:ext cx="87444" cy="725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4" name="椭圆 1123">
            <a:extLst>
              <a:ext uri="{FF2B5EF4-FFF2-40B4-BE49-F238E27FC236}">
                <a16:creationId xmlns:a16="http://schemas.microsoft.com/office/drawing/2014/main" id="{6F17140D-6BDC-25A6-C855-AF436058A283}"/>
              </a:ext>
            </a:extLst>
          </p:cNvPr>
          <p:cNvSpPr/>
          <p:nvPr/>
        </p:nvSpPr>
        <p:spPr>
          <a:xfrm>
            <a:off x="7832830" y="2863003"/>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5" name="直接连接符 1124">
            <a:extLst>
              <a:ext uri="{FF2B5EF4-FFF2-40B4-BE49-F238E27FC236}">
                <a16:creationId xmlns:a16="http://schemas.microsoft.com/office/drawing/2014/main" id="{72AD0ECD-7FA5-BD1D-58E2-CABBB8E9A59E}"/>
              </a:ext>
            </a:extLst>
          </p:cNvPr>
          <p:cNvCxnSpPr>
            <a:cxnSpLocks/>
            <a:stCxn id="1127" idx="0"/>
            <a:endCxn id="1126" idx="5"/>
          </p:cNvCxnSpPr>
          <p:nvPr/>
        </p:nvCxnSpPr>
        <p:spPr>
          <a:xfrm flipH="1" flipV="1">
            <a:off x="7949729" y="2791439"/>
            <a:ext cx="87503" cy="64307"/>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26" name="椭圆 1125">
            <a:extLst>
              <a:ext uri="{FF2B5EF4-FFF2-40B4-BE49-F238E27FC236}">
                <a16:creationId xmlns:a16="http://schemas.microsoft.com/office/drawing/2014/main" id="{90FAAB20-47EB-0805-6E07-620C6EB87873}"/>
              </a:ext>
            </a:extLst>
          </p:cNvPr>
          <p:cNvSpPr/>
          <p:nvPr/>
        </p:nvSpPr>
        <p:spPr>
          <a:xfrm>
            <a:off x="7883176" y="272488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7" name="椭圆 1126">
            <a:extLst>
              <a:ext uri="{FF2B5EF4-FFF2-40B4-BE49-F238E27FC236}">
                <a16:creationId xmlns:a16="http://schemas.microsoft.com/office/drawing/2014/main" id="{AD132E64-5A24-BBB4-9B71-273771D3EFF2}"/>
              </a:ext>
            </a:extLst>
          </p:cNvPr>
          <p:cNvSpPr/>
          <p:nvPr/>
        </p:nvSpPr>
        <p:spPr>
          <a:xfrm>
            <a:off x="7998246" y="2855746"/>
            <a:ext cx="77972" cy="77972"/>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8" name="直接连接符 1127">
            <a:extLst>
              <a:ext uri="{FF2B5EF4-FFF2-40B4-BE49-F238E27FC236}">
                <a16:creationId xmlns:a16="http://schemas.microsoft.com/office/drawing/2014/main" id="{EE795C27-0D15-29CA-91A3-04FF0801ECC3}"/>
              </a:ext>
            </a:extLst>
          </p:cNvPr>
          <p:cNvCxnSpPr>
            <a:cxnSpLocks/>
            <a:stCxn id="1124" idx="4"/>
            <a:endCxn id="1078" idx="7"/>
          </p:cNvCxnSpPr>
          <p:nvPr/>
        </p:nvCxnSpPr>
        <p:spPr>
          <a:xfrm flipH="1">
            <a:off x="7798741" y="2940975"/>
            <a:ext cx="73075" cy="149423"/>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cxnSp>
        <p:nvCxnSpPr>
          <p:cNvPr id="1129" name="直接连接符 1128">
            <a:extLst>
              <a:ext uri="{FF2B5EF4-FFF2-40B4-BE49-F238E27FC236}">
                <a16:creationId xmlns:a16="http://schemas.microsoft.com/office/drawing/2014/main" id="{2822E467-EB99-8B3F-35AF-70A71CF4BCD8}"/>
              </a:ext>
            </a:extLst>
          </p:cNvPr>
          <p:cNvCxnSpPr>
            <a:cxnSpLocks/>
            <a:stCxn id="1126" idx="2"/>
            <a:endCxn id="1079" idx="7"/>
          </p:cNvCxnSpPr>
          <p:nvPr/>
        </p:nvCxnSpPr>
        <p:spPr>
          <a:xfrm flipH="1">
            <a:off x="7723934" y="2763872"/>
            <a:ext cx="159242" cy="8444"/>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0" name="椭圆 1129">
            <a:extLst>
              <a:ext uri="{FF2B5EF4-FFF2-40B4-BE49-F238E27FC236}">
                <a16:creationId xmlns:a16="http://schemas.microsoft.com/office/drawing/2014/main" id="{6F4FD18C-64A1-EAFA-68B3-851BE85A120E}"/>
              </a:ext>
            </a:extLst>
          </p:cNvPr>
          <p:cNvSpPr/>
          <p:nvPr/>
        </p:nvSpPr>
        <p:spPr>
          <a:xfrm>
            <a:off x="7965979" y="3066259"/>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cxnSp>
        <p:nvCxnSpPr>
          <p:cNvPr id="1131" name="直接连接符 1130">
            <a:extLst>
              <a:ext uri="{FF2B5EF4-FFF2-40B4-BE49-F238E27FC236}">
                <a16:creationId xmlns:a16="http://schemas.microsoft.com/office/drawing/2014/main" id="{68865CB0-9FE8-9FBB-48FE-DCC3136D5627}"/>
              </a:ext>
            </a:extLst>
          </p:cNvPr>
          <p:cNvCxnSpPr>
            <a:cxnSpLocks/>
            <a:stCxn id="1127" idx="4"/>
            <a:endCxn id="1130" idx="0"/>
          </p:cNvCxnSpPr>
          <p:nvPr/>
        </p:nvCxnSpPr>
        <p:spPr>
          <a:xfrm flipH="1">
            <a:off x="8030273" y="2933718"/>
            <a:ext cx="6959" cy="132541"/>
          </a:xfrm>
          <a:prstGeom prst="line">
            <a:avLst/>
          </a:prstGeom>
          <a:ln w="19050">
            <a:solidFill>
              <a:srgbClr val="00B050"/>
            </a:solidFill>
          </a:ln>
        </p:spPr>
        <p:style>
          <a:lnRef idx="2">
            <a:schemeClr val="dk1"/>
          </a:lnRef>
          <a:fillRef idx="0">
            <a:schemeClr val="dk1"/>
          </a:fillRef>
          <a:effectRef idx="1">
            <a:schemeClr val="dk1"/>
          </a:effectRef>
          <a:fontRef idx="minor">
            <a:schemeClr val="tx1"/>
          </a:fontRef>
        </p:style>
      </p:cxnSp>
      <p:sp>
        <p:nvSpPr>
          <p:cNvPr id="1132" name="文本框 1131">
            <a:extLst>
              <a:ext uri="{FF2B5EF4-FFF2-40B4-BE49-F238E27FC236}">
                <a16:creationId xmlns:a16="http://schemas.microsoft.com/office/drawing/2014/main" id="{E97624C2-4C66-D865-A765-7D4471CA43A6}"/>
              </a:ext>
            </a:extLst>
          </p:cNvPr>
          <p:cNvSpPr txBox="1"/>
          <p:nvPr/>
        </p:nvSpPr>
        <p:spPr>
          <a:xfrm>
            <a:off x="7629165" y="3015175"/>
            <a:ext cx="242374" cy="246221"/>
          </a:xfrm>
          <a:prstGeom prst="rect">
            <a:avLst/>
          </a:prstGeom>
          <a:noFill/>
        </p:spPr>
        <p:txBody>
          <a:bodyPr wrap="squar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cxnSp>
        <p:nvCxnSpPr>
          <p:cNvPr id="1133" name="直接连接符 1132">
            <a:extLst>
              <a:ext uri="{FF2B5EF4-FFF2-40B4-BE49-F238E27FC236}">
                <a16:creationId xmlns:a16="http://schemas.microsoft.com/office/drawing/2014/main" id="{6F57B662-0302-D2A7-87A6-1A669CF3C5F5}"/>
              </a:ext>
            </a:extLst>
          </p:cNvPr>
          <p:cNvCxnSpPr>
            <a:cxnSpLocks/>
            <a:stCxn id="1130" idx="2"/>
            <a:endCxn id="1078" idx="5"/>
          </p:cNvCxnSpPr>
          <p:nvPr/>
        </p:nvCxnSpPr>
        <p:spPr>
          <a:xfrm flipH="1">
            <a:off x="7798741" y="3134125"/>
            <a:ext cx="167238" cy="52250"/>
          </a:xfrm>
          <a:prstGeom prst="line">
            <a:avLst/>
          </a:prstGeom>
        </p:spPr>
        <p:style>
          <a:lnRef idx="2">
            <a:schemeClr val="dk1"/>
          </a:lnRef>
          <a:fillRef idx="0">
            <a:schemeClr val="dk1"/>
          </a:fillRef>
          <a:effectRef idx="1">
            <a:schemeClr val="dk1"/>
          </a:effectRef>
          <a:fontRef idx="minor">
            <a:schemeClr val="tx1"/>
          </a:fontRef>
        </p:style>
      </p:cxnSp>
      <p:sp>
        <p:nvSpPr>
          <p:cNvPr id="1134" name="文本框 1133">
            <a:extLst>
              <a:ext uri="{FF2B5EF4-FFF2-40B4-BE49-F238E27FC236}">
                <a16:creationId xmlns:a16="http://schemas.microsoft.com/office/drawing/2014/main" id="{827BAA93-67E8-8088-1F70-87B13FAAEE30}"/>
              </a:ext>
            </a:extLst>
          </p:cNvPr>
          <p:cNvSpPr txBox="1"/>
          <p:nvPr/>
        </p:nvSpPr>
        <p:spPr>
          <a:xfrm>
            <a:off x="7481798" y="311753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1135" name="椭圆 1134">
            <a:extLst>
              <a:ext uri="{FF2B5EF4-FFF2-40B4-BE49-F238E27FC236}">
                <a16:creationId xmlns:a16="http://schemas.microsoft.com/office/drawing/2014/main" id="{17EC984F-B359-7396-77FE-B5CECED53369}"/>
              </a:ext>
            </a:extLst>
          </p:cNvPr>
          <p:cNvSpPr/>
          <p:nvPr/>
        </p:nvSpPr>
        <p:spPr>
          <a:xfrm>
            <a:off x="7430805" y="2638361"/>
            <a:ext cx="781104" cy="763257"/>
          </a:xfrm>
          <a:prstGeom prst="ellipse">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6" name="文本框 1135">
            <a:extLst>
              <a:ext uri="{FF2B5EF4-FFF2-40B4-BE49-F238E27FC236}">
                <a16:creationId xmlns:a16="http://schemas.microsoft.com/office/drawing/2014/main" id="{5558F684-E3A8-AF7C-BFDE-5E3BF7452F09}"/>
              </a:ext>
            </a:extLst>
          </p:cNvPr>
          <p:cNvSpPr txBox="1"/>
          <p:nvPr/>
        </p:nvSpPr>
        <p:spPr>
          <a:xfrm>
            <a:off x="6810553" y="3098871"/>
            <a:ext cx="274434" cy="307777"/>
          </a:xfrm>
          <a:prstGeom prst="rect">
            <a:avLst/>
          </a:prstGeom>
          <a:noFill/>
        </p:spPr>
        <p:txBody>
          <a:bodyPr wrap="square" rtlCol="0">
            <a:spAutoFit/>
          </a:bodyPr>
          <a:lstStyle/>
          <a:p>
            <a:r>
              <a:rPr lang="en-US" altLang="zh-CN" sz="1400" b="1" dirty="0"/>
              <a:t>-</a:t>
            </a:r>
            <a:endParaRPr lang="zh-CN" altLang="en-US" sz="1400" b="1" dirty="0"/>
          </a:p>
        </p:txBody>
      </p:sp>
      <p:sp>
        <p:nvSpPr>
          <p:cNvPr id="1137" name="矩形 1136">
            <a:extLst>
              <a:ext uri="{FF2B5EF4-FFF2-40B4-BE49-F238E27FC236}">
                <a16:creationId xmlns:a16="http://schemas.microsoft.com/office/drawing/2014/main" id="{6DF1EBA6-8D6F-70F1-7979-B067FDA8BD25}"/>
              </a:ext>
            </a:extLst>
          </p:cNvPr>
          <p:cNvSpPr/>
          <p:nvPr/>
        </p:nvSpPr>
        <p:spPr>
          <a:xfrm>
            <a:off x="6673554" y="2400053"/>
            <a:ext cx="1557030" cy="107932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8" name="文本框 1137">
            <a:extLst>
              <a:ext uri="{FF2B5EF4-FFF2-40B4-BE49-F238E27FC236}">
                <a16:creationId xmlns:a16="http://schemas.microsoft.com/office/drawing/2014/main" id="{A02F72D2-FB7C-F08E-6A0E-47431524D228}"/>
              </a:ext>
            </a:extLst>
          </p:cNvPr>
          <p:cNvSpPr txBox="1"/>
          <p:nvPr/>
        </p:nvSpPr>
        <p:spPr>
          <a:xfrm>
            <a:off x="6597039" y="3509216"/>
            <a:ext cx="1844011"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Harmless </a:t>
            </a:r>
            <a:r>
              <a:rPr lang="en-US" altLang="zh-CN" sz="1200" dirty="0">
                <a:solidFill>
                  <a:srgbClr val="2C2C36"/>
                </a:solidFill>
                <a:latin typeface="Times New Roman" panose="02020603050405020304" pitchFamily="18" charset="0"/>
                <a:cs typeface="Times New Roman" panose="02020603050405020304" pitchFamily="18" charset="0"/>
              </a:rPr>
              <a:t>p</a:t>
            </a:r>
            <a:r>
              <a:rPr lang="en-US" altLang="zh-CN" sz="1200" i="0" dirty="0">
                <a:solidFill>
                  <a:srgbClr val="2C2C36"/>
                </a:solidFill>
                <a:effectLst/>
                <a:latin typeface="Times New Roman" panose="02020603050405020304" pitchFamily="18" charset="0"/>
                <a:cs typeface="Times New Roman" panose="02020603050405020304" pitchFamily="18" charset="0"/>
              </a:rPr>
              <a:t>erturbed </a:t>
            </a:r>
            <a:r>
              <a:rPr lang="en-US" altLang="zh-CN" sz="1200" dirty="0">
                <a:latin typeface="Times New Roman" panose="02020603050405020304" pitchFamily="18" charset="0"/>
                <a:cs typeface="Times New Roman" panose="02020603050405020304" pitchFamily="18" charset="0"/>
              </a:rPr>
              <a:t>graph</a:t>
            </a:r>
            <a:endParaRPr lang="zh-CN" altLang="en-US" sz="1200" dirty="0">
              <a:latin typeface="Times New Roman" panose="02020603050405020304" pitchFamily="18" charset="0"/>
              <a:cs typeface="Times New Roman" panose="02020603050405020304" pitchFamily="18" charset="0"/>
            </a:endParaRPr>
          </a:p>
        </p:txBody>
      </p:sp>
      <p:sp>
        <p:nvSpPr>
          <p:cNvPr id="1140" name="文本框 1139">
            <a:extLst>
              <a:ext uri="{FF2B5EF4-FFF2-40B4-BE49-F238E27FC236}">
                <a16:creationId xmlns:a16="http://schemas.microsoft.com/office/drawing/2014/main" id="{E01C99FA-9899-84E2-9239-928CCDDD6FB0}"/>
              </a:ext>
            </a:extLst>
          </p:cNvPr>
          <p:cNvSpPr txBox="1"/>
          <p:nvPr/>
        </p:nvSpPr>
        <p:spPr>
          <a:xfrm>
            <a:off x="6699554" y="603989"/>
            <a:ext cx="1909371" cy="461665"/>
          </a:xfrm>
          <a:prstGeom prst="rect">
            <a:avLst/>
          </a:prstGeom>
          <a:noFill/>
        </p:spPr>
        <p:txBody>
          <a:bodyPr wrap="square">
            <a:spAutoFit/>
          </a:bodyPr>
          <a:lstStyle/>
          <a:p>
            <a:pPr algn="ctr"/>
            <a:r>
              <a:rPr lang="en-US" altLang="zh-CN" sz="1200" dirty="0">
                <a:solidFill>
                  <a:srgbClr val="2C2C36"/>
                </a:solidFill>
                <a:latin typeface="Times New Roman" panose="02020603050405020304" pitchFamily="18" charset="0"/>
                <a:cs typeface="Times New Roman" panose="02020603050405020304" pitchFamily="18" charset="0"/>
              </a:rPr>
              <a:t>Ownership verification via decision </a:t>
            </a:r>
            <a:r>
              <a:rPr lang="en-US" altLang="zh-CN" sz="1200" dirty="0">
                <a:latin typeface="Times New Roman" panose="02020603050405020304" pitchFamily="18" charset="0"/>
                <a:cs typeface="Times New Roman" panose="02020603050405020304" pitchFamily="18" charset="0"/>
              </a:rPr>
              <a:t>consistency</a:t>
            </a:r>
            <a:endParaRPr lang="zh-CN" altLang="en-US" sz="1200" dirty="0">
              <a:latin typeface="Times New Roman" panose="02020603050405020304" pitchFamily="18" charset="0"/>
              <a:cs typeface="Times New Roman" panose="02020603050405020304" pitchFamily="18" charset="0"/>
            </a:endParaRPr>
          </a:p>
        </p:txBody>
      </p:sp>
      <p:cxnSp>
        <p:nvCxnSpPr>
          <p:cNvPr id="1141" name="直接箭头连接符 1140">
            <a:extLst>
              <a:ext uri="{FF2B5EF4-FFF2-40B4-BE49-F238E27FC236}">
                <a16:creationId xmlns:a16="http://schemas.microsoft.com/office/drawing/2014/main" id="{49BBA20B-560E-A6D4-CDF4-A645AD4E4A6B}"/>
              </a:ext>
            </a:extLst>
          </p:cNvPr>
          <p:cNvCxnSpPr>
            <a:cxnSpLocks/>
          </p:cNvCxnSpPr>
          <p:nvPr/>
        </p:nvCxnSpPr>
        <p:spPr>
          <a:xfrm>
            <a:off x="8581186" y="872395"/>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43" name="文本框 1142">
            <a:extLst>
              <a:ext uri="{FF2B5EF4-FFF2-40B4-BE49-F238E27FC236}">
                <a16:creationId xmlns:a16="http://schemas.microsoft.com/office/drawing/2014/main" id="{C5C0CAE6-92C6-6C32-1062-131D27F308E0}"/>
              </a:ext>
            </a:extLst>
          </p:cNvPr>
          <p:cNvSpPr txBox="1"/>
          <p:nvPr/>
        </p:nvSpPr>
        <p:spPr>
          <a:xfrm>
            <a:off x="9168932" y="603129"/>
            <a:ext cx="1938327"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a:t>
            </a:r>
            <a:r>
              <a:rPr lang="en-US" altLang="zh-CN" sz="1200" i="0" dirty="0">
                <a:effectLst/>
                <a:latin typeface="Times New Roman" panose="02020603050405020304" pitchFamily="18" charset="0"/>
                <a:cs typeface="Times New Roman" panose="02020603050405020304" pitchFamily="18" charset="0"/>
              </a:rPr>
              <a:t>oth models yield identical class predictions</a:t>
            </a:r>
            <a:endParaRPr lang="zh-CN" altLang="en-US" sz="1200" dirty="0">
              <a:latin typeface="Times New Roman" panose="02020603050405020304" pitchFamily="18" charset="0"/>
              <a:cs typeface="Times New Roman" panose="02020603050405020304" pitchFamily="18" charset="0"/>
            </a:endParaRPr>
          </a:p>
        </p:txBody>
      </p:sp>
      <p:sp>
        <p:nvSpPr>
          <p:cNvPr id="1147" name="文本框 1146">
            <a:extLst>
              <a:ext uri="{FF2B5EF4-FFF2-40B4-BE49-F238E27FC236}">
                <a16:creationId xmlns:a16="http://schemas.microsoft.com/office/drawing/2014/main" id="{C258CA85-C583-6332-B696-2C6DC8E71B14}"/>
              </a:ext>
            </a:extLst>
          </p:cNvPr>
          <p:cNvSpPr txBox="1"/>
          <p:nvPr/>
        </p:nvSpPr>
        <p:spPr>
          <a:xfrm>
            <a:off x="6742505" y="1252868"/>
            <a:ext cx="1836249"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Ownership verification via distribution alignment</a:t>
            </a:r>
            <a:endParaRPr lang="zh-CN" altLang="en-US" sz="1200" dirty="0">
              <a:latin typeface="Times New Roman" panose="02020603050405020304" pitchFamily="18" charset="0"/>
              <a:cs typeface="Times New Roman" panose="02020603050405020304" pitchFamily="18" charset="0"/>
            </a:endParaRPr>
          </a:p>
        </p:txBody>
      </p:sp>
      <p:cxnSp>
        <p:nvCxnSpPr>
          <p:cNvPr id="1148" name="直接箭头连接符 1147">
            <a:extLst>
              <a:ext uri="{FF2B5EF4-FFF2-40B4-BE49-F238E27FC236}">
                <a16:creationId xmlns:a16="http://schemas.microsoft.com/office/drawing/2014/main" id="{67EF1135-1609-4D51-A7F6-78D585A70C22}"/>
              </a:ext>
            </a:extLst>
          </p:cNvPr>
          <p:cNvCxnSpPr>
            <a:cxnSpLocks/>
          </p:cNvCxnSpPr>
          <p:nvPr/>
        </p:nvCxnSpPr>
        <p:spPr>
          <a:xfrm>
            <a:off x="8617929" y="1517627"/>
            <a:ext cx="4098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50" name="文本框 1149">
            <a:extLst>
              <a:ext uri="{FF2B5EF4-FFF2-40B4-BE49-F238E27FC236}">
                <a16:creationId xmlns:a16="http://schemas.microsoft.com/office/drawing/2014/main" id="{5CACA25F-20D2-1F7A-DFC2-157F00B11848}"/>
              </a:ext>
            </a:extLst>
          </p:cNvPr>
          <p:cNvSpPr txBox="1"/>
          <p:nvPr/>
        </p:nvSpPr>
        <p:spPr>
          <a:xfrm>
            <a:off x="9072737" y="1249470"/>
            <a:ext cx="216264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Both models exhibit similar probability distributions</a:t>
            </a:r>
            <a:endParaRPr lang="zh-CN" altLang="en-US" sz="1200" dirty="0">
              <a:solidFill>
                <a:srgbClr val="FF0000"/>
              </a:solidFill>
              <a:latin typeface="Times New Roman" panose="02020603050405020304" pitchFamily="18" charset="0"/>
              <a:cs typeface="Times New Roman" panose="02020603050405020304" pitchFamily="18" charset="0"/>
            </a:endParaRPr>
          </a:p>
        </p:txBody>
      </p:sp>
      <p:sp>
        <p:nvSpPr>
          <p:cNvPr id="322" name="文本框 321">
            <a:extLst>
              <a:ext uri="{FF2B5EF4-FFF2-40B4-BE49-F238E27FC236}">
                <a16:creationId xmlns:a16="http://schemas.microsoft.com/office/drawing/2014/main" id="{8095FDE5-32E7-5CC2-DD32-4988D8AA9827}"/>
              </a:ext>
            </a:extLst>
          </p:cNvPr>
          <p:cNvSpPr txBox="1"/>
          <p:nvPr/>
        </p:nvSpPr>
        <p:spPr>
          <a:xfrm>
            <a:off x="6578158" y="381154"/>
            <a:ext cx="2439197" cy="276999"/>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consistency inspection</a:t>
            </a:r>
            <a:endParaRPr lang="en-US" altLang="zh-CN" sz="1200" i="0" dirty="0">
              <a:solidFill>
                <a:srgbClr val="FF0000"/>
              </a:solidFill>
              <a:effectLst/>
              <a:latin typeface="Times New Roman" panose="02020603050405020304" pitchFamily="18" charset="0"/>
              <a:cs typeface="Times New Roman" panose="02020603050405020304" pitchFamily="18" charset="0"/>
            </a:endParaRPr>
          </a:p>
        </p:txBody>
      </p:sp>
      <p:sp>
        <p:nvSpPr>
          <p:cNvPr id="324" name="文本框 323">
            <a:extLst>
              <a:ext uri="{FF2B5EF4-FFF2-40B4-BE49-F238E27FC236}">
                <a16:creationId xmlns:a16="http://schemas.microsoft.com/office/drawing/2014/main" id="{E5B4E87E-11F7-DAC1-C09B-E1BC3B28A630}"/>
              </a:ext>
            </a:extLst>
          </p:cNvPr>
          <p:cNvSpPr txBox="1"/>
          <p:nvPr/>
        </p:nvSpPr>
        <p:spPr>
          <a:xfrm>
            <a:off x="6578158" y="1049628"/>
            <a:ext cx="265320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pic>
        <p:nvPicPr>
          <p:cNvPr id="328" name="图片 327">
            <a:extLst>
              <a:ext uri="{FF2B5EF4-FFF2-40B4-BE49-F238E27FC236}">
                <a16:creationId xmlns:a16="http://schemas.microsoft.com/office/drawing/2014/main" id="{AC9E0CB0-3351-9F3F-88DF-CD5BD61D38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5073" y="1969845"/>
            <a:ext cx="892473" cy="957600"/>
          </a:xfrm>
          <a:prstGeom prst="rect">
            <a:avLst/>
          </a:prstGeom>
        </p:spPr>
      </p:pic>
      <p:grpSp>
        <p:nvGrpSpPr>
          <p:cNvPr id="333" name="Google Shape;4303;p42">
            <a:extLst>
              <a:ext uri="{FF2B5EF4-FFF2-40B4-BE49-F238E27FC236}">
                <a16:creationId xmlns:a16="http://schemas.microsoft.com/office/drawing/2014/main" id="{68066E69-E919-2C34-BF0E-3879481C42F1}"/>
              </a:ext>
            </a:extLst>
          </p:cNvPr>
          <p:cNvGrpSpPr/>
          <p:nvPr/>
        </p:nvGrpSpPr>
        <p:grpSpPr>
          <a:xfrm rot="16200000">
            <a:off x="8810124" y="1974119"/>
            <a:ext cx="192428" cy="520706"/>
            <a:chOff x="6545125" y="610550"/>
            <a:chExt cx="274900" cy="822600"/>
          </a:xfrm>
          <a:solidFill>
            <a:srgbClr val="E3EEFF"/>
          </a:solidFill>
        </p:grpSpPr>
        <p:sp>
          <p:nvSpPr>
            <p:cNvPr id="334" name="Google Shape;4304;p42">
              <a:extLst>
                <a:ext uri="{FF2B5EF4-FFF2-40B4-BE49-F238E27FC236}">
                  <a16:creationId xmlns:a16="http://schemas.microsoft.com/office/drawing/2014/main" id="{84606776-7A9D-6A62-574F-0365C0C7377D}"/>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4305;p42">
              <a:extLst>
                <a:ext uri="{FF2B5EF4-FFF2-40B4-BE49-F238E27FC236}">
                  <a16:creationId xmlns:a16="http://schemas.microsoft.com/office/drawing/2014/main" id="{A2CC9F8C-AE42-03BC-BA42-4517BCA15CC1}"/>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4306;p42">
              <a:extLst>
                <a:ext uri="{FF2B5EF4-FFF2-40B4-BE49-F238E27FC236}">
                  <a16:creationId xmlns:a16="http://schemas.microsoft.com/office/drawing/2014/main" id="{68D3829A-ED6A-13BA-6CDC-B88C304AE978}"/>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7" name="Google Shape;4303;p42">
            <a:extLst>
              <a:ext uri="{FF2B5EF4-FFF2-40B4-BE49-F238E27FC236}">
                <a16:creationId xmlns:a16="http://schemas.microsoft.com/office/drawing/2014/main" id="{90801AF3-E144-2677-B349-A10D4C67ED44}"/>
              </a:ext>
            </a:extLst>
          </p:cNvPr>
          <p:cNvGrpSpPr/>
          <p:nvPr/>
        </p:nvGrpSpPr>
        <p:grpSpPr>
          <a:xfrm rot="16200000">
            <a:off x="8777471" y="2000158"/>
            <a:ext cx="192428" cy="520706"/>
            <a:chOff x="6545125" y="610550"/>
            <a:chExt cx="274900" cy="822600"/>
          </a:xfrm>
          <a:solidFill>
            <a:srgbClr val="E3EEFF"/>
          </a:solidFill>
        </p:grpSpPr>
        <p:sp>
          <p:nvSpPr>
            <p:cNvPr id="338" name="Google Shape;4304;p42">
              <a:extLst>
                <a:ext uri="{FF2B5EF4-FFF2-40B4-BE49-F238E27FC236}">
                  <a16:creationId xmlns:a16="http://schemas.microsoft.com/office/drawing/2014/main" id="{5856EFC5-EBBD-B888-A7B8-CD511BE5E137}"/>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4305;p42">
              <a:extLst>
                <a:ext uri="{FF2B5EF4-FFF2-40B4-BE49-F238E27FC236}">
                  <a16:creationId xmlns:a16="http://schemas.microsoft.com/office/drawing/2014/main" id="{DCE48F15-5B14-D223-4679-A8998B273FC6}"/>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4306;p42">
              <a:extLst>
                <a:ext uri="{FF2B5EF4-FFF2-40B4-BE49-F238E27FC236}">
                  <a16:creationId xmlns:a16="http://schemas.microsoft.com/office/drawing/2014/main" id="{BADFCD4C-B494-3F83-58E2-6A1E3EE9398E}"/>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1" name="Google Shape;4303;p42">
            <a:extLst>
              <a:ext uri="{FF2B5EF4-FFF2-40B4-BE49-F238E27FC236}">
                <a16:creationId xmlns:a16="http://schemas.microsoft.com/office/drawing/2014/main" id="{EA19DD27-ABB3-75C8-395F-52E4BF361271}"/>
              </a:ext>
            </a:extLst>
          </p:cNvPr>
          <p:cNvGrpSpPr/>
          <p:nvPr/>
        </p:nvGrpSpPr>
        <p:grpSpPr>
          <a:xfrm rot="16200000">
            <a:off x="8728495" y="2030705"/>
            <a:ext cx="192428" cy="520706"/>
            <a:chOff x="6545125" y="610550"/>
            <a:chExt cx="274900" cy="822600"/>
          </a:xfrm>
          <a:solidFill>
            <a:srgbClr val="E3EEFF"/>
          </a:solidFill>
        </p:grpSpPr>
        <p:sp>
          <p:nvSpPr>
            <p:cNvPr id="342" name="Google Shape;4304;p42">
              <a:extLst>
                <a:ext uri="{FF2B5EF4-FFF2-40B4-BE49-F238E27FC236}">
                  <a16:creationId xmlns:a16="http://schemas.microsoft.com/office/drawing/2014/main" id="{CC6FF5F7-EC8C-E9D0-4DD8-C5E2D578AF5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4305;p42">
              <a:extLst>
                <a:ext uri="{FF2B5EF4-FFF2-40B4-BE49-F238E27FC236}">
                  <a16:creationId xmlns:a16="http://schemas.microsoft.com/office/drawing/2014/main" id="{C797D65E-F7EE-E5CF-0E6B-9BD66F96ADB9}"/>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4306;p42">
              <a:extLst>
                <a:ext uri="{FF2B5EF4-FFF2-40B4-BE49-F238E27FC236}">
                  <a16:creationId xmlns:a16="http://schemas.microsoft.com/office/drawing/2014/main" id="{51C9651B-A2BF-AA15-C032-AD9F35438CA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2" name="Google Shape;4303;p42">
            <a:extLst>
              <a:ext uri="{FF2B5EF4-FFF2-40B4-BE49-F238E27FC236}">
                <a16:creationId xmlns:a16="http://schemas.microsoft.com/office/drawing/2014/main" id="{E48488B1-8822-4DFA-09D1-F69B31980CFC}"/>
              </a:ext>
            </a:extLst>
          </p:cNvPr>
          <p:cNvGrpSpPr/>
          <p:nvPr/>
        </p:nvGrpSpPr>
        <p:grpSpPr>
          <a:xfrm rot="16200000">
            <a:off x="8696125" y="2063926"/>
            <a:ext cx="192428" cy="520706"/>
            <a:chOff x="6545125" y="610550"/>
            <a:chExt cx="274900" cy="822600"/>
          </a:xfrm>
          <a:solidFill>
            <a:srgbClr val="E3EEFF"/>
          </a:solidFill>
        </p:grpSpPr>
        <p:sp>
          <p:nvSpPr>
            <p:cNvPr id="354" name="Google Shape;4304;p42">
              <a:extLst>
                <a:ext uri="{FF2B5EF4-FFF2-40B4-BE49-F238E27FC236}">
                  <a16:creationId xmlns:a16="http://schemas.microsoft.com/office/drawing/2014/main" id="{D4AB38CB-3C98-2EB7-C381-863362055CD9}"/>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4305;p42">
              <a:extLst>
                <a:ext uri="{FF2B5EF4-FFF2-40B4-BE49-F238E27FC236}">
                  <a16:creationId xmlns:a16="http://schemas.microsoft.com/office/drawing/2014/main" id="{E98B7C67-7F66-8D7A-BE8B-4A12978352F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4306;p42">
              <a:extLst>
                <a:ext uri="{FF2B5EF4-FFF2-40B4-BE49-F238E27FC236}">
                  <a16:creationId xmlns:a16="http://schemas.microsoft.com/office/drawing/2014/main" id="{CA49A150-235C-21B1-C25C-7DE6E1CE0720}"/>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7" name="Google Shape;4303;p42">
            <a:extLst>
              <a:ext uri="{FF2B5EF4-FFF2-40B4-BE49-F238E27FC236}">
                <a16:creationId xmlns:a16="http://schemas.microsoft.com/office/drawing/2014/main" id="{E90A4966-E865-7F93-9D1B-C806C891750F}"/>
              </a:ext>
            </a:extLst>
          </p:cNvPr>
          <p:cNvGrpSpPr/>
          <p:nvPr/>
        </p:nvGrpSpPr>
        <p:grpSpPr>
          <a:xfrm rot="16200000">
            <a:off x="8797314" y="2651509"/>
            <a:ext cx="192428" cy="520706"/>
            <a:chOff x="6545125" y="610550"/>
            <a:chExt cx="274900" cy="822600"/>
          </a:xfrm>
          <a:solidFill>
            <a:srgbClr val="FFC000"/>
          </a:solidFill>
        </p:grpSpPr>
        <p:sp>
          <p:nvSpPr>
            <p:cNvPr id="359" name="Google Shape;4304;p42">
              <a:extLst>
                <a:ext uri="{FF2B5EF4-FFF2-40B4-BE49-F238E27FC236}">
                  <a16:creationId xmlns:a16="http://schemas.microsoft.com/office/drawing/2014/main" id="{D71F6F84-2630-51D6-7428-66D28A5AFEC8}"/>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4305;p42">
              <a:extLst>
                <a:ext uri="{FF2B5EF4-FFF2-40B4-BE49-F238E27FC236}">
                  <a16:creationId xmlns:a16="http://schemas.microsoft.com/office/drawing/2014/main" id="{B9E2701D-F177-A17B-37A7-21D5BC6DA0C7}"/>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4306;p42">
              <a:extLst>
                <a:ext uri="{FF2B5EF4-FFF2-40B4-BE49-F238E27FC236}">
                  <a16:creationId xmlns:a16="http://schemas.microsoft.com/office/drawing/2014/main" id="{F2DD50ED-1016-60BD-BC35-A4905B81D4D3}"/>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2" name="Google Shape;4303;p42">
            <a:extLst>
              <a:ext uri="{FF2B5EF4-FFF2-40B4-BE49-F238E27FC236}">
                <a16:creationId xmlns:a16="http://schemas.microsoft.com/office/drawing/2014/main" id="{0EB13D88-9D18-D3ED-04FA-E11ED907B26D}"/>
              </a:ext>
            </a:extLst>
          </p:cNvPr>
          <p:cNvGrpSpPr/>
          <p:nvPr/>
        </p:nvGrpSpPr>
        <p:grpSpPr>
          <a:xfrm rot="16200000">
            <a:off x="8753772" y="2690025"/>
            <a:ext cx="192428" cy="520706"/>
            <a:chOff x="6545125" y="610550"/>
            <a:chExt cx="274900" cy="822600"/>
          </a:xfrm>
          <a:solidFill>
            <a:srgbClr val="FFC000"/>
          </a:solidFill>
        </p:grpSpPr>
        <p:sp>
          <p:nvSpPr>
            <p:cNvPr id="363" name="Google Shape;4304;p42">
              <a:extLst>
                <a:ext uri="{FF2B5EF4-FFF2-40B4-BE49-F238E27FC236}">
                  <a16:creationId xmlns:a16="http://schemas.microsoft.com/office/drawing/2014/main" id="{60F7725B-A711-E8E2-5B38-8D8E71164694}"/>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4305;p42">
              <a:extLst>
                <a:ext uri="{FF2B5EF4-FFF2-40B4-BE49-F238E27FC236}">
                  <a16:creationId xmlns:a16="http://schemas.microsoft.com/office/drawing/2014/main" id="{65239B8B-7F1D-1844-6AFF-18E242B60910}"/>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4306;p42">
              <a:extLst>
                <a:ext uri="{FF2B5EF4-FFF2-40B4-BE49-F238E27FC236}">
                  <a16:creationId xmlns:a16="http://schemas.microsoft.com/office/drawing/2014/main" id="{61A64305-8D06-73AF-2188-30D55A3C437F}"/>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4303;p42">
            <a:extLst>
              <a:ext uri="{FF2B5EF4-FFF2-40B4-BE49-F238E27FC236}">
                <a16:creationId xmlns:a16="http://schemas.microsoft.com/office/drawing/2014/main" id="{C4C73013-B7DD-CF39-7C92-6AFEF43B8F1C}"/>
              </a:ext>
            </a:extLst>
          </p:cNvPr>
          <p:cNvGrpSpPr/>
          <p:nvPr/>
        </p:nvGrpSpPr>
        <p:grpSpPr>
          <a:xfrm rot="16200000">
            <a:off x="8714585" y="2724473"/>
            <a:ext cx="192428" cy="520706"/>
            <a:chOff x="6545125" y="610550"/>
            <a:chExt cx="274901" cy="822600"/>
          </a:xfrm>
          <a:solidFill>
            <a:srgbClr val="FFC000"/>
          </a:solidFill>
        </p:grpSpPr>
        <p:sp>
          <p:nvSpPr>
            <p:cNvPr id="367" name="Google Shape;4304;p42">
              <a:extLst>
                <a:ext uri="{FF2B5EF4-FFF2-40B4-BE49-F238E27FC236}">
                  <a16:creationId xmlns:a16="http://schemas.microsoft.com/office/drawing/2014/main" id="{FF3A411A-1846-2C23-89AB-865A9BF89442}"/>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4305;p42">
              <a:extLst>
                <a:ext uri="{FF2B5EF4-FFF2-40B4-BE49-F238E27FC236}">
                  <a16:creationId xmlns:a16="http://schemas.microsoft.com/office/drawing/2014/main" id="{B7F8E8CD-9F50-4414-192B-0509C78BBE43}"/>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4306;p42">
              <a:extLst>
                <a:ext uri="{FF2B5EF4-FFF2-40B4-BE49-F238E27FC236}">
                  <a16:creationId xmlns:a16="http://schemas.microsoft.com/office/drawing/2014/main" id="{E63784F7-5183-E067-F16D-7F8084644713}"/>
                </a:ext>
              </a:extLst>
            </p:cNvPr>
            <p:cNvSpPr/>
            <p:nvPr/>
          </p:nvSpPr>
          <p:spPr>
            <a:xfrm>
              <a:off x="6545825" y="1158949"/>
              <a:ext cx="274201" cy="274201"/>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6" name="Google Shape;4303;p42">
            <a:extLst>
              <a:ext uri="{FF2B5EF4-FFF2-40B4-BE49-F238E27FC236}">
                <a16:creationId xmlns:a16="http://schemas.microsoft.com/office/drawing/2014/main" id="{256A08D4-75AA-8FB8-9CD8-5399CA688009}"/>
              </a:ext>
            </a:extLst>
          </p:cNvPr>
          <p:cNvGrpSpPr/>
          <p:nvPr/>
        </p:nvGrpSpPr>
        <p:grpSpPr>
          <a:xfrm rot="16200000">
            <a:off x="8671721" y="2752401"/>
            <a:ext cx="192428" cy="520706"/>
            <a:chOff x="6545125" y="610550"/>
            <a:chExt cx="274900" cy="822600"/>
          </a:xfrm>
          <a:solidFill>
            <a:srgbClr val="FFC000"/>
          </a:solidFill>
        </p:grpSpPr>
        <p:sp>
          <p:nvSpPr>
            <p:cNvPr id="778" name="Google Shape;4304;p42">
              <a:extLst>
                <a:ext uri="{FF2B5EF4-FFF2-40B4-BE49-F238E27FC236}">
                  <a16:creationId xmlns:a16="http://schemas.microsoft.com/office/drawing/2014/main" id="{276C63F5-1DB6-E93A-1720-906CC4EE0B25}"/>
                </a:ext>
              </a:extLst>
            </p:cNvPr>
            <p:cNvSpPr/>
            <p:nvPr/>
          </p:nvSpPr>
          <p:spPr>
            <a:xfrm>
              <a:off x="6545125" y="6105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4305;p42">
              <a:extLst>
                <a:ext uri="{FF2B5EF4-FFF2-40B4-BE49-F238E27FC236}">
                  <a16:creationId xmlns:a16="http://schemas.microsoft.com/office/drawing/2014/main" id="{CECD674E-5C62-00BE-0A0D-D0E1AECE9A7C}"/>
                </a:ext>
              </a:extLst>
            </p:cNvPr>
            <p:cNvSpPr/>
            <p:nvPr/>
          </p:nvSpPr>
          <p:spPr>
            <a:xfrm>
              <a:off x="6545125" y="8847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4306;p42">
              <a:extLst>
                <a:ext uri="{FF2B5EF4-FFF2-40B4-BE49-F238E27FC236}">
                  <a16:creationId xmlns:a16="http://schemas.microsoft.com/office/drawing/2014/main" id="{FD9097DA-D946-D149-EE79-988BA32641FA}"/>
                </a:ext>
              </a:extLst>
            </p:cNvPr>
            <p:cNvSpPr/>
            <p:nvPr/>
          </p:nvSpPr>
          <p:spPr>
            <a:xfrm>
              <a:off x="6545825" y="1158950"/>
              <a:ext cx="274200" cy="274200"/>
            </a:xfrm>
            <a:prstGeom prst="rect">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83" name="矩形 782">
            <a:extLst>
              <a:ext uri="{FF2B5EF4-FFF2-40B4-BE49-F238E27FC236}">
                <a16:creationId xmlns:a16="http://schemas.microsoft.com/office/drawing/2014/main" id="{F25692AA-E26F-F8A5-A7EF-FA2E4D5F5EA9}"/>
              </a:ext>
            </a:extLst>
          </p:cNvPr>
          <p:cNvSpPr/>
          <p:nvPr/>
        </p:nvSpPr>
        <p:spPr>
          <a:xfrm>
            <a:off x="8417629" y="2097134"/>
            <a:ext cx="874095" cy="141176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7" name="文本框 786">
            <a:extLst>
              <a:ext uri="{FF2B5EF4-FFF2-40B4-BE49-F238E27FC236}">
                <a16:creationId xmlns:a16="http://schemas.microsoft.com/office/drawing/2014/main" id="{FF65BB69-EFEF-9CB0-1988-16C861DBD61E}"/>
              </a:ext>
            </a:extLst>
          </p:cNvPr>
          <p:cNvSpPr txBox="1"/>
          <p:nvPr/>
        </p:nvSpPr>
        <p:spPr>
          <a:xfrm>
            <a:off x="9475021" y="2796331"/>
            <a:ext cx="1116929"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Legal model</a:t>
            </a:r>
            <a:endParaRPr lang="zh-CN" altLang="en-US" sz="1200" dirty="0"/>
          </a:p>
        </p:txBody>
      </p:sp>
      <mc:AlternateContent xmlns:mc="http://schemas.openxmlformats.org/markup-compatibility/2006" xmlns:a14="http://schemas.microsoft.com/office/drawing/2010/main">
        <mc:Choice Requires="a14">
          <p:sp>
            <p:nvSpPr>
              <p:cNvPr id="795" name="文本框 794">
                <a:extLst>
                  <a:ext uri="{FF2B5EF4-FFF2-40B4-BE49-F238E27FC236}">
                    <a16:creationId xmlns:a16="http://schemas.microsoft.com/office/drawing/2014/main" id="{DF2A923F-ADD3-1960-8DB9-CA3A1D80F062}"/>
                  </a:ext>
                </a:extLst>
              </p:cNvPr>
              <p:cNvSpPr txBox="1"/>
              <p:nvPr/>
            </p:nvSpPr>
            <p:spPr>
              <a:xfrm>
                <a:off x="7984400" y="4134337"/>
                <a:ext cx="2176811"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predicted label </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95" name="文本框 794">
                <a:extLst>
                  <a:ext uri="{FF2B5EF4-FFF2-40B4-BE49-F238E27FC236}">
                    <a16:creationId xmlns:a16="http://schemas.microsoft.com/office/drawing/2014/main" id="{DF2A923F-ADD3-1960-8DB9-CA3A1D80F062}"/>
                  </a:ext>
                </a:extLst>
              </p:cNvPr>
              <p:cNvSpPr txBox="1">
                <a:spLocks noRot="1" noChangeAspect="1" noMove="1" noResize="1" noEditPoints="1" noAdjustHandles="1" noChangeArrowheads="1" noChangeShapeType="1" noTextEdit="1"/>
              </p:cNvSpPr>
              <p:nvPr/>
            </p:nvSpPr>
            <p:spPr>
              <a:xfrm>
                <a:off x="7984400" y="4134337"/>
                <a:ext cx="2176811" cy="276999"/>
              </a:xfrm>
              <a:prstGeom prst="rect">
                <a:avLst/>
              </a:prstGeom>
              <a:blipFill>
                <a:blip r:embed="rId6"/>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6" name="文本框 795">
                <a:extLst>
                  <a:ext uri="{FF2B5EF4-FFF2-40B4-BE49-F238E27FC236}">
                    <a16:creationId xmlns:a16="http://schemas.microsoft.com/office/drawing/2014/main" id="{51E00F85-F35F-5D64-B29C-0D42AD91E720}"/>
                  </a:ext>
                </a:extLst>
              </p:cNvPr>
              <p:cNvSpPr txBox="1"/>
              <p:nvPr/>
            </p:nvSpPr>
            <p:spPr>
              <a:xfrm>
                <a:off x="7838427" y="4322563"/>
                <a:ext cx="2667885"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label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𝑦</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796" name="文本框 795">
                <a:extLst>
                  <a:ext uri="{FF2B5EF4-FFF2-40B4-BE49-F238E27FC236}">
                    <a16:creationId xmlns:a16="http://schemas.microsoft.com/office/drawing/2014/main" id="{51E00F85-F35F-5D64-B29C-0D42AD91E720}"/>
                  </a:ext>
                </a:extLst>
              </p:cNvPr>
              <p:cNvSpPr txBox="1">
                <a:spLocks noRot="1" noChangeAspect="1" noMove="1" noResize="1" noEditPoints="1" noAdjustHandles="1" noChangeArrowheads="1" noChangeShapeType="1" noTextEdit="1"/>
              </p:cNvSpPr>
              <p:nvPr/>
            </p:nvSpPr>
            <p:spPr>
              <a:xfrm>
                <a:off x="7838427" y="4322563"/>
                <a:ext cx="2667885" cy="276999"/>
              </a:xfrm>
              <a:prstGeom prst="rect">
                <a:avLst/>
              </a:prstGeom>
              <a:blipFill>
                <a:blip r:embed="rId7"/>
                <a:stretch>
                  <a:fillRect b="-15217"/>
                </a:stretch>
              </a:blipFill>
            </p:spPr>
            <p:txBody>
              <a:bodyPr/>
              <a:lstStyle/>
              <a:p>
                <a:r>
                  <a:rPr lang="zh-CN" altLang="en-US">
                    <a:noFill/>
                  </a:rPr>
                  <a:t> </a:t>
                </a:r>
              </a:p>
            </p:txBody>
          </p:sp>
        </mc:Fallback>
      </mc:AlternateContent>
      <p:sp>
        <p:nvSpPr>
          <p:cNvPr id="827" name="左大括号 826">
            <a:extLst>
              <a:ext uri="{FF2B5EF4-FFF2-40B4-BE49-F238E27FC236}">
                <a16:creationId xmlns:a16="http://schemas.microsoft.com/office/drawing/2014/main" id="{D71D43B2-7B15-D4CB-7C36-B3BE31D60439}"/>
              </a:ext>
            </a:extLst>
          </p:cNvPr>
          <p:cNvSpPr/>
          <p:nvPr/>
        </p:nvSpPr>
        <p:spPr>
          <a:xfrm>
            <a:off x="10330257" y="415303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29" name="文本框 828">
                <a:extLst>
                  <a:ext uri="{FF2B5EF4-FFF2-40B4-BE49-F238E27FC236}">
                    <a16:creationId xmlns:a16="http://schemas.microsoft.com/office/drawing/2014/main" id="{577E1C2E-57E5-24C4-4F94-093F881AE495}"/>
                  </a:ext>
                </a:extLst>
              </p:cNvPr>
              <p:cNvSpPr txBox="1"/>
              <p:nvPr/>
            </p:nvSpPr>
            <p:spPr>
              <a:xfrm>
                <a:off x="10596633" y="4087937"/>
                <a:ext cx="808908"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r>
                        <a:rPr lang="en-US" altLang="zh-CN" sz="1200" b="0" i="0" smtClean="0">
                          <a:solidFill>
                            <a:schemeClr val="tx1"/>
                          </a:solidFill>
                          <a:latin typeface="Cambria Math" panose="02040503050406030204" pitchFamily="18" charset="0"/>
                          <a:cs typeface="Times New Roman" panose="02020603050405020304" pitchFamily="18" charset="0"/>
                        </a:rPr>
                        <m:t>=</m:t>
                      </m:r>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solidFill>
                    <a:srgbClr val="00B050"/>
                  </a:solidFill>
                  <a:latin typeface="Times New Roman" panose="02020603050405020304" pitchFamily="18" charset="0"/>
                  <a:cs typeface="Times New Roman" panose="02020603050405020304" pitchFamily="18" charset="0"/>
                </a:endParaRPr>
              </a:p>
            </p:txBody>
          </p:sp>
        </mc:Choice>
        <mc:Fallback xmlns="">
          <p:sp>
            <p:nvSpPr>
              <p:cNvPr id="829" name="文本框 828">
                <a:extLst>
                  <a:ext uri="{FF2B5EF4-FFF2-40B4-BE49-F238E27FC236}">
                    <a16:creationId xmlns:a16="http://schemas.microsoft.com/office/drawing/2014/main" id="{577E1C2E-57E5-24C4-4F94-093F881AE495}"/>
                  </a:ext>
                </a:extLst>
              </p:cNvPr>
              <p:cNvSpPr txBox="1">
                <a:spLocks noRot="1" noChangeAspect="1" noMove="1" noResize="1" noEditPoints="1" noAdjustHandles="1" noChangeArrowheads="1" noChangeShapeType="1" noTextEdit="1"/>
              </p:cNvSpPr>
              <p:nvPr/>
            </p:nvSpPr>
            <p:spPr>
              <a:xfrm>
                <a:off x="10596633" y="4087937"/>
                <a:ext cx="808908" cy="2769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5" name="文本框 1204">
                <a:extLst>
                  <a:ext uri="{FF2B5EF4-FFF2-40B4-BE49-F238E27FC236}">
                    <a16:creationId xmlns:a16="http://schemas.microsoft.com/office/drawing/2014/main" id="{A21F9833-3632-C174-8F62-6F455D002BC8}"/>
                  </a:ext>
                </a:extLst>
              </p:cNvPr>
              <p:cNvSpPr txBox="1"/>
              <p:nvPr/>
            </p:nvSpPr>
            <p:spPr>
              <a:xfrm>
                <a:off x="7671112" y="4769270"/>
                <a:ext cx="2492407" cy="276999"/>
              </a:xfrm>
              <a:prstGeom prst="rect">
                <a:avLst/>
              </a:prstGeom>
              <a:noFill/>
            </p:spPr>
            <p:txBody>
              <a:bodyPr wrap="square" rtlCol="0">
                <a:spAutoFit/>
              </a:bodyPr>
              <a:lstStyle/>
              <a:p>
                <a:pPr algn="ctr"/>
                <a:r>
                  <a:rPr lang="en-US" altLang="zh-CN" sz="1200" dirty="0">
                    <a:solidFill>
                      <a:schemeClr val="tx1"/>
                    </a:solidFill>
                    <a:latin typeface="Times New Roman" panose="02020603050405020304" pitchFamily="18" charset="0"/>
                    <a:cs typeface="Times New Roman" panose="02020603050405020304" pitchFamily="18" charset="0"/>
                  </a:rPr>
                  <a:t>Legal model </a:t>
                </a:r>
                <a:r>
                  <a:rPr lang="en-US" altLang="zh-CN" sz="1200" dirty="0">
                    <a:latin typeface="Times New Roman" panose="02020603050405020304" pitchFamily="18" charset="0"/>
                    <a:cs typeface="Times New Roman" panose="02020603050405020304" pitchFamily="18" charset="0"/>
                  </a:rPr>
                  <a:t>predicted</a:t>
                </a:r>
                <a:r>
                  <a:rPr lang="en-US" altLang="zh-CN" sz="1200" dirty="0">
                    <a:solidFill>
                      <a:schemeClr val="tx1"/>
                    </a:solidFill>
                    <a:latin typeface="Times New Roman" panose="02020603050405020304" pitchFamily="18" charset="0"/>
                    <a:cs typeface="Times New Roman" panose="02020603050405020304" pitchFamily="18" charset="0"/>
                  </a:rPr>
                  <a:t> distribution</a:t>
                </a:r>
                <a14:m>
                  <m:oMath xmlns:m="http://schemas.openxmlformats.org/officeDocument/2006/math">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05" name="文本框 1204">
                <a:extLst>
                  <a:ext uri="{FF2B5EF4-FFF2-40B4-BE49-F238E27FC236}">
                    <a16:creationId xmlns:a16="http://schemas.microsoft.com/office/drawing/2014/main" id="{A21F9833-3632-C174-8F62-6F455D002BC8}"/>
                  </a:ext>
                </a:extLst>
              </p:cNvPr>
              <p:cNvSpPr txBox="1">
                <a:spLocks noRot="1" noChangeAspect="1" noMove="1" noResize="1" noEditPoints="1" noAdjustHandles="1" noChangeArrowheads="1" noChangeShapeType="1" noTextEdit="1"/>
              </p:cNvSpPr>
              <p:nvPr/>
            </p:nvSpPr>
            <p:spPr>
              <a:xfrm>
                <a:off x="7671112" y="4769270"/>
                <a:ext cx="2492407" cy="276999"/>
              </a:xfrm>
              <a:prstGeom prst="rect">
                <a:avLst/>
              </a:prstGeom>
              <a:blipFill>
                <a:blip r:embed="rId9"/>
                <a:stretch>
                  <a:fillRect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6" name="文本框 1205">
                <a:extLst>
                  <a:ext uri="{FF2B5EF4-FFF2-40B4-BE49-F238E27FC236}">
                    <a16:creationId xmlns:a16="http://schemas.microsoft.com/office/drawing/2014/main" id="{7FCEFE50-5233-C6FC-58E3-F8E7CD8CF8E6}"/>
                  </a:ext>
                </a:extLst>
              </p:cNvPr>
              <p:cNvSpPr txBox="1"/>
              <p:nvPr/>
            </p:nvSpPr>
            <p:spPr>
              <a:xfrm>
                <a:off x="7660746" y="4962247"/>
                <a:ext cx="2774451"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Suspected model predicted distribution </a:t>
                </a:r>
                <a14:m>
                  <m:oMath xmlns:m="http://schemas.openxmlformats.org/officeDocument/2006/math">
                    <m:sSub>
                      <m:sSubPr>
                        <m:ctrlPr>
                          <a:rPr lang="en-US" altLang="zh-CN" sz="1200" i="1" smtClean="0">
                            <a:latin typeface="Cambria Math" panose="02040503050406030204" pitchFamily="18" charset="0"/>
                            <a:cs typeface="Times New Roman" panose="02020603050405020304" pitchFamily="18" charset="0"/>
                          </a:rPr>
                        </m:ctrlPr>
                      </m:sSubPr>
                      <m:e>
                        <m:r>
                          <a:rPr lang="en-US" altLang="zh-CN" sz="1200" b="0" i="1" smtClean="0">
                            <a:latin typeface="Cambria Math" panose="02040503050406030204" pitchFamily="18" charset="0"/>
                            <a:cs typeface="Times New Roman" panose="02020603050405020304" pitchFamily="18" charset="0"/>
                          </a:rPr>
                          <m:t>𝑝</m:t>
                        </m:r>
                      </m:e>
                      <m:sub>
                        <m:r>
                          <a:rPr lang="en-US" altLang="zh-CN" sz="1200" b="0" i="1" smtClean="0">
                            <a:latin typeface="Cambria Math" panose="02040503050406030204" pitchFamily="18" charset="0"/>
                            <a:cs typeface="Times New Roman" panose="02020603050405020304" pitchFamily="18" charset="0"/>
                          </a:rPr>
                          <m:t>𝑠</m:t>
                        </m:r>
                      </m:sub>
                    </m:sSub>
                  </m:oMath>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06" name="文本框 1205">
                <a:extLst>
                  <a:ext uri="{FF2B5EF4-FFF2-40B4-BE49-F238E27FC236}">
                    <a16:creationId xmlns:a16="http://schemas.microsoft.com/office/drawing/2014/main" id="{7FCEFE50-5233-C6FC-58E3-F8E7CD8CF8E6}"/>
                  </a:ext>
                </a:extLst>
              </p:cNvPr>
              <p:cNvSpPr txBox="1">
                <a:spLocks noRot="1" noChangeAspect="1" noMove="1" noResize="1" noEditPoints="1" noAdjustHandles="1" noChangeArrowheads="1" noChangeShapeType="1" noTextEdit="1"/>
              </p:cNvSpPr>
              <p:nvPr/>
            </p:nvSpPr>
            <p:spPr>
              <a:xfrm>
                <a:off x="7660746" y="4962247"/>
                <a:ext cx="2774451" cy="276999"/>
              </a:xfrm>
              <a:prstGeom prst="rect">
                <a:avLst/>
              </a:prstGeom>
              <a:blipFill>
                <a:blip r:embed="rId10"/>
                <a:stretch>
                  <a:fillRect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0" name="文本框 1209">
                <a:extLst>
                  <a:ext uri="{FF2B5EF4-FFF2-40B4-BE49-F238E27FC236}">
                    <a16:creationId xmlns:a16="http://schemas.microsoft.com/office/drawing/2014/main" id="{0D423A7A-5654-08B6-9698-C5493D5E93A5}"/>
                  </a:ext>
                </a:extLst>
              </p:cNvPr>
              <p:cNvSpPr txBox="1"/>
              <p:nvPr/>
            </p:nvSpPr>
            <p:spPr>
              <a:xfrm>
                <a:off x="10554422" y="4738553"/>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10" name="文本框 1209">
                <a:extLst>
                  <a:ext uri="{FF2B5EF4-FFF2-40B4-BE49-F238E27FC236}">
                    <a16:creationId xmlns:a16="http://schemas.microsoft.com/office/drawing/2014/main" id="{0D423A7A-5654-08B6-9698-C5493D5E93A5}"/>
                  </a:ext>
                </a:extLst>
              </p:cNvPr>
              <p:cNvSpPr txBox="1">
                <a:spLocks noRot="1" noChangeAspect="1" noMove="1" noResize="1" noEditPoints="1" noAdjustHandles="1" noChangeArrowheads="1" noChangeShapeType="1" noTextEdit="1"/>
              </p:cNvSpPr>
              <p:nvPr/>
            </p:nvSpPr>
            <p:spPr>
              <a:xfrm>
                <a:off x="10554422" y="4738553"/>
                <a:ext cx="331864" cy="276999"/>
              </a:xfrm>
              <a:prstGeom prst="rect">
                <a:avLst/>
              </a:prstGeom>
              <a:blipFill>
                <a:blip r:embed="rId11"/>
                <a:stretch>
                  <a:fillRect/>
                </a:stretch>
              </a:blipFill>
            </p:spPr>
            <p:txBody>
              <a:bodyPr/>
              <a:lstStyle/>
              <a:p>
                <a:r>
                  <a:rPr lang="zh-CN" altLang="en-US">
                    <a:noFill/>
                  </a:rPr>
                  <a:t> </a:t>
                </a:r>
              </a:p>
            </p:txBody>
          </p:sp>
        </mc:Fallback>
      </mc:AlternateContent>
      <p:sp>
        <p:nvSpPr>
          <p:cNvPr id="1216" name="左大括号 1215">
            <a:extLst>
              <a:ext uri="{FF2B5EF4-FFF2-40B4-BE49-F238E27FC236}">
                <a16:creationId xmlns:a16="http://schemas.microsoft.com/office/drawing/2014/main" id="{53859F18-6FCF-68C2-2040-F9E10E1C8F9A}"/>
              </a:ext>
            </a:extLst>
          </p:cNvPr>
          <p:cNvSpPr/>
          <p:nvPr/>
        </p:nvSpPr>
        <p:spPr>
          <a:xfrm>
            <a:off x="10335109" y="4773486"/>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217" name="文本框 1216">
                <a:extLst>
                  <a:ext uri="{FF2B5EF4-FFF2-40B4-BE49-F238E27FC236}">
                    <a16:creationId xmlns:a16="http://schemas.microsoft.com/office/drawing/2014/main" id="{B34608AD-EA5B-E402-63C7-6CBBD10CCE70}"/>
                  </a:ext>
                </a:extLst>
              </p:cNvPr>
              <p:cNvSpPr txBox="1"/>
              <p:nvPr/>
            </p:nvSpPr>
            <p:spPr>
              <a:xfrm>
                <a:off x="10644492" y="4313458"/>
                <a:ext cx="737184" cy="27699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𝑙</m:t>
                          </m:r>
                        </m:sub>
                      </m:sSub>
                      <m:sSub>
                        <m:sSubPr>
                          <m:ctrlPr>
                            <a:rPr lang="en-US" altLang="zh-CN" sz="1200" i="1">
                              <a:solidFill>
                                <a:schemeClr val="tx1"/>
                              </a:solidFill>
                              <a:latin typeface="Cambria Math" panose="02040503050406030204" pitchFamily="18" charset="0"/>
                              <a:cs typeface="Times New Roman" panose="02020603050405020304" pitchFamily="18" charset="0"/>
                            </a:rPr>
                          </m:ctrlPr>
                        </m:sSubPr>
                        <m:e>
                          <m:r>
                            <a:rPr lang="zh-CN" altLang="en-US" sz="1200" i="1" smtClean="0">
                              <a:solidFill>
                                <a:schemeClr val="tx1"/>
                              </a:solidFill>
                              <a:latin typeface="Cambria Math" panose="02040503050406030204" pitchFamily="18" charset="0"/>
                              <a:cs typeface="Times New Roman" panose="02020603050405020304" pitchFamily="18" charset="0"/>
                            </a:rPr>
                            <m:t>≠</m:t>
                          </m:r>
                          <m:r>
                            <a:rPr lang="en-US" altLang="zh-CN" sz="1200" i="1">
                              <a:solidFill>
                                <a:schemeClr val="tx1"/>
                              </a:solidFill>
                              <a:latin typeface="Cambria Math" panose="02040503050406030204" pitchFamily="18" charset="0"/>
                              <a:cs typeface="Times New Roman" panose="02020603050405020304" pitchFamily="18" charset="0"/>
                            </a:rPr>
                            <m:t>𝑦</m:t>
                          </m:r>
                        </m:e>
                        <m:sub>
                          <m:r>
                            <a:rPr lang="en-US" altLang="zh-CN" sz="1200" i="1">
                              <a:solidFill>
                                <a:schemeClr val="tx1"/>
                              </a:solidFill>
                              <a:latin typeface="Cambria Math" panose="02040503050406030204" pitchFamily="18" charset="0"/>
                              <a:cs typeface="Times New Roman" panose="02020603050405020304" pitchFamily="18" charset="0"/>
                            </a:rPr>
                            <m:t>𝑠</m:t>
                          </m:r>
                          <m:r>
                            <a:rPr lang="en-US" altLang="zh-CN" sz="1200" b="0" i="1" smtClean="0">
                              <a:solidFill>
                                <a:schemeClr val="tx1"/>
                              </a:solidFill>
                              <a:latin typeface="Cambria Math" panose="02040503050406030204" pitchFamily="18" charset="0"/>
                              <a:cs typeface="Times New Roman" panose="02020603050405020304" pitchFamily="18" charset="0"/>
                            </a:rPr>
                            <m:t> </m:t>
                          </m:r>
                        </m:sub>
                      </m:sSub>
                    </m:oMath>
                  </m:oMathPara>
                </a14:m>
                <a:endParaRPr lang="zh-CN" altLang="en-US" sz="12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217" name="文本框 1216">
                <a:extLst>
                  <a:ext uri="{FF2B5EF4-FFF2-40B4-BE49-F238E27FC236}">
                    <a16:creationId xmlns:a16="http://schemas.microsoft.com/office/drawing/2014/main" id="{B34608AD-EA5B-E402-63C7-6CBBD10CCE70}"/>
                  </a:ext>
                </a:extLst>
              </p:cNvPr>
              <p:cNvSpPr txBox="1">
                <a:spLocks noRot="1" noChangeAspect="1" noMove="1" noResize="1" noEditPoints="1" noAdjustHandles="1" noChangeArrowheads="1" noChangeShapeType="1" noTextEdit="1"/>
              </p:cNvSpPr>
              <p:nvPr/>
            </p:nvSpPr>
            <p:spPr>
              <a:xfrm>
                <a:off x="10644492" y="4313458"/>
                <a:ext cx="737184" cy="276999"/>
              </a:xfrm>
              <a:prstGeom prst="rect">
                <a:avLst/>
              </a:prstGeom>
              <a:blipFill>
                <a:blip r:embed="rId12"/>
                <a:stretch>
                  <a:fillRect/>
                </a:stretch>
              </a:blipFill>
            </p:spPr>
            <p:txBody>
              <a:bodyPr/>
              <a:lstStyle/>
              <a:p>
                <a:r>
                  <a:rPr lang="zh-CN" altLang="en-US">
                    <a:noFill/>
                  </a:rPr>
                  <a:t> </a:t>
                </a:r>
              </a:p>
            </p:txBody>
          </p:sp>
        </mc:Fallback>
      </mc:AlternateContent>
      <p:sp>
        <p:nvSpPr>
          <p:cNvPr id="1218" name="椭圆 1217">
            <a:extLst>
              <a:ext uri="{FF2B5EF4-FFF2-40B4-BE49-F238E27FC236}">
                <a16:creationId xmlns:a16="http://schemas.microsoft.com/office/drawing/2014/main" id="{A43381F4-2DEF-3811-B6DE-CAAAC16F7D39}"/>
              </a:ext>
            </a:extLst>
          </p:cNvPr>
          <p:cNvSpPr/>
          <p:nvPr/>
        </p:nvSpPr>
        <p:spPr>
          <a:xfrm>
            <a:off x="10453205" y="505501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9" name="文本框 1218">
            <a:extLst>
              <a:ext uri="{FF2B5EF4-FFF2-40B4-BE49-F238E27FC236}">
                <a16:creationId xmlns:a16="http://schemas.microsoft.com/office/drawing/2014/main" id="{A567EFB6-2B81-3A4F-3E2C-BA80E42E521A}"/>
              </a:ext>
            </a:extLst>
          </p:cNvPr>
          <p:cNvSpPr txBox="1"/>
          <p:nvPr/>
        </p:nvSpPr>
        <p:spPr>
          <a:xfrm>
            <a:off x="10385074" y="498208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20" name="椭圆 1219">
            <a:extLst>
              <a:ext uri="{FF2B5EF4-FFF2-40B4-BE49-F238E27FC236}">
                <a16:creationId xmlns:a16="http://schemas.microsoft.com/office/drawing/2014/main" id="{29D850A5-110F-8940-909A-8B7DD61C11F2}"/>
              </a:ext>
            </a:extLst>
          </p:cNvPr>
          <p:cNvSpPr/>
          <p:nvPr/>
        </p:nvSpPr>
        <p:spPr>
          <a:xfrm>
            <a:off x="10467748" y="4182751"/>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1" name="文本框 1220">
            <a:extLst>
              <a:ext uri="{FF2B5EF4-FFF2-40B4-BE49-F238E27FC236}">
                <a16:creationId xmlns:a16="http://schemas.microsoft.com/office/drawing/2014/main" id="{16D61B8B-909C-8654-434E-70BC58F39FB4}"/>
              </a:ext>
            </a:extLst>
          </p:cNvPr>
          <p:cNvSpPr txBox="1"/>
          <p:nvPr/>
        </p:nvSpPr>
        <p:spPr>
          <a:xfrm>
            <a:off x="10412143" y="4109821"/>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22" name="椭圆 1221">
            <a:extLst>
              <a:ext uri="{FF2B5EF4-FFF2-40B4-BE49-F238E27FC236}">
                <a16:creationId xmlns:a16="http://schemas.microsoft.com/office/drawing/2014/main" id="{C72FF2A3-9B07-C3B2-53B2-C19C288BEC29}"/>
              </a:ext>
            </a:extLst>
          </p:cNvPr>
          <p:cNvSpPr/>
          <p:nvPr/>
        </p:nvSpPr>
        <p:spPr>
          <a:xfrm>
            <a:off x="10480104" y="4413780"/>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3" name="文本框 1222">
            <a:extLst>
              <a:ext uri="{FF2B5EF4-FFF2-40B4-BE49-F238E27FC236}">
                <a16:creationId xmlns:a16="http://schemas.microsoft.com/office/drawing/2014/main" id="{38060149-4641-E425-9A4A-246B8B1265C7}"/>
              </a:ext>
            </a:extLst>
          </p:cNvPr>
          <p:cNvSpPr txBox="1"/>
          <p:nvPr/>
        </p:nvSpPr>
        <p:spPr>
          <a:xfrm>
            <a:off x="10424499" y="434085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30" name="椭圆 1229">
            <a:extLst>
              <a:ext uri="{FF2B5EF4-FFF2-40B4-BE49-F238E27FC236}">
                <a16:creationId xmlns:a16="http://schemas.microsoft.com/office/drawing/2014/main" id="{7B28E819-A2F4-F6A9-E8A8-F2E073EA26F4}"/>
              </a:ext>
            </a:extLst>
          </p:cNvPr>
          <p:cNvSpPr/>
          <p:nvPr/>
        </p:nvSpPr>
        <p:spPr>
          <a:xfrm>
            <a:off x="10451146" y="482850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1" name="文本框 1230">
            <a:extLst>
              <a:ext uri="{FF2B5EF4-FFF2-40B4-BE49-F238E27FC236}">
                <a16:creationId xmlns:a16="http://schemas.microsoft.com/office/drawing/2014/main" id="{E26417A7-8B65-1F83-EFD6-BF7495AAE188}"/>
              </a:ext>
            </a:extLst>
          </p:cNvPr>
          <p:cNvSpPr txBox="1"/>
          <p:nvPr/>
        </p:nvSpPr>
        <p:spPr>
          <a:xfrm>
            <a:off x="10395541" y="47555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cxnSp>
        <p:nvCxnSpPr>
          <p:cNvPr id="1233" name="直接箭头连接符 1232">
            <a:extLst>
              <a:ext uri="{FF2B5EF4-FFF2-40B4-BE49-F238E27FC236}">
                <a16:creationId xmlns:a16="http://schemas.microsoft.com/office/drawing/2014/main" id="{7876109D-75FD-D618-25F4-8A318D6AAEF4}"/>
              </a:ext>
            </a:extLst>
          </p:cNvPr>
          <p:cNvCxnSpPr>
            <a:cxnSpLocks/>
          </p:cNvCxnSpPr>
          <p:nvPr/>
        </p:nvCxnSpPr>
        <p:spPr>
          <a:xfrm>
            <a:off x="10787601" y="4917825"/>
            <a:ext cx="562232"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36" name="文本框 1235">
                <a:extLst>
                  <a:ext uri="{FF2B5EF4-FFF2-40B4-BE49-F238E27FC236}">
                    <a16:creationId xmlns:a16="http://schemas.microsoft.com/office/drawing/2014/main" id="{7CBFD1FA-25D0-ADA0-F2DA-25CA4D3003ED}"/>
                  </a:ext>
                </a:extLst>
              </p:cNvPr>
              <p:cNvSpPr txBox="1"/>
              <p:nvPr/>
            </p:nvSpPr>
            <p:spPr>
              <a:xfrm>
                <a:off x="11264834" y="4714755"/>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36" name="文本框 1235">
                <a:extLst>
                  <a:ext uri="{FF2B5EF4-FFF2-40B4-BE49-F238E27FC236}">
                    <a16:creationId xmlns:a16="http://schemas.microsoft.com/office/drawing/2014/main" id="{7CBFD1FA-25D0-ADA0-F2DA-25CA4D3003ED}"/>
                  </a:ext>
                </a:extLst>
              </p:cNvPr>
              <p:cNvSpPr txBox="1">
                <a:spLocks noRot="1" noChangeAspect="1" noMove="1" noResize="1" noEditPoints="1" noAdjustHandles="1" noChangeArrowheads="1" noChangeShapeType="1" noTextEdit="1"/>
              </p:cNvSpPr>
              <p:nvPr/>
            </p:nvSpPr>
            <p:spPr>
              <a:xfrm>
                <a:off x="11264834" y="4714755"/>
                <a:ext cx="447045" cy="27699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9" name="文本框 1238">
                <a:extLst>
                  <a:ext uri="{FF2B5EF4-FFF2-40B4-BE49-F238E27FC236}">
                    <a16:creationId xmlns:a16="http://schemas.microsoft.com/office/drawing/2014/main" id="{9756E17F-6110-29E3-12DA-573BC5612AAA}"/>
                  </a:ext>
                </a:extLst>
              </p:cNvPr>
              <p:cNvSpPr txBox="1"/>
              <p:nvPr/>
            </p:nvSpPr>
            <p:spPr>
              <a:xfrm>
                <a:off x="10552279" y="4982084"/>
                <a:ext cx="331864" cy="276999"/>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𝑙</m:t>
                          </m:r>
                        </m:sub>
                      </m:sSub>
                    </m:oMath>
                  </m:oMathPara>
                </a14:m>
                <a:endParaRPr lang="zh-CN" altLang="en-US" sz="1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39" name="文本框 1238">
                <a:extLst>
                  <a:ext uri="{FF2B5EF4-FFF2-40B4-BE49-F238E27FC236}">
                    <a16:creationId xmlns:a16="http://schemas.microsoft.com/office/drawing/2014/main" id="{9756E17F-6110-29E3-12DA-573BC5612AAA}"/>
                  </a:ext>
                </a:extLst>
              </p:cNvPr>
              <p:cNvSpPr txBox="1">
                <a:spLocks noRot="1" noChangeAspect="1" noMove="1" noResize="1" noEditPoints="1" noAdjustHandles="1" noChangeArrowheads="1" noChangeShapeType="1" noTextEdit="1"/>
              </p:cNvSpPr>
              <p:nvPr/>
            </p:nvSpPr>
            <p:spPr>
              <a:xfrm>
                <a:off x="10552279" y="4982084"/>
                <a:ext cx="331864" cy="276999"/>
              </a:xfrm>
              <a:prstGeom prst="rect">
                <a:avLst/>
              </a:prstGeom>
              <a:blipFill>
                <a:blip r:embed="rId14"/>
                <a:stretch>
                  <a:fillRect/>
                </a:stretch>
              </a:blipFill>
            </p:spPr>
            <p:txBody>
              <a:bodyPr/>
              <a:lstStyle/>
              <a:p>
                <a:r>
                  <a:rPr lang="zh-CN" altLang="en-US">
                    <a:noFill/>
                  </a:rPr>
                  <a:t> </a:t>
                </a:r>
              </a:p>
            </p:txBody>
          </p:sp>
        </mc:Fallback>
      </mc:AlternateContent>
      <p:cxnSp>
        <p:nvCxnSpPr>
          <p:cNvPr id="1240" name="直接箭头连接符 1239">
            <a:extLst>
              <a:ext uri="{FF2B5EF4-FFF2-40B4-BE49-F238E27FC236}">
                <a16:creationId xmlns:a16="http://schemas.microsoft.com/office/drawing/2014/main" id="{29A49647-2BDF-C771-218B-C71F7E90A167}"/>
              </a:ext>
            </a:extLst>
          </p:cNvPr>
          <p:cNvCxnSpPr>
            <a:cxnSpLocks/>
          </p:cNvCxnSpPr>
          <p:nvPr/>
        </p:nvCxnSpPr>
        <p:spPr>
          <a:xfrm>
            <a:off x="10785543" y="5177257"/>
            <a:ext cx="582825"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42" name="文本框 1241">
                <a:extLst>
                  <a:ext uri="{FF2B5EF4-FFF2-40B4-BE49-F238E27FC236}">
                    <a16:creationId xmlns:a16="http://schemas.microsoft.com/office/drawing/2014/main" id="{34899E4E-B894-C3FE-AD0A-618FA0DDE74C}"/>
                  </a:ext>
                </a:extLst>
              </p:cNvPr>
              <p:cNvSpPr txBox="1"/>
              <p:nvPr/>
            </p:nvSpPr>
            <p:spPr>
              <a:xfrm>
                <a:off x="11274623" y="4973936"/>
                <a:ext cx="447045"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solidFill>
                              <a:latin typeface="Cambria Math" panose="02040503050406030204" pitchFamily="18" charset="0"/>
                              <a:cs typeface="Times New Roman" panose="02020603050405020304" pitchFamily="18" charset="0"/>
                            </a:rPr>
                          </m:ctrlPr>
                        </m:sSubPr>
                        <m:e>
                          <m:r>
                            <a:rPr lang="en-US" altLang="zh-CN" sz="1200" b="0" i="1" smtClean="0">
                              <a:solidFill>
                                <a:schemeClr val="tx1"/>
                              </a:solidFill>
                              <a:latin typeface="Cambria Math" panose="02040503050406030204" pitchFamily="18" charset="0"/>
                              <a:cs typeface="Times New Roman" panose="02020603050405020304" pitchFamily="18" charset="0"/>
                            </a:rPr>
                            <m:t> </m:t>
                          </m:r>
                          <m:r>
                            <a:rPr lang="en-US" altLang="zh-CN" sz="1200" b="0" i="1" smtClean="0">
                              <a:solidFill>
                                <a:schemeClr val="tx1"/>
                              </a:solidFill>
                              <a:latin typeface="Cambria Math" panose="02040503050406030204" pitchFamily="18" charset="0"/>
                              <a:cs typeface="Times New Roman" panose="02020603050405020304" pitchFamily="18" charset="0"/>
                            </a:rPr>
                            <m:t>𝑝</m:t>
                          </m:r>
                        </m:e>
                        <m:sub>
                          <m:r>
                            <a:rPr lang="en-US" altLang="zh-CN" sz="1200" i="1">
                              <a:solidFill>
                                <a:schemeClr val="tx1"/>
                              </a:solidFill>
                              <a:latin typeface="Cambria Math" panose="02040503050406030204" pitchFamily="18" charset="0"/>
                              <a:cs typeface="Times New Roman" panose="02020603050405020304" pitchFamily="18" charset="0"/>
                            </a:rPr>
                            <m:t>𝑠</m:t>
                          </m:r>
                        </m:sub>
                      </m:sSub>
                      <m:r>
                        <a:rPr lang="en-US" altLang="zh-CN" sz="1200" b="0" i="0"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dirty="0">
                  <a:latin typeface="Times New Roman" panose="02020603050405020304" pitchFamily="18" charset="0"/>
                  <a:cs typeface="Times New Roman" panose="02020603050405020304" pitchFamily="18" charset="0"/>
                </a:endParaRPr>
              </a:p>
            </p:txBody>
          </p:sp>
        </mc:Choice>
        <mc:Fallback xmlns="">
          <p:sp>
            <p:nvSpPr>
              <p:cNvPr id="1242" name="文本框 1241">
                <a:extLst>
                  <a:ext uri="{FF2B5EF4-FFF2-40B4-BE49-F238E27FC236}">
                    <a16:creationId xmlns:a16="http://schemas.microsoft.com/office/drawing/2014/main" id="{34899E4E-B894-C3FE-AD0A-618FA0DDE74C}"/>
                  </a:ext>
                </a:extLst>
              </p:cNvPr>
              <p:cNvSpPr txBox="1">
                <a:spLocks noRot="1" noChangeAspect="1" noMove="1" noResize="1" noEditPoints="1" noAdjustHandles="1" noChangeArrowheads="1" noChangeShapeType="1" noTextEdit="1"/>
              </p:cNvSpPr>
              <p:nvPr/>
            </p:nvSpPr>
            <p:spPr>
              <a:xfrm>
                <a:off x="11274623" y="4973936"/>
                <a:ext cx="447045" cy="276999"/>
              </a:xfrm>
              <a:prstGeom prst="rect">
                <a:avLst/>
              </a:prstGeom>
              <a:blipFill>
                <a:blip r:embed="rId15"/>
                <a:stretch>
                  <a:fillRect/>
                </a:stretch>
              </a:blipFill>
            </p:spPr>
            <p:txBody>
              <a:bodyPr/>
              <a:lstStyle/>
              <a:p>
                <a:r>
                  <a:rPr lang="zh-CN" altLang="en-US">
                    <a:noFill/>
                  </a:rPr>
                  <a:t> </a:t>
                </a:r>
              </a:p>
            </p:txBody>
          </p:sp>
        </mc:Fallback>
      </mc:AlternateContent>
      <p:sp>
        <p:nvSpPr>
          <p:cNvPr id="1254" name="椭圆 1253">
            <a:extLst>
              <a:ext uri="{FF2B5EF4-FFF2-40B4-BE49-F238E27FC236}">
                <a16:creationId xmlns:a16="http://schemas.microsoft.com/office/drawing/2014/main" id="{4D95BC3B-FD7E-9557-61F9-659738AFE417}"/>
              </a:ext>
            </a:extLst>
          </p:cNvPr>
          <p:cNvSpPr/>
          <p:nvPr/>
        </p:nvSpPr>
        <p:spPr>
          <a:xfrm>
            <a:off x="215413" y="2017422"/>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1255" name="文本框 1254">
            <a:extLst>
              <a:ext uri="{FF2B5EF4-FFF2-40B4-BE49-F238E27FC236}">
                <a16:creationId xmlns:a16="http://schemas.microsoft.com/office/drawing/2014/main" id="{0F140A65-50B3-8976-9998-073973A1EC1A}"/>
              </a:ext>
            </a:extLst>
          </p:cNvPr>
          <p:cNvSpPr txBox="1"/>
          <p:nvPr/>
        </p:nvSpPr>
        <p:spPr>
          <a:xfrm>
            <a:off x="136013" y="1947884"/>
            <a:ext cx="292068" cy="276999"/>
          </a:xfrm>
          <a:prstGeom prst="rect">
            <a:avLst/>
          </a:prstGeom>
          <a:noFill/>
        </p:spPr>
        <p:txBody>
          <a:bodyPr wrap="none" rtlCol="0">
            <a:spAutoFit/>
          </a:bodyPr>
          <a:lstStyle/>
          <a:p>
            <a:r>
              <a:rPr lang="en-US" altLang="zh-CN" sz="1200" b="1" dirty="0">
                <a:cs typeface="Times New Roman" panose="02020603050405020304" pitchFamily="18" charset="0"/>
              </a:rPr>
              <a:t>+</a:t>
            </a:r>
            <a:endParaRPr lang="zh-CN" altLang="en-US" sz="1200" b="1" dirty="0">
              <a:cs typeface="Times New Roman" panose="02020603050405020304" pitchFamily="18" charset="0"/>
            </a:endParaRPr>
          </a:p>
        </p:txBody>
      </p:sp>
      <p:sp>
        <p:nvSpPr>
          <p:cNvPr id="1256" name="椭圆 1255">
            <a:extLst>
              <a:ext uri="{FF2B5EF4-FFF2-40B4-BE49-F238E27FC236}">
                <a16:creationId xmlns:a16="http://schemas.microsoft.com/office/drawing/2014/main" id="{BC52F85D-019D-A9B9-BD2D-70BEDBC28D4F}"/>
              </a:ext>
            </a:extLst>
          </p:cNvPr>
          <p:cNvSpPr/>
          <p:nvPr/>
        </p:nvSpPr>
        <p:spPr>
          <a:xfrm>
            <a:off x="382317" y="2020196"/>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1257" name="文本框 1256">
            <a:extLst>
              <a:ext uri="{FF2B5EF4-FFF2-40B4-BE49-F238E27FC236}">
                <a16:creationId xmlns:a16="http://schemas.microsoft.com/office/drawing/2014/main" id="{CF653A02-1D7F-EB56-18D2-E9B8E8AC22C0}"/>
              </a:ext>
            </a:extLst>
          </p:cNvPr>
          <p:cNvSpPr txBox="1"/>
          <p:nvPr/>
        </p:nvSpPr>
        <p:spPr>
          <a:xfrm flipH="1">
            <a:off x="312208" y="1917532"/>
            <a:ext cx="227765" cy="307777"/>
          </a:xfrm>
          <a:prstGeom prst="rect">
            <a:avLst/>
          </a:prstGeom>
          <a:noFill/>
        </p:spPr>
        <p:txBody>
          <a:bodyPr wrap="square" rtlCol="0">
            <a:spAutoFit/>
          </a:bodyPr>
          <a:lstStyle/>
          <a:p>
            <a:r>
              <a:rPr lang="en-US" altLang="zh-CN" sz="1400" b="1" dirty="0"/>
              <a:t>-</a:t>
            </a:r>
            <a:endParaRPr lang="zh-CN" altLang="en-US" sz="1400" b="1" dirty="0"/>
          </a:p>
        </p:txBody>
      </p:sp>
      <p:sp>
        <p:nvSpPr>
          <p:cNvPr id="1261" name="文本框 1260">
            <a:extLst>
              <a:ext uri="{FF2B5EF4-FFF2-40B4-BE49-F238E27FC236}">
                <a16:creationId xmlns:a16="http://schemas.microsoft.com/office/drawing/2014/main" id="{7A0BE77E-19EE-8C73-B0A3-1B3908E72E00}"/>
              </a:ext>
            </a:extLst>
          </p:cNvPr>
          <p:cNvSpPr txBox="1"/>
          <p:nvPr/>
        </p:nvSpPr>
        <p:spPr>
          <a:xfrm>
            <a:off x="452054" y="1957013"/>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Labeled (Positive or n</a:t>
            </a:r>
            <a:r>
              <a:rPr lang="zh-CN" altLang="en-US" sz="1200" dirty="0">
                <a:latin typeface="Times New Roman" panose="02020603050405020304" pitchFamily="18" charset="0"/>
                <a:cs typeface="Times New Roman" panose="02020603050405020304" pitchFamily="18" charset="0"/>
              </a:rPr>
              <a:t>egative</a:t>
            </a:r>
            <a:r>
              <a:rPr lang="en-US" altLang="zh-CN" sz="1200" dirty="0">
                <a:latin typeface="Times New Roman" panose="02020603050405020304" pitchFamily="18" charset="0"/>
                <a:cs typeface="Times New Roman" panose="02020603050405020304" pitchFamily="18" charset="0"/>
              </a:rPr>
              <a:t>)</a:t>
            </a:r>
            <a:endParaRPr lang="zh-CN" altLang="en-US" sz="1200"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8AFA3883-8036-CF0C-4D0E-90E9A286023D}"/>
              </a:ext>
            </a:extLst>
          </p:cNvPr>
          <p:cNvSpPr/>
          <p:nvPr/>
        </p:nvSpPr>
        <p:spPr>
          <a:xfrm>
            <a:off x="116407" y="1933769"/>
            <a:ext cx="2309198" cy="461664"/>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A9558705-E6E1-C752-4061-55A364100497}"/>
              </a:ext>
            </a:extLst>
          </p:cNvPr>
          <p:cNvSpPr txBox="1"/>
          <p:nvPr/>
        </p:nvSpPr>
        <p:spPr>
          <a:xfrm>
            <a:off x="6065385" y="1095314"/>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sp>
        <p:nvSpPr>
          <p:cNvPr id="36" name="椭圆 35">
            <a:extLst>
              <a:ext uri="{FF2B5EF4-FFF2-40B4-BE49-F238E27FC236}">
                <a16:creationId xmlns:a16="http://schemas.microsoft.com/office/drawing/2014/main" id="{C5947053-5BE4-3A99-B05F-8A59103B6859}"/>
              </a:ext>
            </a:extLst>
          </p:cNvPr>
          <p:cNvSpPr/>
          <p:nvPr/>
        </p:nvSpPr>
        <p:spPr>
          <a:xfrm>
            <a:off x="376999" y="2185528"/>
            <a:ext cx="128588" cy="135731"/>
          </a:xfrm>
          <a:prstGeom prst="ellipse">
            <a:avLst/>
          </a:prstGeom>
          <a:solidFill>
            <a:srgbClr val="FFE6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Times New Roman" panose="02020603050405020304" pitchFamily="18" charset="0"/>
              <a:cs typeface="Times New Roman" panose="02020603050405020304" pitchFamily="18" charset="0"/>
            </a:endParaRPr>
          </a:p>
        </p:txBody>
      </p:sp>
      <p:sp>
        <p:nvSpPr>
          <p:cNvPr id="899" name="椭圆 898">
            <a:extLst>
              <a:ext uri="{FF2B5EF4-FFF2-40B4-BE49-F238E27FC236}">
                <a16:creationId xmlns:a16="http://schemas.microsoft.com/office/drawing/2014/main" id="{6A9E02B0-8671-FE4F-0A9F-9CE1633AFE94}"/>
              </a:ext>
            </a:extLst>
          </p:cNvPr>
          <p:cNvSpPr/>
          <p:nvPr/>
        </p:nvSpPr>
        <p:spPr>
          <a:xfrm>
            <a:off x="210524" y="2181670"/>
            <a:ext cx="128588" cy="135731"/>
          </a:xfrm>
          <a:prstGeom prst="ellipse">
            <a:avLst/>
          </a:prstGeom>
          <a:solidFill>
            <a:srgbClr val="E3E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Times New Roman" panose="02020603050405020304" pitchFamily="18" charset="0"/>
              <a:cs typeface="Times New Roman" panose="02020603050405020304" pitchFamily="18" charset="0"/>
            </a:endParaRPr>
          </a:p>
        </p:txBody>
      </p:sp>
      <p:sp>
        <p:nvSpPr>
          <p:cNvPr id="900" name="文本框 899">
            <a:extLst>
              <a:ext uri="{FF2B5EF4-FFF2-40B4-BE49-F238E27FC236}">
                <a16:creationId xmlns:a16="http://schemas.microsoft.com/office/drawing/2014/main" id="{78B0C953-743A-C72A-7CFF-33CF96F56FDE}"/>
              </a:ext>
            </a:extLst>
          </p:cNvPr>
          <p:cNvSpPr txBox="1"/>
          <p:nvPr/>
        </p:nvSpPr>
        <p:spPr>
          <a:xfrm>
            <a:off x="449162" y="2119076"/>
            <a:ext cx="2244964"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Unlabeled </a:t>
            </a:r>
            <a:endParaRPr lang="zh-CN" altLang="en-US" sz="1200" dirty="0">
              <a:latin typeface="Times New Roman" panose="02020603050405020304" pitchFamily="18" charset="0"/>
              <a:cs typeface="Times New Roman" panose="02020603050405020304" pitchFamily="18" charset="0"/>
            </a:endParaRPr>
          </a:p>
        </p:txBody>
      </p:sp>
      <p:sp>
        <p:nvSpPr>
          <p:cNvPr id="909" name="文本框 908">
            <a:extLst>
              <a:ext uri="{FF2B5EF4-FFF2-40B4-BE49-F238E27FC236}">
                <a16:creationId xmlns:a16="http://schemas.microsoft.com/office/drawing/2014/main" id="{6B10B815-3623-37A2-F8D7-7BD9BA58099D}"/>
              </a:ext>
            </a:extLst>
          </p:cNvPr>
          <p:cNvSpPr txBox="1"/>
          <p:nvPr/>
        </p:nvSpPr>
        <p:spPr>
          <a:xfrm>
            <a:off x="2347930" y="3268090"/>
            <a:ext cx="24237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t>
            </a:r>
            <a:endParaRPr lang="zh-CN" altLang="en-US" sz="1000" dirty="0">
              <a:latin typeface="Times New Roman" panose="02020603050405020304" pitchFamily="18" charset="0"/>
              <a:cs typeface="Times New Roman" panose="02020603050405020304" pitchFamily="18" charset="0"/>
            </a:endParaRPr>
          </a:p>
        </p:txBody>
      </p:sp>
      <p:pic>
        <p:nvPicPr>
          <p:cNvPr id="346" name="图片 345">
            <a:extLst>
              <a:ext uri="{FF2B5EF4-FFF2-40B4-BE49-F238E27FC236}">
                <a16:creationId xmlns:a16="http://schemas.microsoft.com/office/drawing/2014/main" id="{339546EE-53CB-EA84-8FBC-0733D9C19F4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5292566" y="2880335"/>
            <a:ext cx="210591" cy="969828"/>
          </a:xfrm>
          <a:prstGeom prst="rect">
            <a:avLst/>
          </a:prstGeom>
        </p:spPr>
      </p:pic>
      <p:pic>
        <p:nvPicPr>
          <p:cNvPr id="376" name="图片 375">
            <a:extLst>
              <a:ext uri="{FF2B5EF4-FFF2-40B4-BE49-F238E27FC236}">
                <a16:creationId xmlns:a16="http://schemas.microsoft.com/office/drawing/2014/main" id="{62F7D748-0932-164D-7F15-01C4D0696E1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5298596" y="4214948"/>
            <a:ext cx="210591" cy="980911"/>
          </a:xfrm>
          <a:prstGeom prst="rect">
            <a:avLst/>
          </a:prstGeom>
        </p:spPr>
      </p:pic>
      <p:pic>
        <p:nvPicPr>
          <p:cNvPr id="379" name="图片 378">
            <a:extLst>
              <a:ext uri="{FF2B5EF4-FFF2-40B4-BE49-F238E27FC236}">
                <a16:creationId xmlns:a16="http://schemas.microsoft.com/office/drawing/2014/main" id="{EDD49BEF-A0D1-64C9-7708-B7EF7F29210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200000">
            <a:off x="5298754" y="3543696"/>
            <a:ext cx="210591" cy="969828"/>
          </a:xfrm>
          <a:prstGeom prst="rect">
            <a:avLst/>
          </a:prstGeom>
        </p:spPr>
      </p:pic>
      <p:pic>
        <p:nvPicPr>
          <p:cNvPr id="1268" name="图片 1267">
            <a:extLst>
              <a:ext uri="{FF2B5EF4-FFF2-40B4-BE49-F238E27FC236}">
                <a16:creationId xmlns:a16="http://schemas.microsoft.com/office/drawing/2014/main" id="{3BC56C51-2CFA-A7F3-14B4-948E11973F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74238" y="3041235"/>
            <a:ext cx="545702" cy="545702"/>
          </a:xfrm>
          <a:prstGeom prst="rect">
            <a:avLst/>
          </a:prstGeom>
        </p:spPr>
      </p:pic>
      <p:sp>
        <p:nvSpPr>
          <p:cNvPr id="1274" name="文本框 1273">
            <a:extLst>
              <a:ext uri="{FF2B5EF4-FFF2-40B4-BE49-F238E27FC236}">
                <a16:creationId xmlns:a16="http://schemas.microsoft.com/office/drawing/2014/main" id="{0B9972D8-62D4-185B-6169-3C12AA8FA80F}"/>
              </a:ext>
            </a:extLst>
          </p:cNvPr>
          <p:cNvSpPr txBox="1"/>
          <p:nvPr/>
        </p:nvSpPr>
        <p:spPr>
          <a:xfrm>
            <a:off x="7984468" y="3511486"/>
            <a:ext cx="1889493" cy="276999"/>
          </a:xfrm>
          <a:prstGeom prst="rect">
            <a:avLst/>
          </a:prstGeom>
          <a:noFill/>
        </p:spPr>
        <p:txBody>
          <a:bodyPr wrap="square">
            <a:spAutoFit/>
          </a:bodyPr>
          <a:lstStyle/>
          <a:p>
            <a:pPr algn="ctr"/>
            <a:r>
              <a:rPr lang="en-US" altLang="zh-CN" sz="1200" i="0" dirty="0">
                <a:effectLst/>
                <a:latin typeface="Times New Roman" panose="02020603050405020304" pitchFamily="18" charset="0"/>
                <a:cs typeface="Times New Roman" panose="02020603050405020304" pitchFamily="18" charset="0"/>
              </a:rPr>
              <a:t>Activated prompt</a:t>
            </a:r>
            <a:endParaRPr lang="zh-CN" altLang="en-US" sz="1200" dirty="0">
              <a:latin typeface="Times New Roman" panose="02020603050405020304" pitchFamily="18" charset="0"/>
              <a:cs typeface="Times New Roman" panose="02020603050405020304" pitchFamily="18" charset="0"/>
            </a:endParaRPr>
          </a:p>
        </p:txBody>
      </p:sp>
      <p:sp>
        <p:nvSpPr>
          <p:cNvPr id="803" name="矩形 802">
            <a:extLst>
              <a:ext uri="{FF2B5EF4-FFF2-40B4-BE49-F238E27FC236}">
                <a16:creationId xmlns:a16="http://schemas.microsoft.com/office/drawing/2014/main" id="{52C0C71A-770B-F47D-5F68-D939116E7F65}"/>
              </a:ext>
            </a:extLst>
          </p:cNvPr>
          <p:cNvSpPr/>
          <p:nvPr/>
        </p:nvSpPr>
        <p:spPr>
          <a:xfrm>
            <a:off x="6616800" y="2002418"/>
            <a:ext cx="4975992" cy="1784215"/>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4" name="矩形 803">
            <a:extLst>
              <a:ext uri="{FF2B5EF4-FFF2-40B4-BE49-F238E27FC236}">
                <a16:creationId xmlns:a16="http://schemas.microsoft.com/office/drawing/2014/main" id="{9AD6173A-AB32-7C92-45C9-8861E30C2202}"/>
              </a:ext>
            </a:extLst>
          </p:cNvPr>
          <p:cNvSpPr/>
          <p:nvPr/>
        </p:nvSpPr>
        <p:spPr>
          <a:xfrm>
            <a:off x="6616800" y="4050057"/>
            <a:ext cx="4975200" cy="1277792"/>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5" name="矩形 804">
            <a:extLst>
              <a:ext uri="{FF2B5EF4-FFF2-40B4-BE49-F238E27FC236}">
                <a16:creationId xmlns:a16="http://schemas.microsoft.com/office/drawing/2014/main" id="{2EC467C2-024C-FBFC-1453-53770A93DAF5}"/>
              </a:ext>
            </a:extLst>
          </p:cNvPr>
          <p:cNvSpPr/>
          <p:nvPr/>
        </p:nvSpPr>
        <p:spPr>
          <a:xfrm>
            <a:off x="6618234" y="403789"/>
            <a:ext cx="4975200" cy="1367529"/>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07" name="直接连接符 806">
            <a:extLst>
              <a:ext uri="{FF2B5EF4-FFF2-40B4-BE49-F238E27FC236}">
                <a16:creationId xmlns:a16="http://schemas.microsoft.com/office/drawing/2014/main" id="{7E878A37-178E-5884-1DBA-E871163F235F}"/>
              </a:ext>
            </a:extLst>
          </p:cNvPr>
          <p:cNvCxnSpPr>
            <a:cxnSpLocks/>
          </p:cNvCxnSpPr>
          <p:nvPr/>
        </p:nvCxnSpPr>
        <p:spPr>
          <a:xfrm>
            <a:off x="6655813" y="1079147"/>
            <a:ext cx="4911645" cy="0"/>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11" name="文本框 810">
            <a:extLst>
              <a:ext uri="{FF2B5EF4-FFF2-40B4-BE49-F238E27FC236}">
                <a16:creationId xmlns:a16="http://schemas.microsoft.com/office/drawing/2014/main" id="{BEF4AB33-C513-2277-2C6C-58263940EC5A}"/>
              </a:ext>
            </a:extLst>
          </p:cNvPr>
          <p:cNvSpPr txBox="1"/>
          <p:nvPr/>
        </p:nvSpPr>
        <p:spPr>
          <a:xfrm>
            <a:off x="6552388" y="157075"/>
            <a:ext cx="1956772"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criterions</a:t>
            </a:r>
            <a:endParaRPr lang="zh-CN" altLang="en-US" sz="1200" b="1" dirty="0">
              <a:latin typeface="Times New Roman" panose="02020603050405020304" pitchFamily="18" charset="0"/>
              <a:cs typeface="Times New Roman" panose="02020603050405020304" pitchFamily="18" charset="0"/>
            </a:endParaRPr>
          </a:p>
        </p:txBody>
      </p:sp>
      <p:sp>
        <p:nvSpPr>
          <p:cNvPr id="820" name="文本框 819">
            <a:extLst>
              <a:ext uri="{FF2B5EF4-FFF2-40B4-BE49-F238E27FC236}">
                <a16:creationId xmlns:a16="http://schemas.microsoft.com/office/drawing/2014/main" id="{192EFB77-A622-C3E1-10D9-7FC71502C462}"/>
              </a:ext>
            </a:extLst>
          </p:cNvPr>
          <p:cNvSpPr txBox="1"/>
          <p:nvPr/>
        </p:nvSpPr>
        <p:spPr>
          <a:xfrm>
            <a:off x="1839736" y="6319551"/>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pic>
        <p:nvPicPr>
          <p:cNvPr id="822" name="图片 821">
            <a:extLst>
              <a:ext uri="{FF2B5EF4-FFF2-40B4-BE49-F238E27FC236}">
                <a16:creationId xmlns:a16="http://schemas.microsoft.com/office/drawing/2014/main" id="{3B3ED06A-5A97-A78B-6697-3FF018366E4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81487" y="5890330"/>
            <a:ext cx="167978" cy="167978"/>
          </a:xfrm>
          <a:prstGeom prst="rect">
            <a:avLst/>
          </a:prstGeom>
        </p:spPr>
      </p:pic>
      <p:cxnSp>
        <p:nvCxnSpPr>
          <p:cNvPr id="823" name="直接连接符 822">
            <a:extLst>
              <a:ext uri="{FF2B5EF4-FFF2-40B4-BE49-F238E27FC236}">
                <a16:creationId xmlns:a16="http://schemas.microsoft.com/office/drawing/2014/main" id="{3A2447E5-7B3F-15B4-135A-0DACE0EB6D66}"/>
              </a:ext>
            </a:extLst>
          </p:cNvPr>
          <p:cNvCxnSpPr>
            <a:cxnSpLocks/>
            <a:endCxn id="804" idx="3"/>
          </p:cNvCxnSpPr>
          <p:nvPr/>
        </p:nvCxnSpPr>
        <p:spPr>
          <a:xfrm>
            <a:off x="6634525" y="4676935"/>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45" name="文本框 844">
            <a:extLst>
              <a:ext uri="{FF2B5EF4-FFF2-40B4-BE49-F238E27FC236}">
                <a16:creationId xmlns:a16="http://schemas.microsoft.com/office/drawing/2014/main" id="{5A092BDB-5E5D-8921-536E-5572AAA06465}"/>
              </a:ext>
            </a:extLst>
          </p:cNvPr>
          <p:cNvSpPr txBox="1"/>
          <p:nvPr/>
        </p:nvSpPr>
        <p:spPr>
          <a:xfrm>
            <a:off x="6554467" y="4146492"/>
            <a:ext cx="1848728" cy="461665"/>
          </a:xfrm>
          <a:prstGeom prst="rect">
            <a:avLst/>
          </a:prstGeom>
          <a:noFill/>
        </p:spPr>
        <p:txBody>
          <a:bodyPr wrap="square">
            <a:spAutoFit/>
          </a:bodyPr>
          <a:lstStyle/>
          <a:p>
            <a:pPr algn="l"/>
            <a:r>
              <a:rPr lang="en-US" altLang="zh-CN" sz="1200" i="0" dirty="0">
                <a:effectLst/>
                <a:latin typeface="Times New Roman" panose="02020603050405020304" pitchFamily="18" charset="0"/>
                <a:cs typeface="Times New Roman" panose="02020603050405020304" pitchFamily="18" charset="0"/>
              </a:rPr>
              <a:t>1) Behavioral </a:t>
            </a:r>
          </a:p>
          <a:p>
            <a:pPr algn="l"/>
            <a:r>
              <a:rPr lang="en-US" altLang="zh-CN" sz="1200" dirty="0">
                <a:latin typeface="Times New Roman" panose="02020603050405020304" pitchFamily="18" charset="0"/>
                <a:cs typeface="Times New Roman" panose="02020603050405020304" pitchFamily="18" charset="0"/>
              </a:rPr>
              <a:t>c</a:t>
            </a:r>
            <a:r>
              <a:rPr lang="en-US" altLang="zh-CN" sz="1200" i="0" dirty="0">
                <a:effectLst/>
                <a:latin typeface="Times New Roman" panose="02020603050405020304" pitchFamily="18" charset="0"/>
                <a:cs typeface="Times New Roman" panose="02020603050405020304" pitchFamily="18" charset="0"/>
              </a:rPr>
              <a:t>onsistency inspection</a:t>
            </a:r>
          </a:p>
        </p:txBody>
      </p:sp>
      <p:sp>
        <p:nvSpPr>
          <p:cNvPr id="864" name="文本框 863">
            <a:extLst>
              <a:ext uri="{FF2B5EF4-FFF2-40B4-BE49-F238E27FC236}">
                <a16:creationId xmlns:a16="http://schemas.microsoft.com/office/drawing/2014/main" id="{3A89607B-B339-5FA2-9D91-8F86D64E9AEC}"/>
              </a:ext>
            </a:extLst>
          </p:cNvPr>
          <p:cNvSpPr txBox="1"/>
          <p:nvPr/>
        </p:nvSpPr>
        <p:spPr>
          <a:xfrm>
            <a:off x="6574501" y="4774588"/>
            <a:ext cx="1235155"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2) Distributional alignment check</a:t>
            </a:r>
            <a:endParaRPr lang="zh-CN" altLang="en-US" sz="1200" dirty="0">
              <a:latin typeface="Times New Roman" panose="02020603050405020304" pitchFamily="18" charset="0"/>
              <a:cs typeface="Times New Roman" panose="02020603050405020304" pitchFamily="18" charset="0"/>
            </a:endParaRPr>
          </a:p>
        </p:txBody>
      </p:sp>
      <p:sp>
        <p:nvSpPr>
          <p:cNvPr id="870" name="矩形 869">
            <a:extLst>
              <a:ext uri="{FF2B5EF4-FFF2-40B4-BE49-F238E27FC236}">
                <a16:creationId xmlns:a16="http://schemas.microsoft.com/office/drawing/2014/main" id="{5EFC658E-54D9-B940-B3DD-F4E99025A845}"/>
              </a:ext>
            </a:extLst>
          </p:cNvPr>
          <p:cNvSpPr/>
          <p:nvPr/>
        </p:nvSpPr>
        <p:spPr>
          <a:xfrm>
            <a:off x="6616800" y="5535231"/>
            <a:ext cx="4975200" cy="1216297"/>
          </a:xfrm>
          <a:prstGeom prst="rect">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2" name="文本框 871">
            <a:extLst>
              <a:ext uri="{FF2B5EF4-FFF2-40B4-BE49-F238E27FC236}">
                <a16:creationId xmlns:a16="http://schemas.microsoft.com/office/drawing/2014/main" id="{09AF83AD-0856-9BB0-A067-551C5440DB50}"/>
              </a:ext>
            </a:extLst>
          </p:cNvPr>
          <p:cNvSpPr txBox="1"/>
          <p:nvPr/>
        </p:nvSpPr>
        <p:spPr>
          <a:xfrm>
            <a:off x="6552000" y="3782420"/>
            <a:ext cx="1859959"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situations</a:t>
            </a:r>
            <a:endParaRPr lang="zh-CN" altLang="en-US" sz="1200" b="1" dirty="0">
              <a:latin typeface="Times New Roman" panose="02020603050405020304" pitchFamily="18" charset="0"/>
              <a:cs typeface="Times New Roman" panose="02020603050405020304" pitchFamily="18" charset="0"/>
            </a:endParaRPr>
          </a:p>
        </p:txBody>
      </p:sp>
      <p:sp>
        <p:nvSpPr>
          <p:cNvPr id="873" name="文本框 872">
            <a:extLst>
              <a:ext uri="{FF2B5EF4-FFF2-40B4-BE49-F238E27FC236}">
                <a16:creationId xmlns:a16="http://schemas.microsoft.com/office/drawing/2014/main" id="{3CF8F28C-260D-A66E-239E-014483B3E295}"/>
              </a:ext>
            </a:extLst>
          </p:cNvPr>
          <p:cNvSpPr txBox="1"/>
          <p:nvPr/>
        </p:nvSpPr>
        <p:spPr>
          <a:xfrm>
            <a:off x="6552000" y="5294626"/>
            <a:ext cx="1549008" cy="276999"/>
          </a:xfrm>
          <a:prstGeom prst="rect">
            <a:avLst/>
          </a:prstGeom>
          <a:noFill/>
        </p:spPr>
        <p:txBody>
          <a:bodyPr wrap="square">
            <a:spAutoFit/>
          </a:bodyPr>
          <a:lstStyle/>
          <a:p>
            <a:r>
              <a:rPr lang="en-US" altLang="zh-CN" sz="1200" b="1" dirty="0">
                <a:latin typeface="Times New Roman" panose="02020603050405020304" pitchFamily="18" charset="0"/>
                <a:cs typeface="Times New Roman" panose="02020603050405020304" pitchFamily="18" charset="0"/>
              </a:rPr>
              <a:t>Verification results</a:t>
            </a:r>
            <a:endParaRPr lang="zh-CN" altLang="en-US" sz="1200" b="1" dirty="0">
              <a:latin typeface="Times New Roman" panose="02020603050405020304" pitchFamily="18" charset="0"/>
              <a:cs typeface="Times New Roman" panose="02020603050405020304" pitchFamily="18" charset="0"/>
            </a:endParaRPr>
          </a:p>
        </p:txBody>
      </p:sp>
      <p:sp>
        <p:nvSpPr>
          <p:cNvPr id="883" name="左大括号 882">
            <a:extLst>
              <a:ext uri="{FF2B5EF4-FFF2-40B4-BE49-F238E27FC236}">
                <a16:creationId xmlns:a16="http://schemas.microsoft.com/office/drawing/2014/main" id="{5F81789C-BFA2-3B4E-48A7-F99236C0AA02}"/>
              </a:ext>
            </a:extLst>
          </p:cNvPr>
          <p:cNvSpPr/>
          <p:nvPr/>
        </p:nvSpPr>
        <p:spPr>
          <a:xfrm>
            <a:off x="6969907" y="5719889"/>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84" name="椭圆 883">
            <a:extLst>
              <a:ext uri="{FF2B5EF4-FFF2-40B4-BE49-F238E27FC236}">
                <a16:creationId xmlns:a16="http://schemas.microsoft.com/office/drawing/2014/main" id="{5287D68C-675D-6822-ABB8-F7CBAB6E7C81}"/>
              </a:ext>
            </a:extLst>
          </p:cNvPr>
          <p:cNvSpPr/>
          <p:nvPr/>
        </p:nvSpPr>
        <p:spPr>
          <a:xfrm>
            <a:off x="7134597" y="5689412"/>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5" name="文本框 884">
            <a:extLst>
              <a:ext uri="{FF2B5EF4-FFF2-40B4-BE49-F238E27FC236}">
                <a16:creationId xmlns:a16="http://schemas.microsoft.com/office/drawing/2014/main" id="{FE02D608-B71E-347C-AC86-AD206C4A14B5}"/>
              </a:ext>
            </a:extLst>
          </p:cNvPr>
          <p:cNvSpPr txBox="1"/>
          <p:nvPr/>
        </p:nvSpPr>
        <p:spPr>
          <a:xfrm>
            <a:off x="7078992" y="561648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886" name="椭圆 885">
            <a:extLst>
              <a:ext uri="{FF2B5EF4-FFF2-40B4-BE49-F238E27FC236}">
                <a16:creationId xmlns:a16="http://schemas.microsoft.com/office/drawing/2014/main" id="{E0F740F3-849A-973C-EB0A-069AD51D1B72}"/>
              </a:ext>
            </a:extLst>
          </p:cNvPr>
          <p:cNvSpPr/>
          <p:nvPr/>
        </p:nvSpPr>
        <p:spPr>
          <a:xfrm>
            <a:off x="7311751" y="568796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7" name="文本框 886">
            <a:extLst>
              <a:ext uri="{FF2B5EF4-FFF2-40B4-BE49-F238E27FC236}">
                <a16:creationId xmlns:a16="http://schemas.microsoft.com/office/drawing/2014/main" id="{BA0E4F2F-E89A-322B-EB99-CD4159D74FE4}"/>
              </a:ext>
            </a:extLst>
          </p:cNvPr>
          <p:cNvSpPr txBox="1"/>
          <p:nvPr/>
        </p:nvSpPr>
        <p:spPr>
          <a:xfrm>
            <a:off x="7256504" y="562027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sp>
        <p:nvSpPr>
          <p:cNvPr id="890" name="椭圆 889">
            <a:extLst>
              <a:ext uri="{FF2B5EF4-FFF2-40B4-BE49-F238E27FC236}">
                <a16:creationId xmlns:a16="http://schemas.microsoft.com/office/drawing/2014/main" id="{C6312A4D-5F18-8406-194C-6F03ECF56907}"/>
              </a:ext>
            </a:extLst>
          </p:cNvPr>
          <p:cNvSpPr/>
          <p:nvPr/>
        </p:nvSpPr>
        <p:spPr>
          <a:xfrm>
            <a:off x="7135856" y="6051223"/>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1" name="椭圆 890">
            <a:extLst>
              <a:ext uri="{FF2B5EF4-FFF2-40B4-BE49-F238E27FC236}">
                <a16:creationId xmlns:a16="http://schemas.microsoft.com/office/drawing/2014/main" id="{F94C5DF1-9DED-C3F9-7D0E-CBC89CD53013}"/>
              </a:ext>
            </a:extLst>
          </p:cNvPr>
          <p:cNvSpPr/>
          <p:nvPr/>
        </p:nvSpPr>
        <p:spPr>
          <a:xfrm>
            <a:off x="7313010" y="604977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2" name="文本框 891">
            <a:extLst>
              <a:ext uri="{FF2B5EF4-FFF2-40B4-BE49-F238E27FC236}">
                <a16:creationId xmlns:a16="http://schemas.microsoft.com/office/drawing/2014/main" id="{03F47941-CCD0-594B-DB3D-80EA107DB1BC}"/>
              </a:ext>
            </a:extLst>
          </p:cNvPr>
          <p:cNvSpPr txBox="1"/>
          <p:nvPr/>
        </p:nvSpPr>
        <p:spPr>
          <a:xfrm>
            <a:off x="7077543" y="598128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893" name="文本框 892">
            <a:extLst>
              <a:ext uri="{FF2B5EF4-FFF2-40B4-BE49-F238E27FC236}">
                <a16:creationId xmlns:a16="http://schemas.microsoft.com/office/drawing/2014/main" id="{446C9D8B-D9E9-3FA0-4E2D-12F6A0EE37DD}"/>
              </a:ext>
            </a:extLst>
          </p:cNvPr>
          <p:cNvSpPr txBox="1"/>
          <p:nvPr/>
        </p:nvSpPr>
        <p:spPr>
          <a:xfrm>
            <a:off x="7259271" y="5977678"/>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1" name="左大括号 1280">
            <a:extLst>
              <a:ext uri="{FF2B5EF4-FFF2-40B4-BE49-F238E27FC236}">
                <a16:creationId xmlns:a16="http://schemas.microsoft.com/office/drawing/2014/main" id="{B95CCF4D-60C7-9AD8-7593-41390C66ECD1}"/>
              </a:ext>
            </a:extLst>
          </p:cNvPr>
          <p:cNvSpPr/>
          <p:nvPr/>
        </p:nvSpPr>
        <p:spPr>
          <a:xfrm>
            <a:off x="9426544" y="5719011"/>
            <a:ext cx="114668" cy="457092"/>
          </a:xfrm>
          <a:prstGeom prst="leftBrace">
            <a:avLst>
              <a:gd name="adj1" fmla="val 43996"/>
              <a:gd name="adj2" fmla="val 544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82" name="椭圆 1281">
            <a:extLst>
              <a:ext uri="{FF2B5EF4-FFF2-40B4-BE49-F238E27FC236}">
                <a16:creationId xmlns:a16="http://schemas.microsoft.com/office/drawing/2014/main" id="{DCC93BC9-797A-E010-B892-579ADCCF9B02}"/>
              </a:ext>
            </a:extLst>
          </p:cNvPr>
          <p:cNvSpPr/>
          <p:nvPr/>
        </p:nvSpPr>
        <p:spPr>
          <a:xfrm>
            <a:off x="9591234" y="5688534"/>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3" name="文本框 1282">
            <a:extLst>
              <a:ext uri="{FF2B5EF4-FFF2-40B4-BE49-F238E27FC236}">
                <a16:creationId xmlns:a16="http://schemas.microsoft.com/office/drawing/2014/main" id="{CE1006CA-CD74-0BED-B343-0B4065746A52}"/>
              </a:ext>
            </a:extLst>
          </p:cNvPr>
          <p:cNvSpPr txBox="1"/>
          <p:nvPr/>
        </p:nvSpPr>
        <p:spPr>
          <a:xfrm>
            <a:off x="9535629" y="561560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1</a:t>
            </a:r>
            <a:endParaRPr lang="zh-CN" altLang="en-US" sz="1200" dirty="0">
              <a:latin typeface="Times New Roman" panose="02020603050405020304" pitchFamily="18" charset="0"/>
              <a:cs typeface="Times New Roman" panose="02020603050405020304" pitchFamily="18" charset="0"/>
            </a:endParaRPr>
          </a:p>
        </p:txBody>
      </p:sp>
      <p:sp>
        <p:nvSpPr>
          <p:cNvPr id="1284" name="椭圆 1283">
            <a:extLst>
              <a:ext uri="{FF2B5EF4-FFF2-40B4-BE49-F238E27FC236}">
                <a16:creationId xmlns:a16="http://schemas.microsoft.com/office/drawing/2014/main" id="{2F9A4733-A6F7-198A-5CA0-064B8C9858E0}"/>
              </a:ext>
            </a:extLst>
          </p:cNvPr>
          <p:cNvSpPr/>
          <p:nvPr/>
        </p:nvSpPr>
        <p:spPr>
          <a:xfrm>
            <a:off x="9768388" y="5687086"/>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5" name="文本框 1284">
            <a:extLst>
              <a:ext uri="{FF2B5EF4-FFF2-40B4-BE49-F238E27FC236}">
                <a16:creationId xmlns:a16="http://schemas.microsoft.com/office/drawing/2014/main" id="{19AA6C4B-DFA5-9285-76B1-BC65B25B9FAE}"/>
              </a:ext>
            </a:extLst>
          </p:cNvPr>
          <p:cNvSpPr txBox="1"/>
          <p:nvPr/>
        </p:nvSpPr>
        <p:spPr>
          <a:xfrm>
            <a:off x="9713141" y="5619394"/>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4</a:t>
            </a:r>
            <a:endParaRPr lang="zh-CN" altLang="en-US" sz="1200" dirty="0">
              <a:latin typeface="Times New Roman" panose="02020603050405020304" pitchFamily="18" charset="0"/>
              <a:cs typeface="Times New Roman" panose="02020603050405020304" pitchFamily="18" charset="0"/>
            </a:endParaRPr>
          </a:p>
        </p:txBody>
      </p:sp>
      <p:sp>
        <p:nvSpPr>
          <p:cNvPr id="1286" name="椭圆 1285">
            <a:extLst>
              <a:ext uri="{FF2B5EF4-FFF2-40B4-BE49-F238E27FC236}">
                <a16:creationId xmlns:a16="http://schemas.microsoft.com/office/drawing/2014/main" id="{F8D795FF-D39F-F92B-3020-0773D9C9A4C1}"/>
              </a:ext>
            </a:extLst>
          </p:cNvPr>
          <p:cNvSpPr/>
          <p:nvPr/>
        </p:nvSpPr>
        <p:spPr>
          <a:xfrm>
            <a:off x="9592493" y="6050345"/>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7" name="椭圆 1286">
            <a:extLst>
              <a:ext uri="{FF2B5EF4-FFF2-40B4-BE49-F238E27FC236}">
                <a16:creationId xmlns:a16="http://schemas.microsoft.com/office/drawing/2014/main" id="{21968A69-5B1A-0325-4E57-A6B5759A4762}"/>
              </a:ext>
            </a:extLst>
          </p:cNvPr>
          <p:cNvSpPr/>
          <p:nvPr/>
        </p:nvSpPr>
        <p:spPr>
          <a:xfrm>
            <a:off x="9769647" y="6048897"/>
            <a:ext cx="142103" cy="1429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8" name="文本框 1287">
            <a:extLst>
              <a:ext uri="{FF2B5EF4-FFF2-40B4-BE49-F238E27FC236}">
                <a16:creationId xmlns:a16="http://schemas.microsoft.com/office/drawing/2014/main" id="{9BC0473C-0935-04E9-4A81-A87C5E8067DF}"/>
              </a:ext>
            </a:extLst>
          </p:cNvPr>
          <p:cNvSpPr txBox="1"/>
          <p:nvPr/>
        </p:nvSpPr>
        <p:spPr>
          <a:xfrm>
            <a:off x="9534180" y="5980402"/>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2</a:t>
            </a:r>
            <a:endParaRPr lang="zh-CN" altLang="en-US" sz="1200" dirty="0">
              <a:latin typeface="Times New Roman" panose="02020603050405020304" pitchFamily="18" charset="0"/>
              <a:cs typeface="Times New Roman" panose="02020603050405020304" pitchFamily="18" charset="0"/>
            </a:endParaRPr>
          </a:p>
        </p:txBody>
      </p:sp>
      <p:sp>
        <p:nvSpPr>
          <p:cNvPr id="1289" name="文本框 1288">
            <a:extLst>
              <a:ext uri="{FF2B5EF4-FFF2-40B4-BE49-F238E27FC236}">
                <a16:creationId xmlns:a16="http://schemas.microsoft.com/office/drawing/2014/main" id="{94E2F370-5E91-98EA-0106-1424FAAF7CC0}"/>
              </a:ext>
            </a:extLst>
          </p:cNvPr>
          <p:cNvSpPr txBox="1"/>
          <p:nvPr/>
        </p:nvSpPr>
        <p:spPr>
          <a:xfrm>
            <a:off x="9715908" y="5976800"/>
            <a:ext cx="26161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3</a:t>
            </a:r>
            <a:endParaRPr lang="zh-CN" altLang="en-US" sz="1200" dirty="0">
              <a:latin typeface="Times New Roman" panose="02020603050405020304" pitchFamily="18" charset="0"/>
              <a:cs typeface="Times New Roman" panose="02020603050405020304" pitchFamily="18" charset="0"/>
            </a:endParaRPr>
          </a:p>
        </p:txBody>
      </p:sp>
      <p:pic>
        <p:nvPicPr>
          <p:cNvPr id="1290" name="图片 1289">
            <a:extLst>
              <a:ext uri="{FF2B5EF4-FFF2-40B4-BE49-F238E27FC236}">
                <a16:creationId xmlns:a16="http://schemas.microsoft.com/office/drawing/2014/main" id="{8695CE18-BCB8-2F2B-3D37-CD5715AED0B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33239" y="5845998"/>
            <a:ext cx="193305" cy="193305"/>
          </a:xfrm>
          <a:prstGeom prst="rect">
            <a:avLst/>
          </a:prstGeom>
        </p:spPr>
      </p:pic>
      <p:sp>
        <p:nvSpPr>
          <p:cNvPr id="24" name="文本框 23">
            <a:extLst>
              <a:ext uri="{FF2B5EF4-FFF2-40B4-BE49-F238E27FC236}">
                <a16:creationId xmlns:a16="http://schemas.microsoft.com/office/drawing/2014/main" id="{2397A2A7-04E1-5425-0C37-B7E7579B2787}"/>
              </a:ext>
            </a:extLst>
          </p:cNvPr>
          <p:cNvSpPr txBox="1"/>
          <p:nvPr/>
        </p:nvSpPr>
        <p:spPr>
          <a:xfrm>
            <a:off x="8322164" y="2395139"/>
            <a:ext cx="1110080"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Soft-aware prompt</a:t>
            </a:r>
            <a:endParaRPr lang="zh-CN" altLang="en-US" sz="1200" dirty="0">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7C912A08-EE05-ED92-E08F-0AB375031DBE}"/>
              </a:ext>
            </a:extLst>
          </p:cNvPr>
          <p:cNvSpPr txBox="1"/>
          <p:nvPr/>
        </p:nvSpPr>
        <p:spPr>
          <a:xfrm>
            <a:off x="8390001" y="3088044"/>
            <a:ext cx="930482"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Hard-aware </a:t>
            </a:r>
          </a:p>
          <a:p>
            <a:pPr algn="ctr"/>
            <a:r>
              <a:rPr lang="en-US" altLang="zh-CN" sz="1200" dirty="0">
                <a:latin typeface="Times New Roman" panose="02020603050405020304" pitchFamily="18" charset="0"/>
                <a:cs typeface="Times New Roman" panose="02020603050405020304" pitchFamily="18" charset="0"/>
              </a:rPr>
              <a:t>prompt</a:t>
            </a:r>
            <a:endParaRPr lang="zh-CN" altLang="en-US" sz="1200" dirty="0">
              <a:latin typeface="Times New Roman" panose="02020603050405020304" pitchFamily="18" charset="0"/>
              <a:cs typeface="Times New Roman" panose="02020603050405020304" pitchFamily="18" charset="0"/>
            </a:endParaRPr>
          </a:p>
        </p:txBody>
      </p:sp>
      <p:sp>
        <p:nvSpPr>
          <p:cNvPr id="1053" name="文本框 1052">
            <a:extLst>
              <a:ext uri="{FF2B5EF4-FFF2-40B4-BE49-F238E27FC236}">
                <a16:creationId xmlns:a16="http://schemas.microsoft.com/office/drawing/2014/main" id="{49CD0B4A-ED8A-ACD8-B5E8-8F224421E32D}"/>
              </a:ext>
            </a:extLst>
          </p:cNvPr>
          <p:cNvSpPr txBox="1"/>
          <p:nvPr/>
        </p:nvSpPr>
        <p:spPr>
          <a:xfrm>
            <a:off x="7399918" y="5986065"/>
            <a:ext cx="1886961"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Unviolated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negative)</a:t>
            </a:r>
            <a:endParaRPr lang="zh-CN" altLang="en-US" sz="1200" dirty="0">
              <a:latin typeface="Times New Roman" panose="02020603050405020304" pitchFamily="18" charset="0"/>
              <a:cs typeface="Times New Roman" panose="02020603050405020304" pitchFamily="18" charset="0"/>
            </a:endParaRPr>
          </a:p>
        </p:txBody>
      </p:sp>
      <p:sp>
        <p:nvSpPr>
          <p:cNvPr id="1056" name="文本框 1055">
            <a:extLst>
              <a:ext uri="{FF2B5EF4-FFF2-40B4-BE49-F238E27FC236}">
                <a16:creationId xmlns:a16="http://schemas.microsoft.com/office/drawing/2014/main" id="{CB34260B-E1DF-0D91-AF1F-8F7A003A7F5A}"/>
              </a:ext>
            </a:extLst>
          </p:cNvPr>
          <p:cNvSpPr txBox="1"/>
          <p:nvPr/>
        </p:nvSpPr>
        <p:spPr>
          <a:xfrm>
            <a:off x="7396511" y="5616733"/>
            <a:ext cx="1507114" cy="461665"/>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Violated ownership</a:t>
            </a:r>
          </a:p>
          <a:p>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True positive)</a:t>
            </a:r>
            <a:endParaRPr lang="zh-CN" altLang="en-US" sz="1200" dirty="0">
              <a:latin typeface="Times New Roman" panose="02020603050405020304" pitchFamily="18" charset="0"/>
              <a:cs typeface="Times New Roman" panose="02020603050405020304" pitchFamily="18" charset="0"/>
            </a:endParaRPr>
          </a:p>
        </p:txBody>
      </p:sp>
      <p:sp>
        <p:nvSpPr>
          <p:cNvPr id="1116" name="文本框 1115">
            <a:extLst>
              <a:ext uri="{FF2B5EF4-FFF2-40B4-BE49-F238E27FC236}">
                <a16:creationId xmlns:a16="http://schemas.microsoft.com/office/drawing/2014/main" id="{AAAAC01B-6D81-667B-BECE-6D389758F91A}"/>
              </a:ext>
            </a:extLst>
          </p:cNvPr>
          <p:cNvSpPr txBox="1"/>
          <p:nvPr/>
        </p:nvSpPr>
        <p:spPr>
          <a:xfrm>
            <a:off x="9864065" y="5608294"/>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positive)</a:t>
            </a:r>
            <a:endParaRPr lang="zh-CN" altLang="en-US" sz="1200" dirty="0">
              <a:latin typeface="Times New Roman" panose="02020603050405020304" pitchFamily="18" charset="0"/>
              <a:cs typeface="Times New Roman" panose="02020603050405020304" pitchFamily="18" charset="0"/>
            </a:endParaRPr>
          </a:p>
        </p:txBody>
      </p:sp>
      <p:sp>
        <p:nvSpPr>
          <p:cNvPr id="1144" name="文本框 1143">
            <a:extLst>
              <a:ext uri="{FF2B5EF4-FFF2-40B4-BE49-F238E27FC236}">
                <a16:creationId xmlns:a16="http://schemas.microsoft.com/office/drawing/2014/main" id="{08EE3568-2FE2-7F7A-CF9A-B2F8CEC8F144}"/>
              </a:ext>
            </a:extLst>
          </p:cNvPr>
          <p:cNvSpPr txBox="1"/>
          <p:nvPr/>
        </p:nvSpPr>
        <p:spPr>
          <a:xfrm>
            <a:off x="9840375" y="5963017"/>
            <a:ext cx="1507114"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Uncertain ownership</a:t>
            </a:r>
          </a:p>
          <a:p>
            <a:pPr algn="ctr"/>
            <a:r>
              <a:rPr lang="zh-CN" altLang="en-US"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False negative)</a:t>
            </a:r>
            <a:endParaRPr lang="zh-CN" altLang="en-US" sz="1200" dirty="0">
              <a:latin typeface="Times New Roman" panose="02020603050405020304" pitchFamily="18" charset="0"/>
              <a:cs typeface="Times New Roman" panose="02020603050405020304" pitchFamily="18" charset="0"/>
            </a:endParaRPr>
          </a:p>
        </p:txBody>
      </p:sp>
      <p:pic>
        <p:nvPicPr>
          <p:cNvPr id="27" name="图片 26">
            <a:extLst>
              <a:ext uri="{FF2B5EF4-FFF2-40B4-BE49-F238E27FC236}">
                <a16:creationId xmlns:a16="http://schemas.microsoft.com/office/drawing/2014/main" id="{B6AB9C43-2AD1-9688-7F76-24F5A944CD9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75179" y="6520859"/>
            <a:ext cx="167978" cy="167978"/>
          </a:xfrm>
          <a:prstGeom prst="rect">
            <a:avLst/>
          </a:prstGeom>
        </p:spPr>
      </p:pic>
      <p:sp>
        <p:nvSpPr>
          <p:cNvPr id="28" name="文本框 27">
            <a:extLst>
              <a:ext uri="{FF2B5EF4-FFF2-40B4-BE49-F238E27FC236}">
                <a16:creationId xmlns:a16="http://schemas.microsoft.com/office/drawing/2014/main" id="{D17F9A5F-D66A-1579-19B8-5B6AE5C31191}"/>
              </a:ext>
            </a:extLst>
          </p:cNvPr>
          <p:cNvSpPr txBox="1"/>
          <p:nvPr/>
        </p:nvSpPr>
        <p:spPr>
          <a:xfrm>
            <a:off x="7496565" y="6452994"/>
            <a:ext cx="108876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Correct results</a:t>
            </a:r>
            <a:endParaRPr lang="zh-CN" altLang="en-US" sz="1200" dirty="0">
              <a:latin typeface="Times New Roman" panose="02020603050405020304" pitchFamily="18" charset="0"/>
              <a:cs typeface="Times New Roman" panose="02020603050405020304" pitchFamily="18" charset="0"/>
            </a:endParaRPr>
          </a:p>
        </p:txBody>
      </p:sp>
      <p:pic>
        <p:nvPicPr>
          <p:cNvPr id="29" name="图片 28">
            <a:extLst>
              <a:ext uri="{FF2B5EF4-FFF2-40B4-BE49-F238E27FC236}">
                <a16:creationId xmlns:a16="http://schemas.microsoft.com/office/drawing/2014/main" id="{E36A8CB6-31C6-AF27-B675-6D713CE12D2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925052" y="6520859"/>
            <a:ext cx="193305" cy="193305"/>
          </a:xfrm>
          <a:prstGeom prst="rect">
            <a:avLst/>
          </a:prstGeom>
        </p:spPr>
      </p:pic>
      <p:sp>
        <p:nvSpPr>
          <p:cNvPr id="30" name="文本框 29">
            <a:extLst>
              <a:ext uri="{FF2B5EF4-FFF2-40B4-BE49-F238E27FC236}">
                <a16:creationId xmlns:a16="http://schemas.microsoft.com/office/drawing/2014/main" id="{48E446B7-5DCD-7FAA-A342-757663D0A5F1}"/>
              </a:ext>
            </a:extLst>
          </p:cNvPr>
          <p:cNvSpPr txBox="1"/>
          <p:nvPr/>
        </p:nvSpPr>
        <p:spPr>
          <a:xfrm>
            <a:off x="10082929" y="6464016"/>
            <a:ext cx="118333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Incorrect results</a:t>
            </a:r>
            <a:endParaRPr lang="zh-CN" altLang="en-US" sz="1200"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EB28CB94-9CFA-CE99-D2B5-2AFABE8910F7}"/>
              </a:ext>
            </a:extLst>
          </p:cNvPr>
          <p:cNvSpPr txBox="1"/>
          <p:nvPr/>
        </p:nvSpPr>
        <p:spPr>
          <a:xfrm>
            <a:off x="2252961" y="3067238"/>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76E97471-02EA-108F-0DB6-AC61589CE9D6}"/>
              </a:ext>
            </a:extLst>
          </p:cNvPr>
          <p:cNvSpPr txBox="1"/>
          <p:nvPr/>
        </p:nvSpPr>
        <p:spPr>
          <a:xfrm>
            <a:off x="5965007" y="886407"/>
            <a:ext cx="489278" cy="276999"/>
          </a:xfrm>
          <a:prstGeom prst="rect">
            <a:avLst/>
          </a:prstGeom>
          <a:noFill/>
        </p:spPr>
        <p:txBody>
          <a:bodyPr wrap="square" rtlCol="0">
            <a:spAutoFit/>
          </a:bodyPr>
          <a:lstStyle/>
          <a:p>
            <a:pPr algn="ctr"/>
            <a:r>
              <a:rPr lang="en-US" altLang="zh-CN" sz="1200" dirty="0">
                <a:latin typeface="Times New Roman" panose="02020603050405020304" pitchFamily="18" charset="0"/>
                <a:cs typeface="Times New Roman" panose="02020603050405020304" pitchFamily="18" charset="0"/>
              </a:rPr>
              <a:t>Hard</a:t>
            </a:r>
            <a:endParaRPr lang="zh-CN" altLang="en-US" sz="1200"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B79B8E7-A902-8C2D-95CB-09CED578F580}"/>
              </a:ext>
            </a:extLst>
          </p:cNvPr>
          <p:cNvSpPr txBox="1"/>
          <p:nvPr/>
        </p:nvSpPr>
        <p:spPr>
          <a:xfrm>
            <a:off x="10749524" y="4674627"/>
            <a:ext cx="639919"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Similar</a:t>
            </a:r>
          </a:p>
        </p:txBody>
      </p:sp>
      <p:sp>
        <p:nvSpPr>
          <p:cNvPr id="896" name="文本框 895">
            <a:extLst>
              <a:ext uri="{FF2B5EF4-FFF2-40B4-BE49-F238E27FC236}">
                <a16:creationId xmlns:a16="http://schemas.microsoft.com/office/drawing/2014/main" id="{90368B06-8413-8D11-8FBA-7BDC1926D1A3}"/>
              </a:ext>
            </a:extLst>
          </p:cNvPr>
          <p:cNvSpPr txBox="1"/>
          <p:nvPr/>
        </p:nvSpPr>
        <p:spPr>
          <a:xfrm>
            <a:off x="10680375" y="4912340"/>
            <a:ext cx="827471"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Dissimilar</a:t>
            </a:r>
            <a:endParaRPr lang="zh-CN" altLang="en-US" sz="1200" dirty="0">
              <a:latin typeface="Times New Roman" panose="02020603050405020304" pitchFamily="18" charset="0"/>
              <a:cs typeface="Times New Roman" panose="02020603050405020304" pitchFamily="18" charset="0"/>
            </a:endParaRPr>
          </a:p>
        </p:txBody>
      </p:sp>
      <p:cxnSp>
        <p:nvCxnSpPr>
          <p:cNvPr id="904" name="直接连接符 903">
            <a:extLst>
              <a:ext uri="{FF2B5EF4-FFF2-40B4-BE49-F238E27FC236}">
                <a16:creationId xmlns:a16="http://schemas.microsoft.com/office/drawing/2014/main" id="{CF08A625-9B54-B7BF-5747-14CFFCE95163}"/>
              </a:ext>
            </a:extLst>
          </p:cNvPr>
          <p:cNvCxnSpPr>
            <a:cxnSpLocks/>
          </p:cNvCxnSpPr>
          <p:nvPr/>
        </p:nvCxnSpPr>
        <p:spPr>
          <a:xfrm>
            <a:off x="6626287" y="6452994"/>
            <a:ext cx="4957475" cy="12018"/>
          </a:xfrm>
          <a:prstGeom prst="line">
            <a:avLst/>
          </a:prstGeom>
          <a:ln w="1270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5" name="文本框 904">
            <a:extLst>
              <a:ext uri="{FF2B5EF4-FFF2-40B4-BE49-F238E27FC236}">
                <a16:creationId xmlns:a16="http://schemas.microsoft.com/office/drawing/2014/main" id="{8EA9FB69-250B-3676-7949-AF849C559C25}"/>
              </a:ext>
            </a:extLst>
          </p:cNvPr>
          <p:cNvSpPr txBox="1"/>
          <p:nvPr/>
        </p:nvSpPr>
        <p:spPr>
          <a:xfrm>
            <a:off x="6552000" y="1755083"/>
            <a:ext cx="1680588" cy="276999"/>
          </a:xfrm>
          <a:prstGeom prst="rect">
            <a:avLst/>
          </a:prstGeom>
          <a:noFill/>
        </p:spPr>
        <p:txBody>
          <a:bodyPr wrap="none" rtlCol="0">
            <a:spAutoFit/>
          </a:bodyPr>
          <a:lstStyle/>
          <a:p>
            <a:r>
              <a:rPr lang="en-US" altLang="zh-CN" sz="1200" b="1" dirty="0">
                <a:latin typeface="Times New Roman" panose="02020603050405020304" pitchFamily="18" charset="0"/>
                <a:cs typeface="Times New Roman" panose="02020603050405020304" pitchFamily="18" charset="0"/>
              </a:rPr>
              <a:t>Verification workflows</a:t>
            </a:r>
          </a:p>
        </p:txBody>
      </p:sp>
      <p:cxnSp>
        <p:nvCxnSpPr>
          <p:cNvPr id="901" name="直接箭头连接符 900">
            <a:extLst>
              <a:ext uri="{FF2B5EF4-FFF2-40B4-BE49-F238E27FC236}">
                <a16:creationId xmlns:a16="http://schemas.microsoft.com/office/drawing/2014/main" id="{BAA7F179-7E56-6441-C993-3B65AAB403A4}"/>
              </a:ext>
            </a:extLst>
          </p:cNvPr>
          <p:cNvCxnSpPr>
            <a:cxnSpLocks/>
          </p:cNvCxnSpPr>
          <p:nvPr/>
        </p:nvCxnSpPr>
        <p:spPr>
          <a:xfrm>
            <a:off x="8255753" y="2921959"/>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3" name="直接箭头连接符 902">
            <a:extLst>
              <a:ext uri="{FF2B5EF4-FFF2-40B4-BE49-F238E27FC236}">
                <a16:creationId xmlns:a16="http://schemas.microsoft.com/office/drawing/2014/main" id="{6C0E3B33-4A4B-760B-1979-5523579340A0}"/>
              </a:ext>
            </a:extLst>
          </p:cNvPr>
          <p:cNvCxnSpPr>
            <a:cxnSpLocks/>
          </p:cNvCxnSpPr>
          <p:nvPr/>
        </p:nvCxnSpPr>
        <p:spPr>
          <a:xfrm>
            <a:off x="9314086" y="2538457"/>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6" name="直接箭头连接符 915">
            <a:extLst>
              <a:ext uri="{FF2B5EF4-FFF2-40B4-BE49-F238E27FC236}">
                <a16:creationId xmlns:a16="http://schemas.microsoft.com/office/drawing/2014/main" id="{9BCD0D5C-95A8-893C-D4FE-C1CC3F935A6D}"/>
              </a:ext>
            </a:extLst>
          </p:cNvPr>
          <p:cNvCxnSpPr>
            <a:cxnSpLocks/>
          </p:cNvCxnSpPr>
          <p:nvPr/>
        </p:nvCxnSpPr>
        <p:spPr>
          <a:xfrm>
            <a:off x="9331020" y="3328359"/>
            <a:ext cx="16858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8" name="文本框 917">
            <a:extLst>
              <a:ext uri="{FF2B5EF4-FFF2-40B4-BE49-F238E27FC236}">
                <a16:creationId xmlns:a16="http://schemas.microsoft.com/office/drawing/2014/main" id="{A4194E71-6ED6-E3AB-FAE8-36EEC0F21EE6}"/>
              </a:ext>
            </a:extLst>
          </p:cNvPr>
          <p:cNvSpPr txBox="1"/>
          <p:nvPr/>
        </p:nvSpPr>
        <p:spPr>
          <a:xfrm>
            <a:off x="9435188" y="3523906"/>
            <a:ext cx="1267316"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Suspected model</a:t>
            </a:r>
            <a:endParaRPr lang="zh-CN" altLang="en-US" sz="1200" dirty="0"/>
          </a:p>
        </p:txBody>
      </p:sp>
      <p:cxnSp>
        <p:nvCxnSpPr>
          <p:cNvPr id="920" name="直接箭头连接符 919">
            <a:extLst>
              <a:ext uri="{FF2B5EF4-FFF2-40B4-BE49-F238E27FC236}">
                <a16:creationId xmlns:a16="http://schemas.microsoft.com/office/drawing/2014/main" id="{F0F21D72-3FCE-5F27-AACA-6051354E5AD7}"/>
              </a:ext>
            </a:extLst>
          </p:cNvPr>
          <p:cNvCxnSpPr>
            <a:cxnSpLocks/>
          </p:cNvCxnSpPr>
          <p:nvPr/>
        </p:nvCxnSpPr>
        <p:spPr>
          <a:xfrm>
            <a:off x="10421330" y="2931561"/>
            <a:ext cx="2805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3" name="连接符: 肘形 922">
            <a:extLst>
              <a:ext uri="{FF2B5EF4-FFF2-40B4-BE49-F238E27FC236}">
                <a16:creationId xmlns:a16="http://schemas.microsoft.com/office/drawing/2014/main" id="{00165D20-454C-8F47-E254-562980CA0148}"/>
              </a:ext>
            </a:extLst>
          </p:cNvPr>
          <p:cNvCxnSpPr>
            <a:cxnSpLocks/>
          </p:cNvCxnSpPr>
          <p:nvPr/>
        </p:nvCxnSpPr>
        <p:spPr>
          <a:xfrm>
            <a:off x="10337546" y="2457112"/>
            <a:ext cx="93387" cy="506222"/>
          </a:xfrm>
          <a:prstGeom prst="bentConnector2">
            <a:avLst/>
          </a:prstGeom>
        </p:spPr>
        <p:style>
          <a:lnRef idx="3">
            <a:schemeClr val="dk1"/>
          </a:lnRef>
          <a:fillRef idx="0">
            <a:schemeClr val="dk1"/>
          </a:fillRef>
          <a:effectRef idx="2">
            <a:schemeClr val="dk1"/>
          </a:effectRef>
          <a:fontRef idx="minor">
            <a:schemeClr val="tx1"/>
          </a:fontRef>
        </p:style>
      </p:cxnSp>
      <p:cxnSp>
        <p:nvCxnSpPr>
          <p:cNvPr id="942" name="连接符: 肘形 941">
            <a:extLst>
              <a:ext uri="{FF2B5EF4-FFF2-40B4-BE49-F238E27FC236}">
                <a16:creationId xmlns:a16="http://schemas.microsoft.com/office/drawing/2014/main" id="{0351F9D3-C499-B612-A70D-20594BD59018}"/>
              </a:ext>
            </a:extLst>
          </p:cNvPr>
          <p:cNvCxnSpPr>
            <a:cxnSpLocks/>
          </p:cNvCxnSpPr>
          <p:nvPr/>
        </p:nvCxnSpPr>
        <p:spPr>
          <a:xfrm rot="5400000" flipH="1" flipV="1">
            <a:off x="10140357" y="3138425"/>
            <a:ext cx="462619" cy="118532"/>
          </a:xfrm>
          <a:prstGeom prst="bentConnector3">
            <a:avLst>
              <a:gd name="adj1" fmla="val -1245"/>
            </a:avLst>
          </a:prstGeom>
        </p:spPr>
        <p:style>
          <a:lnRef idx="3">
            <a:schemeClr val="dk1"/>
          </a:lnRef>
          <a:fillRef idx="0">
            <a:schemeClr val="dk1"/>
          </a:fillRef>
          <a:effectRef idx="2">
            <a:schemeClr val="dk1"/>
          </a:effectRef>
          <a:fontRef idx="minor">
            <a:schemeClr val="tx1"/>
          </a:fontRef>
        </p:style>
      </p:cxnSp>
      <p:sp>
        <p:nvSpPr>
          <p:cNvPr id="77" name="左大括号 76">
            <a:extLst>
              <a:ext uri="{FF2B5EF4-FFF2-40B4-BE49-F238E27FC236}">
                <a16:creationId xmlns:a16="http://schemas.microsoft.com/office/drawing/2014/main" id="{3019125A-5022-1BAA-B11E-A5348B95533E}"/>
              </a:ext>
            </a:extLst>
          </p:cNvPr>
          <p:cNvSpPr/>
          <p:nvPr/>
        </p:nvSpPr>
        <p:spPr>
          <a:xfrm>
            <a:off x="10688223" y="2496122"/>
            <a:ext cx="180278" cy="809947"/>
          </a:xfrm>
          <a:prstGeom prst="leftBrace">
            <a:avLst>
              <a:gd name="adj1" fmla="val 43996"/>
              <a:gd name="adj2" fmla="val 54410"/>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79" name="文本框 78">
            <a:extLst>
              <a:ext uri="{FF2B5EF4-FFF2-40B4-BE49-F238E27FC236}">
                <a16:creationId xmlns:a16="http://schemas.microsoft.com/office/drawing/2014/main" id="{AC927D4B-4714-FE1D-01AC-B67DFBF4F4B0}"/>
              </a:ext>
            </a:extLst>
          </p:cNvPr>
          <p:cNvSpPr txBox="1"/>
          <p:nvPr/>
        </p:nvSpPr>
        <p:spPr>
          <a:xfrm>
            <a:off x="10373969" y="2700906"/>
            <a:ext cx="311397" cy="276999"/>
          </a:xfrm>
          <a:prstGeom prst="rect">
            <a:avLst/>
          </a:prstGeom>
          <a:noFill/>
        </p:spPr>
        <p:txBody>
          <a:bodyPr wrap="square">
            <a:spAutoFit/>
          </a:bodyPr>
          <a:lstStyle/>
          <a:p>
            <a:r>
              <a:rPr lang="en-US" altLang="zh-CN" sz="1200" i="0" dirty="0">
                <a:solidFill>
                  <a:srgbClr val="2C2C36"/>
                </a:solidFill>
                <a:effectLst/>
                <a:latin typeface="Times New Roman" panose="02020603050405020304" pitchFamily="18" charset="0"/>
                <a:cs typeface="Times New Roman" panose="02020603050405020304" pitchFamily="18" charset="0"/>
              </a:rPr>
              <a:t>1) </a:t>
            </a:r>
            <a:endParaRPr lang="zh-CN" altLang="en-US" sz="1200" dirty="0"/>
          </a:p>
        </p:txBody>
      </p:sp>
      <p:sp>
        <p:nvSpPr>
          <p:cNvPr id="80" name="文本框 79">
            <a:extLst>
              <a:ext uri="{FF2B5EF4-FFF2-40B4-BE49-F238E27FC236}">
                <a16:creationId xmlns:a16="http://schemas.microsoft.com/office/drawing/2014/main" id="{34D06C6C-FC5C-1B0F-B828-3602B4F55731}"/>
              </a:ext>
            </a:extLst>
          </p:cNvPr>
          <p:cNvSpPr txBox="1"/>
          <p:nvPr/>
        </p:nvSpPr>
        <p:spPr>
          <a:xfrm>
            <a:off x="10380452" y="2895094"/>
            <a:ext cx="311397" cy="276999"/>
          </a:xfrm>
          <a:prstGeom prst="rect">
            <a:avLst/>
          </a:prstGeom>
          <a:noFill/>
        </p:spPr>
        <p:txBody>
          <a:bodyPr wrap="square">
            <a:spAutoFit/>
          </a:bodyPr>
          <a:lstStyle/>
          <a:p>
            <a:r>
              <a:rPr lang="en-US" altLang="zh-CN" sz="1200" dirty="0">
                <a:solidFill>
                  <a:srgbClr val="2C2C36"/>
                </a:solidFill>
                <a:latin typeface="Times New Roman" panose="02020603050405020304" pitchFamily="18" charset="0"/>
                <a:cs typeface="Times New Roman" panose="02020603050405020304" pitchFamily="18" charset="0"/>
              </a:rPr>
              <a:t>2</a:t>
            </a:r>
            <a:r>
              <a:rPr lang="en-US" altLang="zh-CN" sz="1200" i="0" dirty="0">
                <a:solidFill>
                  <a:srgbClr val="2C2C36"/>
                </a:solidFill>
                <a:effectLst/>
                <a:latin typeface="Times New Roman" panose="02020603050405020304" pitchFamily="18" charset="0"/>
                <a:cs typeface="Times New Roman" panose="02020603050405020304" pitchFamily="18" charset="0"/>
              </a:rPr>
              <a:t>) </a:t>
            </a:r>
            <a:endParaRPr lang="zh-CN" altLang="en-US" sz="1200" dirty="0"/>
          </a:p>
        </p:txBody>
      </p:sp>
      <p:sp>
        <p:nvSpPr>
          <p:cNvPr id="119" name="文本框 118">
            <a:extLst>
              <a:ext uri="{FF2B5EF4-FFF2-40B4-BE49-F238E27FC236}">
                <a16:creationId xmlns:a16="http://schemas.microsoft.com/office/drawing/2014/main" id="{B12C0E99-590F-EDA1-8DF7-FE3EDF8DCA92}"/>
              </a:ext>
            </a:extLst>
          </p:cNvPr>
          <p:cNvSpPr txBox="1"/>
          <p:nvPr/>
        </p:nvSpPr>
        <p:spPr>
          <a:xfrm>
            <a:off x="10729385" y="2324248"/>
            <a:ext cx="858341"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Outcome </a:t>
            </a:r>
          </a:p>
          <a:p>
            <a:pPr algn="ctr"/>
            <a:r>
              <a:rPr lang="en-US" altLang="zh-CN" sz="1200" dirty="0">
                <a:latin typeface="Times New Roman" panose="02020603050405020304" pitchFamily="18" charset="0"/>
                <a:cs typeface="Times New Roman" panose="02020603050405020304" pitchFamily="18" charset="0"/>
              </a:rPr>
              <a:t>similarity</a:t>
            </a:r>
            <a:endParaRPr lang="zh-CN" altLang="en-US" sz="1200" dirty="0">
              <a:latin typeface="Times New Roman" panose="02020603050405020304" pitchFamily="18" charset="0"/>
              <a:cs typeface="Times New Roman" panose="02020603050405020304" pitchFamily="18" charset="0"/>
            </a:endParaRPr>
          </a:p>
        </p:txBody>
      </p:sp>
      <p:pic>
        <p:nvPicPr>
          <p:cNvPr id="120" name="图片 119">
            <a:extLst>
              <a:ext uri="{FF2B5EF4-FFF2-40B4-BE49-F238E27FC236}">
                <a16:creationId xmlns:a16="http://schemas.microsoft.com/office/drawing/2014/main" id="{ABEAFDD8-D6C4-6AF5-44B7-F11C6B8F09C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08979" y="2240259"/>
            <a:ext cx="167978" cy="167978"/>
          </a:xfrm>
          <a:prstGeom prst="rect">
            <a:avLst/>
          </a:prstGeom>
        </p:spPr>
      </p:pic>
      <p:sp>
        <p:nvSpPr>
          <p:cNvPr id="121" name="文本框 120">
            <a:extLst>
              <a:ext uri="{FF2B5EF4-FFF2-40B4-BE49-F238E27FC236}">
                <a16:creationId xmlns:a16="http://schemas.microsoft.com/office/drawing/2014/main" id="{21658694-E0FF-765E-D5A2-DAA2F1777916}"/>
              </a:ext>
            </a:extLst>
          </p:cNvPr>
          <p:cNvSpPr txBox="1"/>
          <p:nvPr/>
        </p:nvSpPr>
        <p:spPr>
          <a:xfrm>
            <a:off x="10668802" y="3066863"/>
            <a:ext cx="1023663" cy="461665"/>
          </a:xfrm>
          <a:prstGeom prst="rect">
            <a:avLst/>
          </a:prstGeom>
          <a:noFill/>
        </p:spPr>
        <p:txBody>
          <a:bodyPr wrap="square">
            <a:spAutoFit/>
          </a:bodyPr>
          <a:lstStyle/>
          <a:p>
            <a:pPr algn="ctr"/>
            <a:r>
              <a:rPr lang="en-US" altLang="zh-CN" sz="1200" dirty="0">
                <a:latin typeface="Times New Roman" panose="02020603050405020304" pitchFamily="18" charset="0"/>
                <a:cs typeface="Times New Roman" panose="02020603050405020304" pitchFamily="18" charset="0"/>
              </a:rPr>
              <a:t>Output </a:t>
            </a:r>
          </a:p>
          <a:p>
            <a:pPr algn="ctr"/>
            <a:r>
              <a:rPr lang="en-US" altLang="zh-CN" sz="1200" dirty="0">
                <a:latin typeface="Times New Roman" panose="02020603050405020304" pitchFamily="18" charset="0"/>
                <a:cs typeface="Times New Roman" panose="02020603050405020304" pitchFamily="18" charset="0"/>
              </a:rPr>
              <a:t>dissimilarity</a:t>
            </a:r>
            <a:endParaRPr lang="zh-CN" altLang="en-US" sz="1200" dirty="0">
              <a:latin typeface="Times New Roman" panose="02020603050405020304" pitchFamily="18" charset="0"/>
              <a:cs typeface="Times New Roman" panose="02020603050405020304" pitchFamily="18" charset="0"/>
            </a:endParaRPr>
          </a:p>
        </p:txBody>
      </p:sp>
      <p:pic>
        <p:nvPicPr>
          <p:cNvPr id="122" name="图片 121">
            <a:extLst>
              <a:ext uri="{FF2B5EF4-FFF2-40B4-BE49-F238E27FC236}">
                <a16:creationId xmlns:a16="http://schemas.microsoft.com/office/drawing/2014/main" id="{74CC6E36-52FF-4DA0-A43C-55F09B0C32D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084986" y="2970024"/>
            <a:ext cx="193305" cy="193305"/>
          </a:xfrm>
          <a:prstGeom prst="rect">
            <a:avLst/>
          </a:prstGeom>
        </p:spPr>
      </p:pic>
    </p:spTree>
    <p:extLst>
      <p:ext uri="{BB962C8B-B14F-4D97-AF65-F5344CB8AC3E}">
        <p14:creationId xmlns:p14="http://schemas.microsoft.com/office/powerpoint/2010/main" val="3971241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3DFB1-86D8-48DA-8574-3954CA5B9989}"/>
              </a:ext>
            </a:extLst>
          </p:cNvPr>
          <p:cNvSpPr>
            <a:spLocks noGrp="1"/>
          </p:cNvSpPr>
          <p:nvPr>
            <p:ph type="title"/>
          </p:nvPr>
        </p:nvSpPr>
        <p:spPr>
          <a:xfrm>
            <a:off x="101010" y="81590"/>
            <a:ext cx="10515600" cy="733573"/>
          </a:xfrm>
        </p:spPr>
        <p:txBody>
          <a:bodyPr>
            <a:normAutofit/>
          </a:bodyPr>
          <a:lstStyle/>
          <a:p>
            <a:r>
              <a:rPr lang="zh-CN" altLang="en-US" sz="2400" dirty="0"/>
              <a:t>论文题目</a:t>
            </a:r>
          </a:p>
        </p:txBody>
      </p:sp>
      <p:sp>
        <p:nvSpPr>
          <p:cNvPr id="3" name="内容占位符 2">
            <a:extLst>
              <a:ext uri="{FF2B5EF4-FFF2-40B4-BE49-F238E27FC236}">
                <a16:creationId xmlns:a16="http://schemas.microsoft.com/office/drawing/2014/main" id="{BB6A9D49-DCCF-3124-FF03-CBDE4587F053}"/>
              </a:ext>
            </a:extLst>
          </p:cNvPr>
          <p:cNvSpPr>
            <a:spLocks noGrp="1"/>
          </p:cNvSpPr>
          <p:nvPr>
            <p:ph idx="1"/>
          </p:nvPr>
        </p:nvSpPr>
        <p:spPr>
          <a:xfrm>
            <a:off x="363279" y="1077616"/>
            <a:ext cx="10515600" cy="4238663"/>
          </a:xfrm>
        </p:spPr>
        <p:txBody>
          <a:bodyPr>
            <a:normAutofit fontScale="92500" lnSpcReduction="20000"/>
          </a:bodyPr>
          <a:lstStyle/>
          <a:p>
            <a:r>
              <a:rPr lang="en-US" altLang="zh-CN" sz="1400" u="sng"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A Prompt-Guided Transferable Ownership Verification Method for Graph Datasets</a:t>
            </a:r>
          </a:p>
          <a:p>
            <a:r>
              <a:rPr lang="en-US" altLang="zh-CN" sz="1400"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Prompt-Guided Transferable Ownership Verification against Unauthorized Use of Graph Datasets</a:t>
            </a:r>
          </a:p>
          <a:p>
            <a:r>
              <a:rPr lang="en-US" altLang="zh-CN" sz="1400" dirty="0">
                <a:latin typeface="Times New Roman" panose="02020603050405020304" pitchFamily="18" charset="0"/>
                <a:cs typeface="Times New Roman" panose="02020603050405020304" pitchFamily="18" charset="0"/>
              </a:rPr>
              <a:t>A Prompt-Activated Transferable Ownership Auditing Method for Graph-Structured Data</a:t>
            </a:r>
          </a:p>
          <a:p>
            <a:pPr marL="0" indent="0">
              <a:buNone/>
            </a:pP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Perturbation Injection against Unauthorized Use of Graph Datasets //</a:t>
            </a:r>
            <a:r>
              <a:rPr lang="zh-CN" altLang="en-US" sz="1400" dirty="0">
                <a:latin typeface="Times New Roman" panose="02020603050405020304" pitchFamily="18" charset="0"/>
                <a:cs typeface="Times New Roman" panose="02020603050405020304" pitchFamily="18" charset="0"/>
              </a:rPr>
              <a:t>扰动注入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Subgraph  Embedding against Unauthorized Use of Graph Datasets //</a:t>
            </a:r>
            <a:r>
              <a:rPr lang="zh-CN" altLang="en-US" sz="1400" dirty="0">
                <a:latin typeface="Times New Roman" panose="02020603050405020304" pitchFamily="18" charset="0"/>
                <a:cs typeface="Times New Roman" panose="02020603050405020304" pitchFamily="18" charset="0"/>
              </a:rPr>
              <a:t>子图嵌入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Trigger against Unauthorized Use of Graph Datasets //</a:t>
            </a:r>
            <a:r>
              <a:rPr lang="zh-CN" altLang="en-US" sz="1400" dirty="0">
                <a:latin typeface="Times New Roman" panose="02020603050405020304" pitchFamily="18" charset="0"/>
                <a:cs typeface="Times New Roman" panose="02020603050405020304" pitchFamily="18" charset="0"/>
              </a:rPr>
              <a:t>触发器</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Patch against Unauthorized Use of Graph Datasets //</a:t>
            </a:r>
            <a:r>
              <a:rPr lang="zh-CN" altLang="en-US" sz="1400" dirty="0">
                <a:latin typeface="Times New Roman" panose="02020603050405020304" pitchFamily="18" charset="0"/>
                <a:cs typeface="Times New Roman" panose="02020603050405020304" pitchFamily="18" charset="0"/>
              </a:rPr>
              <a:t>补丁</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Tag against Unauthorized Use of Graph Datasets //</a:t>
            </a:r>
            <a:r>
              <a:rPr lang="zh-CN" altLang="en-US" sz="1400" dirty="0">
                <a:latin typeface="Times New Roman" panose="02020603050405020304" pitchFamily="18" charset="0"/>
                <a:cs typeface="Times New Roman" panose="02020603050405020304" pitchFamily="18" charset="0"/>
              </a:rPr>
              <a:t>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err="1">
                <a:latin typeface="Times New Roman" panose="02020603050405020304" pitchFamily="18" charset="0"/>
                <a:cs typeface="Times New Roman" panose="02020603050405020304" pitchFamily="18" charset="0"/>
              </a:rPr>
              <a:t>GraphTag</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图标签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Audit Signal against Unauthorized Use of Graph Datasets //</a:t>
            </a:r>
            <a:r>
              <a:rPr lang="zh-CN" altLang="en-US" sz="1400" dirty="0">
                <a:latin typeface="Times New Roman" panose="02020603050405020304" pitchFamily="18" charset="0"/>
                <a:cs typeface="Times New Roman" panose="02020603050405020304" pitchFamily="18" charset="0"/>
              </a:rPr>
              <a:t>审计信号</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Ownership Marker against Unauthorized Use of Graph Datasets //</a:t>
            </a:r>
            <a:r>
              <a:rPr lang="zh-CN" altLang="en-US" sz="1400" dirty="0">
                <a:latin typeface="Times New Roman" panose="02020603050405020304" pitchFamily="18" charset="0"/>
                <a:cs typeface="Times New Roman" panose="02020603050405020304" pitchFamily="18" charset="0"/>
              </a:rPr>
              <a:t>所有权标识</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Watermark against Unauthorized Graph Dataset Usage //</a:t>
            </a:r>
            <a:r>
              <a:rPr lang="zh-CN" altLang="en-US" sz="1400" dirty="0">
                <a:latin typeface="Times New Roman" panose="02020603050405020304" pitchFamily="18" charset="0"/>
                <a:cs typeface="Times New Roman" panose="02020603050405020304" pitchFamily="18" charset="0"/>
              </a:rPr>
              <a:t>水印</a:t>
            </a:r>
          </a:p>
        </p:txBody>
      </p:sp>
    </p:spTree>
    <p:extLst>
      <p:ext uri="{BB962C8B-B14F-4D97-AF65-F5344CB8AC3E}">
        <p14:creationId xmlns:p14="http://schemas.microsoft.com/office/powerpoint/2010/main" val="389425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BCEEE5D9-909F-400B-1CFC-1AA4D4A6291A}"/>
              </a:ext>
            </a:extLst>
          </p:cNvPr>
          <p:cNvSpPr txBox="1"/>
          <p:nvPr/>
        </p:nvSpPr>
        <p:spPr>
          <a:xfrm>
            <a:off x="1443976" y="303050"/>
            <a:ext cx="1338828" cy="369332"/>
          </a:xfrm>
          <a:prstGeom prst="rect">
            <a:avLst/>
          </a:prstGeom>
          <a:noFill/>
        </p:spPr>
        <p:txBody>
          <a:bodyPr wrap="none" rtlCol="0">
            <a:spAutoFit/>
          </a:bodyPr>
          <a:lstStyle/>
          <a:p>
            <a:r>
              <a:rPr lang="zh-CN" altLang="en-US" dirty="0"/>
              <a:t>数据权属者</a:t>
            </a:r>
          </a:p>
        </p:txBody>
      </p:sp>
      <p:sp>
        <p:nvSpPr>
          <p:cNvPr id="25" name="文本框 24">
            <a:extLst>
              <a:ext uri="{FF2B5EF4-FFF2-40B4-BE49-F238E27FC236}">
                <a16:creationId xmlns:a16="http://schemas.microsoft.com/office/drawing/2014/main" id="{04B9BBA9-B514-BD5F-1240-F7A621C3D7EC}"/>
              </a:ext>
            </a:extLst>
          </p:cNvPr>
          <p:cNvSpPr txBox="1"/>
          <p:nvPr/>
        </p:nvSpPr>
        <p:spPr>
          <a:xfrm>
            <a:off x="192881" y="1536326"/>
            <a:ext cx="1082348" cy="307777"/>
          </a:xfrm>
          <a:prstGeom prst="rect">
            <a:avLst/>
          </a:prstGeom>
          <a:noFill/>
        </p:spPr>
        <p:txBody>
          <a:bodyPr wrap="none" rtlCol="0">
            <a:spAutoFit/>
          </a:bodyPr>
          <a:lstStyle/>
          <a:p>
            <a:r>
              <a:rPr lang="zh-CN" altLang="en-US" sz="1400" dirty="0"/>
              <a:t>下游数据集</a:t>
            </a:r>
          </a:p>
        </p:txBody>
      </p:sp>
      <p:cxnSp>
        <p:nvCxnSpPr>
          <p:cNvPr id="27" name="直接箭头连接符 26">
            <a:extLst>
              <a:ext uri="{FF2B5EF4-FFF2-40B4-BE49-F238E27FC236}">
                <a16:creationId xmlns:a16="http://schemas.microsoft.com/office/drawing/2014/main" id="{B1BDE4C2-7D1C-0425-A970-B19CDCEE9CB4}"/>
              </a:ext>
            </a:extLst>
          </p:cNvPr>
          <p:cNvCxnSpPr>
            <a:cxnSpLocks/>
            <a:stCxn id="25" idx="3"/>
          </p:cNvCxnSpPr>
          <p:nvPr/>
        </p:nvCxnSpPr>
        <p:spPr>
          <a:xfrm flipV="1">
            <a:off x="1275229" y="1675940"/>
            <a:ext cx="760740" cy="14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120A093-DDF5-98EA-E93F-AA56A4BD74B2}"/>
              </a:ext>
            </a:extLst>
          </p:cNvPr>
          <p:cNvSpPr txBox="1"/>
          <p:nvPr/>
        </p:nvSpPr>
        <p:spPr>
          <a:xfrm>
            <a:off x="2035969" y="1529188"/>
            <a:ext cx="1441420" cy="307777"/>
          </a:xfrm>
          <a:prstGeom prst="rect">
            <a:avLst/>
          </a:prstGeom>
          <a:noFill/>
        </p:spPr>
        <p:txBody>
          <a:bodyPr wrap="none" rtlCol="0">
            <a:spAutoFit/>
          </a:bodyPr>
          <a:lstStyle/>
          <a:p>
            <a:r>
              <a:rPr lang="zh-CN" altLang="en-US" sz="1400" dirty="0"/>
              <a:t>图提示学习方法</a:t>
            </a:r>
          </a:p>
        </p:txBody>
      </p:sp>
      <p:sp>
        <p:nvSpPr>
          <p:cNvPr id="35" name="文本框 34">
            <a:extLst>
              <a:ext uri="{FF2B5EF4-FFF2-40B4-BE49-F238E27FC236}">
                <a16:creationId xmlns:a16="http://schemas.microsoft.com/office/drawing/2014/main" id="{73F6432F-C184-DF89-5DAD-4A5D8C2DDD58}"/>
              </a:ext>
            </a:extLst>
          </p:cNvPr>
          <p:cNvSpPr txBox="1"/>
          <p:nvPr/>
        </p:nvSpPr>
        <p:spPr>
          <a:xfrm>
            <a:off x="4367699" y="1107706"/>
            <a:ext cx="1414170" cy="307777"/>
          </a:xfrm>
          <a:prstGeom prst="rect">
            <a:avLst/>
          </a:prstGeom>
          <a:noFill/>
        </p:spPr>
        <p:txBody>
          <a:bodyPr wrap="none" rtlCol="0">
            <a:spAutoFit/>
          </a:bodyPr>
          <a:lstStyle/>
          <a:p>
            <a:r>
              <a:rPr lang="zh-CN" altLang="en-US" sz="1400" dirty="0"/>
              <a:t>原始 </a:t>
            </a:r>
            <a:r>
              <a:rPr lang="en-US" altLang="zh-CN" sz="1400" dirty="0"/>
              <a:t>Prompt p1</a:t>
            </a:r>
            <a:endParaRPr lang="zh-CN" altLang="en-US" sz="1400" dirty="0"/>
          </a:p>
        </p:txBody>
      </p:sp>
      <p:sp>
        <p:nvSpPr>
          <p:cNvPr id="38" name="文本框 37">
            <a:extLst>
              <a:ext uri="{FF2B5EF4-FFF2-40B4-BE49-F238E27FC236}">
                <a16:creationId xmlns:a16="http://schemas.microsoft.com/office/drawing/2014/main" id="{41463D63-A881-C9B4-8E4D-2C6FA0004429}"/>
              </a:ext>
            </a:extLst>
          </p:cNvPr>
          <p:cNvSpPr txBox="1"/>
          <p:nvPr/>
        </p:nvSpPr>
        <p:spPr>
          <a:xfrm>
            <a:off x="1514475" y="2378822"/>
            <a:ext cx="902811" cy="307777"/>
          </a:xfrm>
          <a:prstGeom prst="rect">
            <a:avLst/>
          </a:prstGeom>
          <a:noFill/>
        </p:spPr>
        <p:txBody>
          <a:bodyPr wrap="none" rtlCol="0">
            <a:spAutoFit/>
          </a:bodyPr>
          <a:lstStyle/>
          <a:p>
            <a:r>
              <a:rPr lang="zh-CN" altLang="en-US" sz="1400" dirty="0"/>
              <a:t>所提方案</a:t>
            </a:r>
          </a:p>
        </p:txBody>
      </p:sp>
      <p:cxnSp>
        <p:nvCxnSpPr>
          <p:cNvPr id="40" name="连接符: 肘形 39">
            <a:extLst>
              <a:ext uri="{FF2B5EF4-FFF2-40B4-BE49-F238E27FC236}">
                <a16:creationId xmlns:a16="http://schemas.microsoft.com/office/drawing/2014/main" id="{BF4DC9DD-82AE-03E8-C5F0-88F5BF84E9E8}"/>
              </a:ext>
            </a:extLst>
          </p:cNvPr>
          <p:cNvCxnSpPr>
            <a:stCxn id="25" idx="2"/>
            <a:endCxn id="38" idx="1"/>
          </p:cNvCxnSpPr>
          <p:nvPr/>
        </p:nvCxnSpPr>
        <p:spPr>
          <a:xfrm rot="16200000" flipH="1">
            <a:off x="779961" y="1798197"/>
            <a:ext cx="688608" cy="7804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连接符: 肘形 41">
            <a:extLst>
              <a:ext uri="{FF2B5EF4-FFF2-40B4-BE49-F238E27FC236}">
                <a16:creationId xmlns:a16="http://schemas.microsoft.com/office/drawing/2014/main" id="{9ED03F9A-E1CC-57FE-44AB-AE9315443474}"/>
              </a:ext>
            </a:extLst>
          </p:cNvPr>
          <p:cNvCxnSpPr>
            <a:stCxn id="38" idx="3"/>
            <a:endCxn id="28" idx="2"/>
          </p:cNvCxnSpPr>
          <p:nvPr/>
        </p:nvCxnSpPr>
        <p:spPr>
          <a:xfrm flipV="1">
            <a:off x="2417286" y="1836965"/>
            <a:ext cx="339393" cy="695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左大括号 43">
            <a:extLst>
              <a:ext uri="{FF2B5EF4-FFF2-40B4-BE49-F238E27FC236}">
                <a16:creationId xmlns:a16="http://schemas.microsoft.com/office/drawing/2014/main" id="{28D7BFDC-2774-0090-3951-10FA2B51AEC9}"/>
              </a:ext>
            </a:extLst>
          </p:cNvPr>
          <p:cNvSpPr/>
          <p:nvPr/>
        </p:nvSpPr>
        <p:spPr>
          <a:xfrm>
            <a:off x="3656926" y="1318940"/>
            <a:ext cx="473465" cy="7425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E197032-30D4-6AD0-86C6-8BA9CC5B10B2}"/>
              </a:ext>
            </a:extLst>
          </p:cNvPr>
          <p:cNvSpPr txBox="1"/>
          <p:nvPr/>
        </p:nvSpPr>
        <p:spPr>
          <a:xfrm>
            <a:off x="4367698" y="1844102"/>
            <a:ext cx="1401346" cy="307777"/>
          </a:xfrm>
          <a:prstGeom prst="rect">
            <a:avLst/>
          </a:prstGeom>
          <a:noFill/>
        </p:spPr>
        <p:txBody>
          <a:bodyPr wrap="none" rtlCol="0">
            <a:spAutoFit/>
          </a:bodyPr>
          <a:lstStyle/>
          <a:p>
            <a:r>
              <a:rPr lang="zh-CN" altLang="en-US" sz="1400" dirty="0"/>
              <a:t>扰动</a:t>
            </a:r>
            <a:r>
              <a:rPr lang="en-US" altLang="zh-CN" sz="1400" dirty="0"/>
              <a:t>Prompt p2</a:t>
            </a:r>
            <a:endParaRPr lang="zh-CN" altLang="en-US" sz="1400" dirty="0"/>
          </a:p>
        </p:txBody>
      </p:sp>
      <p:sp>
        <p:nvSpPr>
          <p:cNvPr id="46" name="文本框 45">
            <a:extLst>
              <a:ext uri="{FF2B5EF4-FFF2-40B4-BE49-F238E27FC236}">
                <a16:creationId xmlns:a16="http://schemas.microsoft.com/office/drawing/2014/main" id="{778EC2FF-C459-E49D-6485-A704744B8631}"/>
              </a:ext>
            </a:extLst>
          </p:cNvPr>
          <p:cNvSpPr txBox="1"/>
          <p:nvPr/>
        </p:nvSpPr>
        <p:spPr>
          <a:xfrm>
            <a:off x="1409257" y="1262066"/>
            <a:ext cx="306494" cy="369332"/>
          </a:xfrm>
          <a:prstGeom prst="rect">
            <a:avLst/>
          </a:prstGeom>
          <a:noFill/>
        </p:spPr>
        <p:txBody>
          <a:bodyPr wrap="none" rtlCol="0">
            <a:spAutoFit/>
          </a:bodyPr>
          <a:lstStyle/>
          <a:p>
            <a:r>
              <a:rPr lang="en-US" altLang="zh-CN" dirty="0"/>
              <a:t>1</a:t>
            </a:r>
            <a:endParaRPr lang="zh-CN" altLang="en-US" dirty="0"/>
          </a:p>
        </p:txBody>
      </p:sp>
      <p:sp>
        <p:nvSpPr>
          <p:cNvPr id="47" name="文本框 46">
            <a:extLst>
              <a:ext uri="{FF2B5EF4-FFF2-40B4-BE49-F238E27FC236}">
                <a16:creationId xmlns:a16="http://schemas.microsoft.com/office/drawing/2014/main" id="{3341D07C-494D-36CB-E395-8C9F85C675C0}"/>
              </a:ext>
            </a:extLst>
          </p:cNvPr>
          <p:cNvSpPr txBox="1"/>
          <p:nvPr/>
        </p:nvSpPr>
        <p:spPr>
          <a:xfrm>
            <a:off x="3823897" y="1046151"/>
            <a:ext cx="306494" cy="369332"/>
          </a:xfrm>
          <a:prstGeom prst="rect">
            <a:avLst/>
          </a:prstGeom>
          <a:noFill/>
        </p:spPr>
        <p:txBody>
          <a:bodyPr wrap="none" rtlCol="0">
            <a:spAutoFit/>
          </a:bodyPr>
          <a:lstStyle/>
          <a:p>
            <a:r>
              <a:rPr lang="en-US" altLang="zh-CN" dirty="0"/>
              <a:t>1</a:t>
            </a:r>
            <a:endParaRPr lang="zh-CN" altLang="en-US" dirty="0"/>
          </a:p>
        </p:txBody>
      </p:sp>
      <p:sp>
        <p:nvSpPr>
          <p:cNvPr id="48" name="文本框 47">
            <a:extLst>
              <a:ext uri="{FF2B5EF4-FFF2-40B4-BE49-F238E27FC236}">
                <a16:creationId xmlns:a16="http://schemas.microsoft.com/office/drawing/2014/main" id="{4A9A1091-8FBF-B7A2-10AF-E46ED573FB5C}"/>
              </a:ext>
            </a:extLst>
          </p:cNvPr>
          <p:cNvSpPr txBox="1"/>
          <p:nvPr/>
        </p:nvSpPr>
        <p:spPr>
          <a:xfrm>
            <a:off x="914730" y="2215581"/>
            <a:ext cx="306494" cy="369332"/>
          </a:xfrm>
          <a:prstGeom prst="rect">
            <a:avLst/>
          </a:prstGeom>
          <a:noFill/>
        </p:spPr>
        <p:txBody>
          <a:bodyPr wrap="none" rtlCol="0">
            <a:spAutoFit/>
          </a:bodyPr>
          <a:lstStyle/>
          <a:p>
            <a:r>
              <a:rPr lang="en-US" altLang="zh-CN" dirty="0"/>
              <a:t>2</a:t>
            </a:r>
            <a:endParaRPr lang="zh-CN" altLang="en-US" dirty="0"/>
          </a:p>
        </p:txBody>
      </p:sp>
      <p:sp>
        <p:nvSpPr>
          <p:cNvPr id="49" name="文本框 48">
            <a:extLst>
              <a:ext uri="{FF2B5EF4-FFF2-40B4-BE49-F238E27FC236}">
                <a16:creationId xmlns:a16="http://schemas.microsoft.com/office/drawing/2014/main" id="{6BA2FDDA-98CE-5783-0CF6-65E525EE00FE}"/>
              </a:ext>
            </a:extLst>
          </p:cNvPr>
          <p:cNvSpPr txBox="1"/>
          <p:nvPr/>
        </p:nvSpPr>
        <p:spPr>
          <a:xfrm>
            <a:off x="3887196" y="1697363"/>
            <a:ext cx="306494" cy="369332"/>
          </a:xfrm>
          <a:prstGeom prst="rect">
            <a:avLst/>
          </a:prstGeom>
          <a:noFill/>
        </p:spPr>
        <p:txBody>
          <a:bodyPr wrap="none" rtlCol="0">
            <a:spAutoFit/>
          </a:bodyPr>
          <a:lstStyle/>
          <a:p>
            <a:r>
              <a:rPr lang="en-US" altLang="zh-CN" dirty="0"/>
              <a:t>2</a:t>
            </a:r>
            <a:endParaRPr lang="zh-CN" altLang="en-US" dirty="0"/>
          </a:p>
        </p:txBody>
      </p:sp>
      <p:sp>
        <p:nvSpPr>
          <p:cNvPr id="50" name="文本框 49">
            <a:extLst>
              <a:ext uri="{FF2B5EF4-FFF2-40B4-BE49-F238E27FC236}">
                <a16:creationId xmlns:a16="http://schemas.microsoft.com/office/drawing/2014/main" id="{5E5F30D4-55EA-B977-0803-C67F562CEDC6}"/>
              </a:ext>
            </a:extLst>
          </p:cNvPr>
          <p:cNvSpPr txBox="1"/>
          <p:nvPr/>
        </p:nvSpPr>
        <p:spPr>
          <a:xfrm>
            <a:off x="5170972" y="5648181"/>
            <a:ext cx="5902578" cy="369332"/>
          </a:xfrm>
          <a:prstGeom prst="rect">
            <a:avLst/>
          </a:prstGeom>
          <a:noFill/>
        </p:spPr>
        <p:txBody>
          <a:bodyPr wrap="none" rtlCol="0">
            <a:spAutoFit/>
          </a:bodyPr>
          <a:lstStyle/>
          <a:p>
            <a:r>
              <a:rPr lang="zh-CN" altLang="en-US" dirty="0"/>
              <a:t>下游数据集以大图的方式存在 还是 多个子图的方式存在</a:t>
            </a:r>
          </a:p>
        </p:txBody>
      </p:sp>
      <p:sp>
        <p:nvSpPr>
          <p:cNvPr id="51" name="文本框 50">
            <a:extLst>
              <a:ext uri="{FF2B5EF4-FFF2-40B4-BE49-F238E27FC236}">
                <a16:creationId xmlns:a16="http://schemas.microsoft.com/office/drawing/2014/main" id="{22895FB8-00E2-5264-C8CA-DE3A0CD0DC39}"/>
              </a:ext>
            </a:extLst>
          </p:cNvPr>
          <p:cNvSpPr txBox="1"/>
          <p:nvPr/>
        </p:nvSpPr>
        <p:spPr>
          <a:xfrm>
            <a:off x="5274687" y="6068369"/>
            <a:ext cx="5000087" cy="369332"/>
          </a:xfrm>
          <a:prstGeom prst="rect">
            <a:avLst/>
          </a:prstGeom>
          <a:noFill/>
        </p:spPr>
        <p:txBody>
          <a:bodyPr wrap="none" rtlCol="0">
            <a:spAutoFit/>
          </a:bodyPr>
          <a:lstStyle/>
          <a:p>
            <a:r>
              <a:rPr lang="zh-CN" altLang="en-US" dirty="0"/>
              <a:t>在每个子图都注入相应扰动</a:t>
            </a:r>
            <a:r>
              <a:rPr lang="en-US" altLang="zh-CN" dirty="0"/>
              <a:t>/ </a:t>
            </a:r>
            <a:r>
              <a:rPr lang="zh-CN" altLang="en-US" dirty="0"/>
              <a:t>部分子图注入扰动</a:t>
            </a:r>
          </a:p>
        </p:txBody>
      </p:sp>
      <p:cxnSp>
        <p:nvCxnSpPr>
          <p:cNvPr id="54" name="直接箭头连接符 53">
            <a:extLst>
              <a:ext uri="{FF2B5EF4-FFF2-40B4-BE49-F238E27FC236}">
                <a16:creationId xmlns:a16="http://schemas.microsoft.com/office/drawing/2014/main" id="{3DFC7049-9618-96BF-B43E-4A20649D0A48}"/>
              </a:ext>
            </a:extLst>
          </p:cNvPr>
          <p:cNvCxnSpPr>
            <a:cxnSpLocks/>
          </p:cNvCxnSpPr>
          <p:nvPr/>
        </p:nvCxnSpPr>
        <p:spPr>
          <a:xfrm>
            <a:off x="2629202" y="3760587"/>
            <a:ext cx="2022438" cy="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7446BD4-A2C4-8DA2-2D0E-B3270B2FE919}"/>
              </a:ext>
            </a:extLst>
          </p:cNvPr>
          <p:cNvSpPr txBox="1"/>
          <p:nvPr/>
        </p:nvSpPr>
        <p:spPr>
          <a:xfrm>
            <a:off x="2609455" y="3450574"/>
            <a:ext cx="2108269" cy="246221"/>
          </a:xfrm>
          <a:prstGeom prst="rect">
            <a:avLst/>
          </a:prstGeom>
          <a:noFill/>
        </p:spPr>
        <p:txBody>
          <a:bodyPr wrap="none" rtlCol="0">
            <a:spAutoFit/>
          </a:bodyPr>
          <a:lstStyle/>
          <a:p>
            <a:r>
              <a:rPr lang="zh-CN" altLang="en-US" sz="1000" dirty="0"/>
              <a:t>通过结果的概率分布数据权属验证</a:t>
            </a:r>
          </a:p>
        </p:txBody>
      </p:sp>
      <p:sp>
        <p:nvSpPr>
          <p:cNvPr id="60" name="文本框 59">
            <a:extLst>
              <a:ext uri="{FF2B5EF4-FFF2-40B4-BE49-F238E27FC236}">
                <a16:creationId xmlns:a16="http://schemas.microsoft.com/office/drawing/2014/main" id="{F8CFFBB1-0248-3953-5405-5C6BA5C3ACEF}"/>
              </a:ext>
            </a:extLst>
          </p:cNvPr>
          <p:cNvSpPr txBox="1"/>
          <p:nvPr/>
        </p:nvSpPr>
        <p:spPr>
          <a:xfrm>
            <a:off x="6016562" y="2012994"/>
            <a:ext cx="1082348" cy="307777"/>
          </a:xfrm>
          <a:prstGeom prst="rect">
            <a:avLst/>
          </a:prstGeom>
          <a:noFill/>
        </p:spPr>
        <p:txBody>
          <a:bodyPr wrap="none" rtlCol="0">
            <a:spAutoFit/>
          </a:bodyPr>
          <a:lstStyle/>
          <a:p>
            <a:r>
              <a:rPr lang="zh-CN" altLang="en-US" sz="1400" dirty="0"/>
              <a:t>节点分类器</a:t>
            </a:r>
          </a:p>
        </p:txBody>
      </p:sp>
      <p:sp>
        <p:nvSpPr>
          <p:cNvPr id="63" name="文本框 62">
            <a:extLst>
              <a:ext uri="{FF2B5EF4-FFF2-40B4-BE49-F238E27FC236}">
                <a16:creationId xmlns:a16="http://schemas.microsoft.com/office/drawing/2014/main" id="{3F9E7EE7-BE75-5F90-8AA3-A5CB7788063D}"/>
              </a:ext>
            </a:extLst>
          </p:cNvPr>
          <p:cNvSpPr txBox="1"/>
          <p:nvPr/>
        </p:nvSpPr>
        <p:spPr>
          <a:xfrm>
            <a:off x="4857418" y="1362687"/>
            <a:ext cx="821059" cy="276999"/>
          </a:xfrm>
          <a:prstGeom prst="rect">
            <a:avLst/>
          </a:prstGeom>
          <a:noFill/>
        </p:spPr>
        <p:txBody>
          <a:bodyPr wrap="none" rtlCol="0">
            <a:spAutoFit/>
          </a:bodyPr>
          <a:lstStyle/>
          <a:p>
            <a:r>
              <a:rPr lang="en-US" altLang="zh-CN" sz="1200" dirty="0"/>
              <a:t>GNN</a:t>
            </a:r>
            <a:r>
              <a:rPr lang="zh-CN" altLang="en-US" sz="1200" dirty="0"/>
              <a:t>嵌入</a:t>
            </a:r>
          </a:p>
        </p:txBody>
      </p:sp>
      <p:sp>
        <p:nvSpPr>
          <p:cNvPr id="64" name="右大括号 63">
            <a:extLst>
              <a:ext uri="{FF2B5EF4-FFF2-40B4-BE49-F238E27FC236}">
                <a16:creationId xmlns:a16="http://schemas.microsoft.com/office/drawing/2014/main" id="{2058F120-9A38-1307-8AFA-4AFF2EE980BA}"/>
              </a:ext>
            </a:extLst>
          </p:cNvPr>
          <p:cNvSpPr/>
          <p:nvPr/>
        </p:nvSpPr>
        <p:spPr>
          <a:xfrm>
            <a:off x="5629277" y="1964381"/>
            <a:ext cx="385762" cy="414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4D99E395-AF7C-1464-151B-2A0E6BA8BF57}"/>
              </a:ext>
            </a:extLst>
          </p:cNvPr>
          <p:cNvCxnSpPr>
            <a:cxnSpLocks/>
          </p:cNvCxnSpPr>
          <p:nvPr/>
        </p:nvCxnSpPr>
        <p:spPr>
          <a:xfrm>
            <a:off x="5861846" y="2282673"/>
            <a:ext cx="284651" cy="6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713195D5-DEA4-B47C-59C5-36074AA82179}"/>
              </a:ext>
            </a:extLst>
          </p:cNvPr>
          <p:cNvSpPr txBox="1"/>
          <p:nvPr/>
        </p:nvSpPr>
        <p:spPr>
          <a:xfrm>
            <a:off x="7315846" y="1741838"/>
            <a:ext cx="1851789" cy="246221"/>
          </a:xfrm>
          <a:prstGeom prst="rect">
            <a:avLst/>
          </a:prstGeom>
          <a:noFill/>
        </p:spPr>
        <p:txBody>
          <a:bodyPr wrap="none" rtlCol="0">
            <a:spAutoFit/>
          </a:bodyPr>
          <a:lstStyle/>
          <a:p>
            <a:r>
              <a:rPr lang="zh-CN" altLang="en-US" sz="1000" dirty="0"/>
              <a:t>扰动节点的邻居节点分类结果</a:t>
            </a:r>
          </a:p>
        </p:txBody>
      </p:sp>
      <p:sp>
        <p:nvSpPr>
          <p:cNvPr id="72" name="文本框 71">
            <a:extLst>
              <a:ext uri="{FF2B5EF4-FFF2-40B4-BE49-F238E27FC236}">
                <a16:creationId xmlns:a16="http://schemas.microsoft.com/office/drawing/2014/main" id="{7CACACE3-5064-CAEB-969E-E95923A5ADD0}"/>
              </a:ext>
            </a:extLst>
          </p:cNvPr>
          <p:cNvSpPr txBox="1"/>
          <p:nvPr/>
        </p:nvSpPr>
        <p:spPr>
          <a:xfrm>
            <a:off x="8490373" y="3696795"/>
            <a:ext cx="1441420" cy="307777"/>
          </a:xfrm>
          <a:prstGeom prst="rect">
            <a:avLst/>
          </a:prstGeom>
          <a:noFill/>
        </p:spPr>
        <p:txBody>
          <a:bodyPr wrap="none" rtlCol="0">
            <a:spAutoFit/>
          </a:bodyPr>
          <a:lstStyle/>
          <a:p>
            <a:r>
              <a:rPr lang="zh-CN" altLang="en-US" sz="1400" dirty="0"/>
              <a:t>邻近节点的选择</a:t>
            </a:r>
          </a:p>
        </p:txBody>
      </p:sp>
      <p:sp>
        <p:nvSpPr>
          <p:cNvPr id="73" name="文本框 72">
            <a:extLst>
              <a:ext uri="{FF2B5EF4-FFF2-40B4-BE49-F238E27FC236}">
                <a16:creationId xmlns:a16="http://schemas.microsoft.com/office/drawing/2014/main" id="{F3A0A97F-D571-4E49-B1EC-B94DE7AEB02E}"/>
              </a:ext>
            </a:extLst>
          </p:cNvPr>
          <p:cNvSpPr txBox="1"/>
          <p:nvPr/>
        </p:nvSpPr>
        <p:spPr>
          <a:xfrm>
            <a:off x="9760568" y="3655440"/>
            <a:ext cx="853119" cy="369332"/>
          </a:xfrm>
          <a:prstGeom prst="rect">
            <a:avLst/>
          </a:prstGeom>
          <a:noFill/>
        </p:spPr>
        <p:txBody>
          <a:bodyPr wrap="none" rtlCol="0">
            <a:spAutoFit/>
          </a:bodyPr>
          <a:lstStyle/>
          <a:p>
            <a:r>
              <a:rPr lang="en-US" altLang="zh-CN" dirty="0"/>
              <a:t>H-hop</a:t>
            </a:r>
            <a:endParaRPr lang="zh-CN" altLang="en-US" dirty="0"/>
          </a:p>
        </p:txBody>
      </p:sp>
      <p:sp>
        <p:nvSpPr>
          <p:cNvPr id="74" name="左大括号 73">
            <a:extLst>
              <a:ext uri="{FF2B5EF4-FFF2-40B4-BE49-F238E27FC236}">
                <a16:creationId xmlns:a16="http://schemas.microsoft.com/office/drawing/2014/main" id="{2114B88B-B2A2-6BC8-C048-C0527AC433FF}"/>
              </a:ext>
            </a:extLst>
          </p:cNvPr>
          <p:cNvSpPr/>
          <p:nvPr/>
        </p:nvSpPr>
        <p:spPr>
          <a:xfrm>
            <a:off x="9050819" y="1724113"/>
            <a:ext cx="257175" cy="911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文本框 74">
            <a:extLst>
              <a:ext uri="{FF2B5EF4-FFF2-40B4-BE49-F238E27FC236}">
                <a16:creationId xmlns:a16="http://schemas.microsoft.com/office/drawing/2014/main" id="{64E3FD64-EA51-189F-ECD2-8556B86DAF0B}"/>
              </a:ext>
            </a:extLst>
          </p:cNvPr>
          <p:cNvSpPr txBox="1"/>
          <p:nvPr/>
        </p:nvSpPr>
        <p:spPr>
          <a:xfrm>
            <a:off x="9251719" y="1920337"/>
            <a:ext cx="1257075" cy="369332"/>
          </a:xfrm>
          <a:prstGeom prst="rect">
            <a:avLst/>
          </a:prstGeom>
          <a:noFill/>
        </p:spPr>
        <p:txBody>
          <a:bodyPr wrap="none" rtlCol="0">
            <a:spAutoFit/>
          </a:bodyPr>
          <a:lstStyle/>
          <a:p>
            <a:r>
              <a:rPr lang="en-US" altLang="zh-CN" dirty="0"/>
              <a:t>0.7 0.2 0.1 </a:t>
            </a:r>
            <a:endParaRPr lang="zh-CN" altLang="en-US" dirty="0"/>
          </a:p>
        </p:txBody>
      </p:sp>
      <p:sp>
        <p:nvSpPr>
          <p:cNvPr id="77" name="文本框 76">
            <a:extLst>
              <a:ext uri="{FF2B5EF4-FFF2-40B4-BE49-F238E27FC236}">
                <a16:creationId xmlns:a16="http://schemas.microsoft.com/office/drawing/2014/main" id="{D5ABE0FF-E66E-CF42-20B7-31A3C03700B6}"/>
              </a:ext>
            </a:extLst>
          </p:cNvPr>
          <p:cNvSpPr txBox="1"/>
          <p:nvPr/>
        </p:nvSpPr>
        <p:spPr>
          <a:xfrm>
            <a:off x="9234148" y="2210763"/>
            <a:ext cx="1194558" cy="369332"/>
          </a:xfrm>
          <a:prstGeom prst="rect">
            <a:avLst/>
          </a:prstGeom>
          <a:noFill/>
        </p:spPr>
        <p:txBody>
          <a:bodyPr wrap="none" rtlCol="0">
            <a:spAutoFit/>
          </a:bodyPr>
          <a:lstStyle/>
          <a:p>
            <a:r>
              <a:rPr lang="en-US" altLang="zh-CN" dirty="0"/>
              <a:t>0.6 0.2</a:t>
            </a:r>
            <a:r>
              <a:rPr lang="zh-CN" altLang="en-US" dirty="0"/>
              <a:t> </a:t>
            </a:r>
            <a:r>
              <a:rPr lang="en-US" altLang="zh-CN" dirty="0"/>
              <a:t>0.2</a:t>
            </a:r>
            <a:endParaRPr lang="zh-CN" altLang="en-US" dirty="0"/>
          </a:p>
        </p:txBody>
      </p:sp>
      <p:sp>
        <p:nvSpPr>
          <p:cNvPr id="79" name="文本框 78">
            <a:extLst>
              <a:ext uri="{FF2B5EF4-FFF2-40B4-BE49-F238E27FC236}">
                <a16:creationId xmlns:a16="http://schemas.microsoft.com/office/drawing/2014/main" id="{C8A440F1-50C3-E6B4-49A0-815D9A0D3E7C}"/>
              </a:ext>
            </a:extLst>
          </p:cNvPr>
          <p:cNvSpPr txBox="1"/>
          <p:nvPr/>
        </p:nvSpPr>
        <p:spPr>
          <a:xfrm>
            <a:off x="5090303" y="5238218"/>
            <a:ext cx="2242922" cy="369332"/>
          </a:xfrm>
          <a:prstGeom prst="rect">
            <a:avLst/>
          </a:prstGeom>
          <a:noFill/>
        </p:spPr>
        <p:txBody>
          <a:bodyPr wrap="none" rtlCol="0">
            <a:spAutoFit/>
          </a:bodyPr>
          <a:lstStyle/>
          <a:p>
            <a:r>
              <a:rPr lang="zh-CN" altLang="en-US" dirty="0"/>
              <a:t>扰动比例</a:t>
            </a:r>
            <a:r>
              <a:rPr lang="en-US" altLang="zh-CN" dirty="0"/>
              <a:t>/</a:t>
            </a:r>
            <a:r>
              <a:rPr lang="zh-CN" altLang="en-US" dirty="0"/>
              <a:t>成本控制  </a:t>
            </a:r>
          </a:p>
        </p:txBody>
      </p:sp>
      <p:sp>
        <p:nvSpPr>
          <p:cNvPr id="82" name="左大括号 81">
            <a:extLst>
              <a:ext uri="{FF2B5EF4-FFF2-40B4-BE49-F238E27FC236}">
                <a16:creationId xmlns:a16="http://schemas.microsoft.com/office/drawing/2014/main" id="{04C96256-9E02-2C99-A2E9-2267D08B076B}"/>
              </a:ext>
            </a:extLst>
          </p:cNvPr>
          <p:cNvSpPr/>
          <p:nvPr/>
        </p:nvSpPr>
        <p:spPr>
          <a:xfrm>
            <a:off x="7030623" y="1836965"/>
            <a:ext cx="356015" cy="695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文本框 82">
            <a:extLst>
              <a:ext uri="{FF2B5EF4-FFF2-40B4-BE49-F238E27FC236}">
                <a16:creationId xmlns:a16="http://schemas.microsoft.com/office/drawing/2014/main" id="{F57CB6BA-601C-571F-770E-AC99AC315F6D}"/>
              </a:ext>
            </a:extLst>
          </p:cNvPr>
          <p:cNvSpPr txBox="1"/>
          <p:nvPr/>
        </p:nvSpPr>
        <p:spPr>
          <a:xfrm>
            <a:off x="7367861" y="2345212"/>
            <a:ext cx="1569660" cy="276999"/>
          </a:xfrm>
          <a:prstGeom prst="rect">
            <a:avLst/>
          </a:prstGeom>
          <a:noFill/>
        </p:spPr>
        <p:txBody>
          <a:bodyPr wrap="none" rtlCol="0">
            <a:spAutoFit/>
          </a:bodyPr>
          <a:lstStyle/>
          <a:p>
            <a:r>
              <a:rPr lang="zh-CN" altLang="en-US" sz="1200" dirty="0"/>
              <a:t>扰动节点的分类结果</a:t>
            </a:r>
          </a:p>
        </p:txBody>
      </p:sp>
      <p:sp>
        <p:nvSpPr>
          <p:cNvPr id="84" name="文本框 83">
            <a:extLst>
              <a:ext uri="{FF2B5EF4-FFF2-40B4-BE49-F238E27FC236}">
                <a16:creationId xmlns:a16="http://schemas.microsoft.com/office/drawing/2014/main" id="{6A1D709A-A7E4-F517-51E0-CB61965FA59D}"/>
              </a:ext>
            </a:extLst>
          </p:cNvPr>
          <p:cNvSpPr txBox="1"/>
          <p:nvPr/>
        </p:nvSpPr>
        <p:spPr>
          <a:xfrm>
            <a:off x="11175455" y="1514985"/>
            <a:ext cx="1107319" cy="276999"/>
          </a:xfrm>
          <a:prstGeom prst="rect">
            <a:avLst/>
          </a:prstGeom>
          <a:noFill/>
        </p:spPr>
        <p:txBody>
          <a:bodyPr wrap="square" rtlCol="0">
            <a:spAutoFit/>
          </a:bodyPr>
          <a:lstStyle/>
          <a:p>
            <a:r>
              <a:rPr lang="zh-CN" altLang="en-US" sz="1200" dirty="0"/>
              <a:t>置信度差异？</a:t>
            </a:r>
          </a:p>
        </p:txBody>
      </p:sp>
      <p:sp>
        <p:nvSpPr>
          <p:cNvPr id="88" name="文本框 87">
            <a:extLst>
              <a:ext uri="{FF2B5EF4-FFF2-40B4-BE49-F238E27FC236}">
                <a16:creationId xmlns:a16="http://schemas.microsoft.com/office/drawing/2014/main" id="{76107AC9-2BC4-6901-C60B-1B32F78216C7}"/>
              </a:ext>
            </a:extLst>
          </p:cNvPr>
          <p:cNvSpPr txBox="1"/>
          <p:nvPr/>
        </p:nvSpPr>
        <p:spPr>
          <a:xfrm>
            <a:off x="9286117" y="1637331"/>
            <a:ext cx="1457450" cy="276999"/>
          </a:xfrm>
          <a:prstGeom prst="rect">
            <a:avLst/>
          </a:prstGeom>
          <a:noFill/>
        </p:spPr>
        <p:txBody>
          <a:bodyPr wrap="none" rtlCol="0">
            <a:spAutoFit/>
          </a:bodyPr>
          <a:lstStyle/>
          <a:p>
            <a:r>
              <a:rPr lang="zh-CN" altLang="en-US" sz="1200" dirty="0"/>
              <a:t>置信度水平相对低</a:t>
            </a:r>
          </a:p>
        </p:txBody>
      </p:sp>
      <p:sp>
        <p:nvSpPr>
          <p:cNvPr id="89" name="文本框 88">
            <a:extLst>
              <a:ext uri="{FF2B5EF4-FFF2-40B4-BE49-F238E27FC236}">
                <a16:creationId xmlns:a16="http://schemas.microsoft.com/office/drawing/2014/main" id="{3FD768E1-15A5-C287-1056-BD239B3E062C}"/>
              </a:ext>
            </a:extLst>
          </p:cNvPr>
          <p:cNvSpPr txBox="1"/>
          <p:nvPr/>
        </p:nvSpPr>
        <p:spPr>
          <a:xfrm>
            <a:off x="9260075" y="2532710"/>
            <a:ext cx="1457450" cy="276999"/>
          </a:xfrm>
          <a:prstGeom prst="rect">
            <a:avLst/>
          </a:prstGeom>
          <a:noFill/>
        </p:spPr>
        <p:txBody>
          <a:bodyPr wrap="none" rtlCol="0">
            <a:spAutoFit/>
          </a:bodyPr>
          <a:lstStyle/>
          <a:p>
            <a:r>
              <a:rPr lang="zh-CN" altLang="en-US" sz="1200" dirty="0"/>
              <a:t>置信度水平相对高</a:t>
            </a:r>
          </a:p>
        </p:txBody>
      </p:sp>
      <p:sp>
        <p:nvSpPr>
          <p:cNvPr id="90" name="文本框 89">
            <a:extLst>
              <a:ext uri="{FF2B5EF4-FFF2-40B4-BE49-F238E27FC236}">
                <a16:creationId xmlns:a16="http://schemas.microsoft.com/office/drawing/2014/main" id="{0DC80CBD-50B6-3330-4E30-9BC4A0BA8078}"/>
              </a:ext>
            </a:extLst>
          </p:cNvPr>
          <p:cNvSpPr txBox="1"/>
          <p:nvPr/>
        </p:nvSpPr>
        <p:spPr>
          <a:xfrm>
            <a:off x="4717724" y="2403067"/>
            <a:ext cx="1165704" cy="276999"/>
          </a:xfrm>
          <a:prstGeom prst="rect">
            <a:avLst/>
          </a:prstGeom>
          <a:noFill/>
        </p:spPr>
        <p:txBody>
          <a:bodyPr wrap="none" rtlCol="0">
            <a:spAutoFit/>
          </a:bodyPr>
          <a:lstStyle/>
          <a:p>
            <a:r>
              <a:rPr lang="zh-CN" altLang="en-US" sz="1200" dirty="0"/>
              <a:t>扰动图</a:t>
            </a:r>
            <a:r>
              <a:rPr lang="en-US" altLang="zh-CN" sz="1200" dirty="0"/>
              <a:t>/</a:t>
            </a:r>
            <a:r>
              <a:rPr lang="zh-CN" altLang="en-US" sz="1200" strike="sngStrike" dirty="0"/>
              <a:t>原始图</a:t>
            </a:r>
          </a:p>
        </p:txBody>
      </p:sp>
      <p:sp>
        <p:nvSpPr>
          <p:cNvPr id="91" name="文本框 90">
            <a:extLst>
              <a:ext uri="{FF2B5EF4-FFF2-40B4-BE49-F238E27FC236}">
                <a16:creationId xmlns:a16="http://schemas.microsoft.com/office/drawing/2014/main" id="{098B84CF-D194-697D-19B6-C063174C7762}"/>
              </a:ext>
            </a:extLst>
          </p:cNvPr>
          <p:cNvSpPr txBox="1"/>
          <p:nvPr/>
        </p:nvSpPr>
        <p:spPr>
          <a:xfrm>
            <a:off x="4456031" y="1528171"/>
            <a:ext cx="1165704" cy="276999"/>
          </a:xfrm>
          <a:prstGeom prst="rect">
            <a:avLst/>
          </a:prstGeom>
          <a:noFill/>
        </p:spPr>
        <p:txBody>
          <a:bodyPr wrap="none" rtlCol="0">
            <a:spAutoFit/>
          </a:bodyPr>
          <a:lstStyle/>
          <a:p>
            <a:r>
              <a:rPr lang="zh-CN" altLang="en-US" sz="1200" dirty="0"/>
              <a:t>扰动图</a:t>
            </a:r>
            <a:r>
              <a:rPr lang="en-US" altLang="zh-CN" sz="1200" dirty="0"/>
              <a:t>/</a:t>
            </a:r>
            <a:r>
              <a:rPr lang="zh-CN" altLang="en-US" sz="1200" strike="sngStrike" dirty="0"/>
              <a:t>原始图</a:t>
            </a:r>
          </a:p>
        </p:txBody>
      </p:sp>
      <p:sp>
        <p:nvSpPr>
          <p:cNvPr id="92" name="文本框 91">
            <a:extLst>
              <a:ext uri="{FF2B5EF4-FFF2-40B4-BE49-F238E27FC236}">
                <a16:creationId xmlns:a16="http://schemas.microsoft.com/office/drawing/2014/main" id="{DCB05E5B-8FC9-A1A1-C603-3C5D2284E7A9}"/>
              </a:ext>
            </a:extLst>
          </p:cNvPr>
          <p:cNvSpPr txBox="1"/>
          <p:nvPr/>
        </p:nvSpPr>
        <p:spPr>
          <a:xfrm>
            <a:off x="4810458" y="2154579"/>
            <a:ext cx="928459" cy="307777"/>
          </a:xfrm>
          <a:prstGeom prst="rect">
            <a:avLst/>
          </a:prstGeom>
          <a:noFill/>
        </p:spPr>
        <p:txBody>
          <a:bodyPr wrap="none" rtlCol="0">
            <a:spAutoFit/>
          </a:bodyPr>
          <a:lstStyle/>
          <a:p>
            <a:r>
              <a:rPr lang="en-US" altLang="zh-CN" sz="1400" dirty="0"/>
              <a:t>GNN</a:t>
            </a:r>
            <a:r>
              <a:rPr lang="zh-CN" altLang="en-US" sz="1400" dirty="0"/>
              <a:t>嵌入</a:t>
            </a:r>
          </a:p>
        </p:txBody>
      </p:sp>
      <p:sp>
        <p:nvSpPr>
          <p:cNvPr id="93" name="右大括号 92">
            <a:extLst>
              <a:ext uri="{FF2B5EF4-FFF2-40B4-BE49-F238E27FC236}">
                <a16:creationId xmlns:a16="http://schemas.microsoft.com/office/drawing/2014/main" id="{9DF6F03A-9392-0056-49DC-C0ECDF2B09B0}"/>
              </a:ext>
            </a:extLst>
          </p:cNvPr>
          <p:cNvSpPr/>
          <p:nvPr/>
        </p:nvSpPr>
        <p:spPr>
          <a:xfrm>
            <a:off x="5721747" y="1145285"/>
            <a:ext cx="385762" cy="4144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文本框 93">
            <a:extLst>
              <a:ext uri="{FF2B5EF4-FFF2-40B4-BE49-F238E27FC236}">
                <a16:creationId xmlns:a16="http://schemas.microsoft.com/office/drawing/2014/main" id="{31154A7F-7681-7766-3152-90CA7472B057}"/>
              </a:ext>
            </a:extLst>
          </p:cNvPr>
          <p:cNvSpPr txBox="1"/>
          <p:nvPr/>
        </p:nvSpPr>
        <p:spPr>
          <a:xfrm>
            <a:off x="6053569" y="1193409"/>
            <a:ext cx="1082348" cy="307777"/>
          </a:xfrm>
          <a:prstGeom prst="rect">
            <a:avLst/>
          </a:prstGeom>
          <a:noFill/>
        </p:spPr>
        <p:txBody>
          <a:bodyPr wrap="none" rtlCol="0">
            <a:spAutoFit/>
          </a:bodyPr>
          <a:lstStyle/>
          <a:p>
            <a:r>
              <a:rPr lang="zh-CN" altLang="en-US" sz="1400" dirty="0"/>
              <a:t>节点分类器</a:t>
            </a:r>
          </a:p>
        </p:txBody>
      </p:sp>
      <p:sp>
        <p:nvSpPr>
          <p:cNvPr id="95" name="文本框 94">
            <a:extLst>
              <a:ext uri="{FF2B5EF4-FFF2-40B4-BE49-F238E27FC236}">
                <a16:creationId xmlns:a16="http://schemas.microsoft.com/office/drawing/2014/main" id="{6FA65BE1-AD8C-5FE7-2E62-907532B53170}"/>
              </a:ext>
            </a:extLst>
          </p:cNvPr>
          <p:cNvSpPr txBox="1"/>
          <p:nvPr/>
        </p:nvSpPr>
        <p:spPr>
          <a:xfrm>
            <a:off x="7359294" y="671000"/>
            <a:ext cx="1851789" cy="246221"/>
          </a:xfrm>
          <a:prstGeom prst="rect">
            <a:avLst/>
          </a:prstGeom>
          <a:noFill/>
        </p:spPr>
        <p:txBody>
          <a:bodyPr wrap="none" rtlCol="0">
            <a:spAutoFit/>
          </a:bodyPr>
          <a:lstStyle/>
          <a:p>
            <a:r>
              <a:rPr lang="zh-CN" altLang="en-US" sz="1000" dirty="0"/>
              <a:t>扰动节点的邻居节点分类结果</a:t>
            </a:r>
          </a:p>
        </p:txBody>
      </p:sp>
      <p:sp>
        <p:nvSpPr>
          <p:cNvPr id="96" name="左大括号 95">
            <a:extLst>
              <a:ext uri="{FF2B5EF4-FFF2-40B4-BE49-F238E27FC236}">
                <a16:creationId xmlns:a16="http://schemas.microsoft.com/office/drawing/2014/main" id="{6832B8E0-2B81-5360-DBB1-4B41C612CDE8}"/>
              </a:ext>
            </a:extLst>
          </p:cNvPr>
          <p:cNvSpPr/>
          <p:nvPr/>
        </p:nvSpPr>
        <p:spPr>
          <a:xfrm>
            <a:off x="9094267" y="653275"/>
            <a:ext cx="257175" cy="91185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2BF96B84-BA6E-38D6-7462-9752A9D6A9B8}"/>
              </a:ext>
            </a:extLst>
          </p:cNvPr>
          <p:cNvSpPr txBox="1"/>
          <p:nvPr/>
        </p:nvSpPr>
        <p:spPr>
          <a:xfrm>
            <a:off x="9295167" y="849499"/>
            <a:ext cx="1257075" cy="369332"/>
          </a:xfrm>
          <a:prstGeom prst="rect">
            <a:avLst/>
          </a:prstGeom>
          <a:noFill/>
        </p:spPr>
        <p:txBody>
          <a:bodyPr wrap="none" rtlCol="0">
            <a:spAutoFit/>
          </a:bodyPr>
          <a:lstStyle/>
          <a:p>
            <a:r>
              <a:rPr lang="en-US" altLang="zh-CN" dirty="0"/>
              <a:t>0.7 0.2 0.1 </a:t>
            </a:r>
            <a:endParaRPr lang="zh-CN" altLang="en-US" dirty="0"/>
          </a:p>
        </p:txBody>
      </p:sp>
      <p:sp>
        <p:nvSpPr>
          <p:cNvPr id="98" name="文本框 97">
            <a:extLst>
              <a:ext uri="{FF2B5EF4-FFF2-40B4-BE49-F238E27FC236}">
                <a16:creationId xmlns:a16="http://schemas.microsoft.com/office/drawing/2014/main" id="{6E6AB288-096D-DD21-1EF7-B42A4FA7FFA6}"/>
              </a:ext>
            </a:extLst>
          </p:cNvPr>
          <p:cNvSpPr txBox="1"/>
          <p:nvPr/>
        </p:nvSpPr>
        <p:spPr>
          <a:xfrm>
            <a:off x="9277596" y="1139925"/>
            <a:ext cx="1194558" cy="369332"/>
          </a:xfrm>
          <a:prstGeom prst="rect">
            <a:avLst/>
          </a:prstGeom>
          <a:noFill/>
        </p:spPr>
        <p:txBody>
          <a:bodyPr wrap="none" rtlCol="0">
            <a:spAutoFit/>
          </a:bodyPr>
          <a:lstStyle/>
          <a:p>
            <a:r>
              <a:rPr lang="en-US" altLang="zh-CN" dirty="0"/>
              <a:t>0.6 0.2</a:t>
            </a:r>
            <a:r>
              <a:rPr lang="zh-CN" altLang="en-US" dirty="0"/>
              <a:t> </a:t>
            </a:r>
            <a:r>
              <a:rPr lang="en-US" altLang="zh-CN" dirty="0"/>
              <a:t>0.2</a:t>
            </a:r>
            <a:endParaRPr lang="zh-CN" altLang="en-US" dirty="0"/>
          </a:p>
        </p:txBody>
      </p:sp>
      <p:sp>
        <p:nvSpPr>
          <p:cNvPr id="99" name="左大括号 98">
            <a:extLst>
              <a:ext uri="{FF2B5EF4-FFF2-40B4-BE49-F238E27FC236}">
                <a16:creationId xmlns:a16="http://schemas.microsoft.com/office/drawing/2014/main" id="{7DC965FC-DCDC-0C5A-CFB6-2A601CF307A4}"/>
              </a:ext>
            </a:extLst>
          </p:cNvPr>
          <p:cNvSpPr/>
          <p:nvPr/>
        </p:nvSpPr>
        <p:spPr>
          <a:xfrm>
            <a:off x="7074071" y="766127"/>
            <a:ext cx="356015" cy="695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 name="文本框 99">
            <a:extLst>
              <a:ext uri="{FF2B5EF4-FFF2-40B4-BE49-F238E27FC236}">
                <a16:creationId xmlns:a16="http://schemas.microsoft.com/office/drawing/2014/main" id="{F12D292F-0376-2F96-C66A-A1F2ECEEC16C}"/>
              </a:ext>
            </a:extLst>
          </p:cNvPr>
          <p:cNvSpPr txBox="1"/>
          <p:nvPr/>
        </p:nvSpPr>
        <p:spPr>
          <a:xfrm>
            <a:off x="7411309" y="1274374"/>
            <a:ext cx="1569660" cy="276999"/>
          </a:xfrm>
          <a:prstGeom prst="rect">
            <a:avLst/>
          </a:prstGeom>
          <a:noFill/>
        </p:spPr>
        <p:txBody>
          <a:bodyPr wrap="none" rtlCol="0">
            <a:spAutoFit/>
          </a:bodyPr>
          <a:lstStyle/>
          <a:p>
            <a:r>
              <a:rPr lang="zh-CN" altLang="en-US" sz="1200" dirty="0"/>
              <a:t>扰动节点的分类结果</a:t>
            </a:r>
          </a:p>
        </p:txBody>
      </p:sp>
      <p:sp>
        <p:nvSpPr>
          <p:cNvPr id="102" name="文本框 101">
            <a:extLst>
              <a:ext uri="{FF2B5EF4-FFF2-40B4-BE49-F238E27FC236}">
                <a16:creationId xmlns:a16="http://schemas.microsoft.com/office/drawing/2014/main" id="{A0006F68-F546-1456-CEFE-AB2F35F8437B}"/>
              </a:ext>
            </a:extLst>
          </p:cNvPr>
          <p:cNvSpPr txBox="1"/>
          <p:nvPr/>
        </p:nvSpPr>
        <p:spPr>
          <a:xfrm>
            <a:off x="9329565" y="566493"/>
            <a:ext cx="1415772" cy="276999"/>
          </a:xfrm>
          <a:prstGeom prst="rect">
            <a:avLst/>
          </a:prstGeom>
          <a:noFill/>
        </p:spPr>
        <p:txBody>
          <a:bodyPr wrap="none" rtlCol="0">
            <a:spAutoFit/>
          </a:bodyPr>
          <a:lstStyle/>
          <a:p>
            <a:r>
              <a:rPr lang="zh-CN" altLang="en-US" sz="1200" dirty="0"/>
              <a:t>置信度水平相对高</a:t>
            </a:r>
          </a:p>
        </p:txBody>
      </p:sp>
      <p:sp>
        <p:nvSpPr>
          <p:cNvPr id="103" name="文本框 102">
            <a:extLst>
              <a:ext uri="{FF2B5EF4-FFF2-40B4-BE49-F238E27FC236}">
                <a16:creationId xmlns:a16="http://schemas.microsoft.com/office/drawing/2014/main" id="{8C831F8D-7E20-0C05-6403-F79B33718D96}"/>
              </a:ext>
            </a:extLst>
          </p:cNvPr>
          <p:cNvSpPr txBox="1"/>
          <p:nvPr/>
        </p:nvSpPr>
        <p:spPr>
          <a:xfrm>
            <a:off x="9303523" y="1461872"/>
            <a:ext cx="1415772" cy="276999"/>
          </a:xfrm>
          <a:prstGeom prst="rect">
            <a:avLst/>
          </a:prstGeom>
          <a:noFill/>
        </p:spPr>
        <p:txBody>
          <a:bodyPr wrap="none" rtlCol="0">
            <a:spAutoFit/>
          </a:bodyPr>
          <a:lstStyle/>
          <a:p>
            <a:r>
              <a:rPr lang="zh-CN" altLang="en-US" sz="1200" dirty="0"/>
              <a:t>置信度水平相对低</a:t>
            </a:r>
          </a:p>
        </p:txBody>
      </p:sp>
      <p:sp>
        <p:nvSpPr>
          <p:cNvPr id="108" name="右大括号 107">
            <a:extLst>
              <a:ext uri="{FF2B5EF4-FFF2-40B4-BE49-F238E27FC236}">
                <a16:creationId xmlns:a16="http://schemas.microsoft.com/office/drawing/2014/main" id="{D5C3B0EB-213D-413D-02F4-655D3A059DC2}"/>
              </a:ext>
            </a:extLst>
          </p:cNvPr>
          <p:cNvSpPr/>
          <p:nvPr/>
        </p:nvSpPr>
        <p:spPr>
          <a:xfrm>
            <a:off x="10717525" y="671000"/>
            <a:ext cx="420651" cy="19649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9" name="文本框 108">
            <a:extLst>
              <a:ext uri="{FF2B5EF4-FFF2-40B4-BE49-F238E27FC236}">
                <a16:creationId xmlns:a16="http://schemas.microsoft.com/office/drawing/2014/main" id="{E272761A-447F-1288-772B-6F0D52BFE21A}"/>
              </a:ext>
            </a:extLst>
          </p:cNvPr>
          <p:cNvSpPr txBox="1"/>
          <p:nvPr/>
        </p:nvSpPr>
        <p:spPr>
          <a:xfrm>
            <a:off x="9094267" y="3028765"/>
            <a:ext cx="1980029" cy="307777"/>
          </a:xfrm>
          <a:prstGeom prst="rect">
            <a:avLst/>
          </a:prstGeom>
          <a:noFill/>
        </p:spPr>
        <p:txBody>
          <a:bodyPr wrap="none" rtlCol="0">
            <a:spAutoFit/>
          </a:bodyPr>
          <a:lstStyle/>
          <a:p>
            <a:r>
              <a:rPr lang="zh-CN" altLang="en-US" sz="1400" dirty="0"/>
              <a:t>满足假设性检验的比例</a:t>
            </a:r>
          </a:p>
        </p:txBody>
      </p:sp>
      <p:sp>
        <p:nvSpPr>
          <p:cNvPr id="110" name="文本框 109">
            <a:extLst>
              <a:ext uri="{FF2B5EF4-FFF2-40B4-BE49-F238E27FC236}">
                <a16:creationId xmlns:a16="http://schemas.microsoft.com/office/drawing/2014/main" id="{80D221E2-BD6E-A8EE-10DE-31777CC07435}"/>
              </a:ext>
            </a:extLst>
          </p:cNvPr>
          <p:cNvSpPr txBox="1"/>
          <p:nvPr/>
        </p:nvSpPr>
        <p:spPr>
          <a:xfrm>
            <a:off x="7101260" y="3309160"/>
            <a:ext cx="4852610" cy="307777"/>
          </a:xfrm>
          <a:prstGeom prst="rect">
            <a:avLst/>
          </a:prstGeom>
          <a:noFill/>
        </p:spPr>
        <p:txBody>
          <a:bodyPr wrap="none" rtlCol="0">
            <a:spAutoFit/>
          </a:bodyPr>
          <a:lstStyle/>
          <a:p>
            <a:r>
              <a:rPr lang="zh-CN" altLang="en-US" sz="1400" dirty="0"/>
              <a:t>每个扰动节点本身以及邻居节点符合预期的假设检验的比例</a:t>
            </a:r>
          </a:p>
        </p:txBody>
      </p:sp>
      <p:sp>
        <p:nvSpPr>
          <p:cNvPr id="111" name="文本框 110">
            <a:extLst>
              <a:ext uri="{FF2B5EF4-FFF2-40B4-BE49-F238E27FC236}">
                <a16:creationId xmlns:a16="http://schemas.microsoft.com/office/drawing/2014/main" id="{CB22BD8E-0395-C290-12C6-D8E132A5C3DD}"/>
              </a:ext>
            </a:extLst>
          </p:cNvPr>
          <p:cNvSpPr txBox="1"/>
          <p:nvPr/>
        </p:nvSpPr>
        <p:spPr>
          <a:xfrm>
            <a:off x="81277" y="4022431"/>
            <a:ext cx="10179390" cy="954107"/>
          </a:xfrm>
          <a:prstGeom prst="rect">
            <a:avLst/>
          </a:prstGeom>
          <a:noFill/>
        </p:spPr>
        <p:txBody>
          <a:bodyPr wrap="none" rtlCol="0">
            <a:spAutoFit/>
          </a:bodyPr>
          <a:lstStyle/>
          <a:p>
            <a:r>
              <a:rPr lang="zh-CN" altLang="en-US" sz="1400" dirty="0">
                <a:solidFill>
                  <a:srgbClr val="FF0000"/>
                </a:solidFill>
              </a:rPr>
              <a:t>创新点：</a:t>
            </a:r>
            <a:r>
              <a:rPr lang="en-US" altLang="zh-CN" sz="1400" dirty="0"/>
              <a:t>1</a:t>
            </a:r>
            <a:r>
              <a:rPr lang="zh-CN" altLang="en-US" sz="1400" dirty="0"/>
              <a:t>、适合扰动的节点</a:t>
            </a:r>
            <a:r>
              <a:rPr lang="en-US" altLang="zh-CN" sz="1400" dirty="0"/>
              <a:t>/</a:t>
            </a:r>
            <a:r>
              <a:rPr lang="zh-CN" altLang="en-US" sz="1400" dirty="0"/>
              <a:t>代表节点选择</a:t>
            </a:r>
            <a:endParaRPr lang="en-US" altLang="zh-CN" sz="1400" dirty="0"/>
          </a:p>
          <a:p>
            <a:r>
              <a:rPr lang="en-US" altLang="zh-CN" sz="1400" dirty="0"/>
              <a:t>2</a:t>
            </a:r>
            <a:r>
              <a:rPr lang="zh-CN" altLang="en-US" sz="1400" dirty="0"/>
              <a:t>、扰动子图生成</a:t>
            </a:r>
            <a:endParaRPr lang="en-US" altLang="zh-CN" sz="1400" dirty="0"/>
          </a:p>
          <a:p>
            <a:r>
              <a:rPr lang="en-US" altLang="zh-CN" sz="1400" dirty="0"/>
              <a:t>3</a:t>
            </a:r>
            <a:r>
              <a:rPr lang="zh-CN" altLang="en-US" sz="1400" dirty="0"/>
              <a:t>、利用分布一致性提高生成扰动图的隐蔽性（通过扰动前后的分布对齐）扰动子图内部的分布对齐以及整个扰动图的分布对齐</a:t>
            </a:r>
            <a:endParaRPr lang="en-US" altLang="zh-CN" sz="1400" dirty="0"/>
          </a:p>
          <a:p>
            <a:endParaRPr lang="zh-CN" altLang="en-US" sz="1400" dirty="0"/>
          </a:p>
        </p:txBody>
      </p:sp>
      <p:sp>
        <p:nvSpPr>
          <p:cNvPr id="2" name="文本框 1">
            <a:extLst>
              <a:ext uri="{FF2B5EF4-FFF2-40B4-BE49-F238E27FC236}">
                <a16:creationId xmlns:a16="http://schemas.microsoft.com/office/drawing/2014/main" id="{FF5FCAA7-73EB-DEC1-E855-8D3489706EB6}"/>
              </a:ext>
            </a:extLst>
          </p:cNvPr>
          <p:cNvSpPr txBox="1"/>
          <p:nvPr/>
        </p:nvSpPr>
        <p:spPr>
          <a:xfrm>
            <a:off x="96560" y="5200415"/>
            <a:ext cx="4823104" cy="738664"/>
          </a:xfrm>
          <a:prstGeom prst="rect">
            <a:avLst/>
          </a:prstGeom>
          <a:noFill/>
        </p:spPr>
        <p:txBody>
          <a:bodyPr wrap="square" rtlCol="0">
            <a:spAutoFit/>
          </a:bodyPr>
          <a:lstStyle/>
          <a:p>
            <a:r>
              <a:rPr lang="zh-CN" altLang="en-US" sz="1400" dirty="0"/>
              <a:t>可能由于多个惩罚项的约束导致水印无法被</a:t>
            </a:r>
            <a:r>
              <a:rPr lang="en-US" altLang="zh-CN" sz="1400" dirty="0"/>
              <a:t>Prompt</a:t>
            </a:r>
            <a:r>
              <a:rPr lang="zh-CN" altLang="en-US" sz="1400" dirty="0"/>
              <a:t>很好的学习，我们可以在水印节点加入权重项来提高</a:t>
            </a:r>
            <a:r>
              <a:rPr lang="en-US" altLang="zh-CN" sz="1400" dirty="0"/>
              <a:t>Prompt</a:t>
            </a:r>
            <a:r>
              <a:rPr lang="zh-CN" altLang="en-US" sz="1400" dirty="0"/>
              <a:t>对水印节点的注意力</a:t>
            </a:r>
          </a:p>
        </p:txBody>
      </p:sp>
    </p:spTree>
    <p:extLst>
      <p:ext uri="{BB962C8B-B14F-4D97-AF65-F5344CB8AC3E}">
        <p14:creationId xmlns:p14="http://schemas.microsoft.com/office/powerpoint/2010/main" val="4286751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0283-8450-F88C-3653-945D16292A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B1FD2B-639F-5143-9184-CDFB2871AE09}"/>
              </a:ext>
            </a:extLst>
          </p:cNvPr>
          <p:cNvSpPr>
            <a:spLocks noGrp="1"/>
          </p:cNvSpPr>
          <p:nvPr>
            <p:ph type="title"/>
          </p:nvPr>
        </p:nvSpPr>
        <p:spPr>
          <a:xfrm>
            <a:off x="101010" y="81590"/>
            <a:ext cx="10515600" cy="733573"/>
          </a:xfrm>
        </p:spPr>
        <p:txBody>
          <a:bodyPr>
            <a:normAutofit/>
          </a:bodyPr>
          <a:lstStyle/>
          <a:p>
            <a:r>
              <a:rPr lang="zh-CN" altLang="en-US" sz="2400" dirty="0"/>
              <a:t>论文题目</a:t>
            </a:r>
          </a:p>
        </p:txBody>
      </p:sp>
      <p:sp>
        <p:nvSpPr>
          <p:cNvPr id="3" name="内容占位符 2">
            <a:extLst>
              <a:ext uri="{FF2B5EF4-FFF2-40B4-BE49-F238E27FC236}">
                <a16:creationId xmlns:a16="http://schemas.microsoft.com/office/drawing/2014/main" id="{3423A1F4-0722-0456-1AA3-CF7D8F062003}"/>
              </a:ext>
            </a:extLst>
          </p:cNvPr>
          <p:cNvSpPr>
            <a:spLocks noGrp="1"/>
          </p:cNvSpPr>
          <p:nvPr>
            <p:ph idx="1"/>
          </p:nvPr>
        </p:nvSpPr>
        <p:spPr>
          <a:xfrm>
            <a:off x="937437" y="900406"/>
            <a:ext cx="10515600" cy="4238663"/>
          </a:xfrm>
        </p:spPr>
        <p:txBody>
          <a:bodyPr>
            <a:normAutofit/>
          </a:bodyPr>
          <a:lstStyle/>
          <a:p>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46895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8F8FE8-5C20-F619-6461-02F05FB33893}"/>
              </a:ext>
            </a:extLst>
          </p:cNvPr>
          <p:cNvSpPr txBox="1"/>
          <p:nvPr/>
        </p:nvSpPr>
        <p:spPr>
          <a:xfrm>
            <a:off x="739595" y="123616"/>
            <a:ext cx="5200463" cy="369332"/>
          </a:xfrm>
          <a:prstGeom prst="rect">
            <a:avLst/>
          </a:prstGeom>
          <a:noFill/>
        </p:spPr>
        <p:txBody>
          <a:bodyPr wrap="none" rtlCol="0">
            <a:spAutoFit/>
          </a:bodyPr>
          <a:lstStyle/>
          <a:p>
            <a:r>
              <a:rPr lang="zh-CN" altLang="en-US" dirty="0"/>
              <a:t>针对数据集标签有无修改  有无毒化  </a:t>
            </a:r>
            <a:r>
              <a:rPr lang="en-US" altLang="zh-CN" dirty="0"/>
              <a:t>LU   TARGET </a:t>
            </a:r>
            <a:endParaRPr lang="zh-CN" altLang="en-US" dirty="0"/>
          </a:p>
        </p:txBody>
      </p:sp>
      <p:sp>
        <p:nvSpPr>
          <p:cNvPr id="5" name="文本框 4">
            <a:extLst>
              <a:ext uri="{FF2B5EF4-FFF2-40B4-BE49-F238E27FC236}">
                <a16:creationId xmlns:a16="http://schemas.microsoft.com/office/drawing/2014/main" id="{52FA7E0E-5CD1-6F97-C360-1242DDC67CE7}"/>
              </a:ext>
            </a:extLst>
          </p:cNvPr>
          <p:cNvSpPr txBox="1"/>
          <p:nvPr/>
        </p:nvSpPr>
        <p:spPr>
          <a:xfrm>
            <a:off x="5940058" y="123616"/>
            <a:ext cx="5575565" cy="369332"/>
          </a:xfrm>
          <a:prstGeom prst="rect">
            <a:avLst/>
          </a:prstGeom>
          <a:noFill/>
        </p:spPr>
        <p:txBody>
          <a:bodyPr wrap="none" rtlCol="0">
            <a:spAutoFit/>
          </a:bodyPr>
          <a:lstStyle/>
          <a:p>
            <a:r>
              <a:rPr lang="zh-CN" altLang="en-US" dirty="0"/>
              <a:t>根据验证方式 分类类别  模型输出分布概率 假设检验 </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8902F6CF-4709-0AB6-D26C-D05500D284E6}"/>
                  </a:ext>
                </a:extLst>
              </p:cNvPr>
              <p:cNvSpPr txBox="1"/>
              <p:nvPr/>
            </p:nvSpPr>
            <p:spPr>
              <a:xfrm>
                <a:off x="309719" y="400799"/>
                <a:ext cx="11714326" cy="7632859"/>
              </a:xfrm>
              <a:prstGeom prst="rect">
                <a:avLst/>
              </a:prstGeom>
              <a:noFill/>
            </p:spPr>
            <p:txBody>
              <a:bodyPr wrap="square" rtlCol="0">
                <a:spAutoFit/>
              </a:bodyPr>
              <a:lstStyle/>
              <a:p>
                <a:r>
                  <a:rPr lang="en-US" altLang="zh-CN" sz="1400" u="sng" dirty="0">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A Prompt-Guided Transferable Ownership Verification Method for Graph Datasets</a:t>
                </a:r>
              </a:p>
              <a:p>
                <a:r>
                  <a:rPr lang="en-US" altLang="zh-CN" sz="1400" dirty="0" err="1">
                    <a:latin typeface="Times New Roman" panose="02020603050405020304" pitchFamily="18" charset="0"/>
                    <a:cs typeface="Times New Roman" panose="02020603050405020304" pitchFamily="18" charset="0"/>
                  </a:rPr>
                  <a:t>CueMark</a:t>
                </a:r>
                <a:r>
                  <a:rPr lang="en-US" altLang="zh-CN" sz="1400" dirty="0">
                    <a:latin typeface="Times New Roman" panose="02020603050405020304" pitchFamily="18" charset="0"/>
                    <a:cs typeface="Times New Roman" panose="02020603050405020304" pitchFamily="18" charset="0"/>
                  </a:rPr>
                  <a:t>: Prompt-Guided Transferable Ownership Verification against Unauthorized Use of Graph Datasets  1</a:t>
                </a:r>
              </a:p>
              <a:p>
                <a:r>
                  <a:rPr lang="en-US" altLang="zh-CN" sz="1400" dirty="0">
                    <a:latin typeface="Times New Roman" panose="02020603050405020304" pitchFamily="18" charset="0"/>
                    <a:cs typeface="Times New Roman" panose="02020603050405020304" pitchFamily="18" charset="0"/>
                  </a:rPr>
                  <a:t>A Prompt-Activated Transferable Ownership Auditing Method for Graph-Structured Data</a:t>
                </a:r>
              </a:p>
              <a:p>
                <a:r>
                  <a:rPr lang="en-US" altLang="zh-CN" sz="1400" dirty="0">
                    <a:latin typeface="Times New Roman" panose="02020603050405020304" pitchFamily="18" charset="0"/>
                    <a:cs typeface="Times New Roman" panose="02020603050405020304" pitchFamily="18" charset="0"/>
                  </a:rPr>
                  <a:t>against Unauthorized Multimodal Dataset Usage</a:t>
                </a: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Perturbation Injection </a:t>
                </a:r>
                <a:r>
                  <a:rPr lang="en-US" altLang="zh-CN" sz="1400" dirty="0">
                    <a:latin typeface="Times New Roman" panose="02020603050405020304" pitchFamily="18" charset="0"/>
                    <a:cs typeface="Times New Roman" panose="02020603050405020304" pitchFamily="18" charset="0"/>
                  </a:rPr>
                  <a:t>against Unauthorized Use of Graph Datasets //</a:t>
                </a:r>
                <a:r>
                  <a:rPr lang="zh-CN" altLang="en-US" sz="1400" dirty="0">
                    <a:latin typeface="Times New Roman" panose="02020603050405020304" pitchFamily="18" charset="0"/>
                    <a:cs typeface="Times New Roman" panose="02020603050405020304" pitchFamily="18" charset="0"/>
                  </a:rPr>
                  <a:t>扰动注入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Subgraph  Embedding against Unauthorized Use of Graph Datasets //</a:t>
                </a:r>
                <a:r>
                  <a:rPr lang="zh-CN" altLang="en-US" sz="1400" dirty="0">
                    <a:latin typeface="Times New Roman" panose="02020603050405020304" pitchFamily="18" charset="0"/>
                    <a:cs typeface="Times New Roman" panose="02020603050405020304" pitchFamily="18" charset="0"/>
                  </a:rPr>
                  <a:t>子图嵌入</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Trigger</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触发器</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Patch</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补丁</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Tag against Unauthorized Use of Graph Datasets //</a:t>
                </a:r>
                <a:r>
                  <a:rPr lang="zh-CN" altLang="en-US" sz="1400" dirty="0">
                    <a:latin typeface="Times New Roman" panose="02020603050405020304" pitchFamily="18" charset="0"/>
                    <a:cs typeface="Times New Roman" panose="02020603050405020304" pitchFamily="18" charset="0"/>
                  </a:rPr>
                  <a:t>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err="1">
                    <a:latin typeface="Times New Roman" panose="02020603050405020304" pitchFamily="18" charset="0"/>
                    <a:cs typeface="Times New Roman" panose="02020603050405020304" pitchFamily="18" charset="0"/>
                  </a:rPr>
                  <a:t>GraphTag</a:t>
                </a:r>
                <a:r>
                  <a:rPr lang="en-US" altLang="zh-CN" sz="1400" dirty="0">
                    <a:latin typeface="Times New Roman" panose="02020603050405020304" pitchFamily="18" charset="0"/>
                    <a:cs typeface="Times New Roman" panose="02020603050405020304" pitchFamily="18" charset="0"/>
                  </a:rPr>
                  <a:t> against Unauthorized Use of Graph Datasets //</a:t>
                </a:r>
                <a:r>
                  <a:rPr lang="zh-CN" altLang="en-US" sz="1400" dirty="0">
                    <a:latin typeface="Times New Roman" panose="02020603050405020304" pitchFamily="18" charset="0"/>
                    <a:cs typeface="Times New Roman" panose="02020603050405020304" pitchFamily="18" charset="0"/>
                  </a:rPr>
                  <a:t>图标签</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Audit Signal against Unauthorized Use of Graph Datasets //</a:t>
                </a:r>
                <a:r>
                  <a:rPr lang="zh-CN" altLang="en-US" sz="1400" dirty="0">
                    <a:latin typeface="Times New Roman" panose="02020603050405020304" pitchFamily="18" charset="0"/>
                    <a:cs typeface="Times New Roman" panose="02020603050405020304" pitchFamily="18" charset="0"/>
                  </a:rPr>
                  <a:t>审计信号</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Prompt-Guided Transferable </a:t>
                </a:r>
                <a:r>
                  <a:rPr lang="en-US" altLang="zh-CN" sz="1400" dirty="0">
                    <a:solidFill>
                      <a:srgbClr val="FF0000"/>
                    </a:solidFill>
                    <a:latin typeface="Times New Roman" panose="02020603050405020304" pitchFamily="18" charset="0"/>
                    <a:cs typeface="Times New Roman" panose="02020603050405020304" pitchFamily="18" charset="0"/>
                  </a:rPr>
                  <a:t>Ownership Marker </a:t>
                </a:r>
                <a:r>
                  <a:rPr lang="en-US" altLang="zh-CN" sz="1400" dirty="0">
                    <a:latin typeface="Times New Roman" panose="02020603050405020304" pitchFamily="18" charset="0"/>
                    <a:cs typeface="Times New Roman" panose="02020603050405020304" pitchFamily="18" charset="0"/>
                  </a:rPr>
                  <a:t>against Unauthorized Use of Graph Datasets //</a:t>
                </a:r>
                <a:r>
                  <a:rPr lang="zh-CN" altLang="en-US" sz="1400" dirty="0">
                    <a:latin typeface="Times New Roman" panose="02020603050405020304" pitchFamily="18" charset="0"/>
                    <a:cs typeface="Times New Roman" panose="02020603050405020304" pitchFamily="18" charset="0"/>
                  </a:rPr>
                  <a:t>所有权标识 </a:t>
                </a:r>
                <a:r>
                  <a:rPr lang="en-US" altLang="zh-CN" sz="1400" dirty="0">
                    <a:latin typeface="Times New Roman" panose="02020603050405020304" pitchFamily="18" charset="0"/>
                    <a:cs typeface="Times New Roman" panose="02020603050405020304" pitchFamily="18" charset="0"/>
                  </a:rPr>
                  <a:t>1</a:t>
                </a:r>
              </a:p>
              <a:p>
                <a:r>
                  <a:rPr lang="en-US" altLang="zh-CN" sz="1400" dirty="0" err="1">
                    <a:latin typeface="Times New Roman" panose="02020603050405020304" pitchFamily="18" charset="0"/>
                    <a:cs typeface="Times New Roman" panose="02020603050405020304" pitchFamily="18" charset="0"/>
                  </a:rPr>
                  <a:t>PATFinger</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Prompt-Adapted Transferable Fingerprinting against Unauthorized Multimodal Dataset Usage </a:t>
                </a:r>
              </a:p>
              <a:p>
                <a:r>
                  <a:rPr lang="en-US" altLang="zh-CN" sz="1400" dirty="0">
                    <a:latin typeface="Times New Roman" panose="02020603050405020304" pitchFamily="18" charset="0"/>
                    <a:cs typeface="Times New Roman" panose="02020603050405020304" pitchFamily="18" charset="0"/>
                  </a:rPr>
                  <a:t>Prompt-Activated Transferable Amplified Perturbations against Unauthorized Topological Dataset Usage</a:t>
                </a:r>
              </a:p>
              <a:p>
                <a:r>
                  <a:rPr lang="en-US" altLang="zh-CN" sz="1400" dirty="0">
                    <a:latin typeface="Times New Roman" panose="02020603050405020304" pitchFamily="18" charset="0"/>
                    <a:cs typeface="Times New Roman" panose="02020603050405020304" pitchFamily="18" charset="0"/>
                  </a:rPr>
                  <a:t>Prompt-Activated Transferable Perturbed Amplification against Unauthorized Topological Dataset Usage</a:t>
                </a:r>
              </a:p>
              <a:p>
                <a:r>
                  <a:rPr lang="en-US" altLang="zh-CN" sz="1400" dirty="0">
                    <a:latin typeface="Times New Roman" panose="02020603050405020304" pitchFamily="18" charset="0"/>
                    <a:cs typeface="Times New Roman" panose="02020603050405020304" pitchFamily="18" charset="0"/>
                  </a:rPr>
                  <a:t>Prompt-Adapted Transferable Amplified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Prompt-Activated Adaptive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Prompt-Adapted Amplified Perturbation Scheme against Unauthorized Topological Dataset Usage</a:t>
                </a:r>
              </a:p>
              <a:p>
                <a:r>
                  <a:rPr lang="en-US" altLang="zh-CN" sz="1400" dirty="0">
                    <a:latin typeface="Times New Roman" panose="02020603050405020304" pitchFamily="18" charset="0"/>
                    <a:cs typeface="Times New Roman" panose="02020603050405020304" pitchFamily="18" charset="0"/>
                  </a:rPr>
                  <a:t>Prompt-Guided Transferable Watermark against Unauthorized Graph Dataset Usage //</a:t>
                </a:r>
                <a:r>
                  <a:rPr lang="zh-CN" altLang="en-US" sz="1400" dirty="0">
                    <a:latin typeface="Times New Roman" panose="02020603050405020304" pitchFamily="18" charset="0"/>
                    <a:cs typeface="Times New Roman" panose="02020603050405020304" pitchFamily="18" charset="0"/>
                  </a:rPr>
                  <a:t>水印</a:t>
                </a:r>
                <a:endParaRPr lang="en-US" altLang="zh-CN" sz="14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提示激活放大扰动 </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通过提示激活验证模式（相当于一种放大的扰动）为了显示我们的扰动在不做验证的时候是隐蔽的 在需要的时候会放大扰动的效果 确保验证是有效的</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Prompt-Activated  against Unauthorized Graph-Structured Dataset Usage</a:t>
                </a:r>
              </a:p>
              <a:p>
                <a:r>
                  <a:rPr lang="en-US" altLang="zh-CN" sz="1400" dirty="0">
                    <a:latin typeface="Times New Roman" panose="02020603050405020304" pitchFamily="18" charset="0"/>
                    <a:cs typeface="Times New Roman" panose="02020603050405020304" pitchFamily="18" charset="0"/>
                  </a:rPr>
                  <a:t>Adaptive</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自适应 可迁移</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不同的模型 数据集</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自适应</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不同的场景，不同的场景放大程度不同 </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隐蔽性</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原本是隐蔽的 放大达到验证的效果</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放大的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扰动的模式 </a:t>
                </a:r>
                <a:r>
                  <a:rPr lang="en-US" altLang="zh-CN" sz="1400" dirty="0">
                    <a:solidFill>
                      <a:srgbClr val="FF0000"/>
                    </a:solidFill>
                    <a:latin typeface="Times New Roman" panose="02020603050405020304" pitchFamily="18" charset="0"/>
                    <a:cs typeface="Times New Roman" panose="02020603050405020304" pitchFamily="18" charset="0"/>
                  </a:rPr>
                  <a:t>Perturbed patterns </a:t>
                </a:r>
              </a:p>
              <a:p>
                <a:r>
                  <a:rPr lang="zh-CN" altLang="en-US" sz="1400" dirty="0">
                    <a:solidFill>
                      <a:srgbClr val="FF0000"/>
                    </a:solidFill>
                    <a:latin typeface="Times New Roman" panose="02020603050405020304" pitchFamily="18" charset="0"/>
                    <a:cs typeface="Times New Roman" panose="02020603050405020304" pitchFamily="18" charset="0"/>
                  </a:rPr>
                  <a:t>水印也可以通过扰动实现，但是水印是固定的不能放大 水印在各种不同的场景不具备自适应的特点 描述水印与扰动不能用同一形容词 </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提示激活来实现放大和自适应的效果 提示实现可迁移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灵活性较弱，隐蔽性较差 自适应性不足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a:solidFill>
                              <a:schemeClr val="accent2">
                                <a:lumMod val="75000"/>
                              </a:schemeClr>
                            </a:solidFill>
                            <a:latin typeface="Cambria Math" panose="02040503050406030204" pitchFamily="18" charset="0"/>
                            <a:cs typeface="Times New Roman" panose="02020603050405020304" pitchFamily="18" charset="0"/>
                          </a:rPr>
                        </m:ctrlPr>
                      </m:sSupPr>
                      <m:e>
                        <m:r>
                          <a:rPr lang="en-US" altLang="zh-CN" sz="1400" i="1">
                            <a:solidFill>
                              <a:schemeClr val="accent2">
                                <a:lumMod val="75000"/>
                              </a:schemeClr>
                            </a:solidFill>
                            <a:latin typeface="Cambria Math" panose="02040503050406030204" pitchFamily="18" charset="0"/>
                            <a:cs typeface="Times New Roman" panose="02020603050405020304" pitchFamily="18" charset="0"/>
                          </a:rPr>
                          <m:t>𝐴</m:t>
                        </m:r>
                      </m:e>
                      <m:sup>
                        <m:r>
                          <a:rPr lang="en-US" altLang="zh-CN" sz="1400" i="1">
                            <a:solidFill>
                              <a:schemeClr val="accent2">
                                <a:lumMod val="75000"/>
                              </a:schemeClr>
                            </a:solidFill>
                            <a:latin typeface="Cambria Math" panose="02040503050406030204" pitchFamily="18" charset="0"/>
                            <a:cs typeface="Times New Roman" panose="02020603050405020304" pitchFamily="18" charset="0"/>
                          </a:rPr>
                          <m:t>3</m:t>
                        </m:r>
                      </m:sup>
                    </m:sSup>
                  </m:oMath>
                </a14:m>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Perturb: Prompt-Activated Adaptive Amplified Perturbation against Unauthorized Topological Dataset Usage  </a:t>
                </a:r>
                <a:r>
                  <a:rPr lang="en-US" altLang="zh-CN" sz="1400" dirty="0">
                    <a:solidFill>
                      <a:srgbClr val="FF0000"/>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smtClean="0">
                            <a:solidFill>
                              <a:srgbClr val="FF0000"/>
                            </a:solidFill>
                            <a:latin typeface="Cambria Math" panose="02040503050406030204" pitchFamily="18" charset="0"/>
                            <a:cs typeface="Times New Roman" panose="02020603050405020304" pitchFamily="18" charset="0"/>
                          </a:rPr>
                        </m:ctrlPr>
                      </m:sSupPr>
                      <m:e>
                        <m:r>
                          <a:rPr lang="en-US" altLang="zh-CN" sz="1400" b="0" i="1" smtClean="0">
                            <a:solidFill>
                              <a:srgbClr val="FF0000"/>
                            </a:solidFill>
                            <a:latin typeface="Cambria Math" panose="02040503050406030204" pitchFamily="18" charset="0"/>
                            <a:cs typeface="Times New Roman" panose="02020603050405020304" pitchFamily="18" charset="0"/>
                          </a:rPr>
                          <m:t>𝐴</m:t>
                        </m:r>
                      </m:e>
                      <m:sup>
                        <m:r>
                          <a:rPr lang="en-US" altLang="zh-CN" sz="1400" b="0" i="1" smtClean="0">
                            <a:solidFill>
                              <a:srgbClr val="FF0000"/>
                            </a:solidFill>
                            <a:latin typeface="Cambria Math" panose="02040503050406030204" pitchFamily="18" charset="0"/>
                            <a:cs typeface="Times New Roman" panose="02020603050405020304" pitchFamily="18" charset="0"/>
                          </a:rPr>
                          <m:t>3</m:t>
                        </m:r>
                      </m:sup>
                    </m:sSup>
                  </m:oMath>
                </a14:m>
                <a:r>
                  <a:rPr lang="en-US" altLang="zh-CN" sz="1400" dirty="0">
                    <a:solidFill>
                      <a:srgbClr val="FF0000"/>
                    </a:solidFill>
                    <a:latin typeface="Times New Roman" panose="02020603050405020304" pitchFamily="18" charset="0"/>
                    <a:cs typeface="Times New Roman" panose="02020603050405020304" pitchFamily="18" charset="0"/>
                  </a:rPr>
                  <a:t>Perturb</a:t>
                </a:r>
              </a:p>
              <a:p>
                <a:r>
                  <a:rPr lang="zh-CN" altLang="en-US" sz="1400" dirty="0">
                    <a:solidFill>
                      <a:srgbClr val="FF0000"/>
                    </a:solidFill>
                    <a:latin typeface="Times New Roman" panose="02020603050405020304" pitchFamily="18" charset="0"/>
                    <a:cs typeface="Times New Roman" panose="02020603050405020304" pitchFamily="18" charset="0"/>
                  </a:rPr>
                  <a:t>挑战是实现我们的方案有什么难度，围绕特点展开 场景</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特性 不能脱离主题 也要有区别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语法句式</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8902F6CF-4709-0AB6-D26C-D05500D284E6}"/>
                  </a:ext>
                </a:extLst>
              </p:cNvPr>
              <p:cNvSpPr txBox="1">
                <a:spLocks noRot="1" noChangeAspect="1" noMove="1" noResize="1" noEditPoints="1" noAdjustHandles="1" noChangeArrowheads="1" noChangeShapeType="1" noTextEdit="1"/>
              </p:cNvSpPr>
              <p:nvPr/>
            </p:nvSpPr>
            <p:spPr>
              <a:xfrm>
                <a:off x="309719" y="400799"/>
                <a:ext cx="11714326" cy="7632859"/>
              </a:xfrm>
              <a:prstGeom prst="rect">
                <a:avLst/>
              </a:prstGeom>
              <a:blipFill>
                <a:blip r:embed="rId2"/>
                <a:stretch>
                  <a:fillRect l="-156" t="-1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93678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6D40-36D1-AE8D-D7EE-BA8E10700D3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57D9F24B-7A45-7992-3FC7-FCDE24DCA2FA}"/>
                  </a:ext>
                </a:extLst>
              </p:cNvPr>
              <p:cNvSpPr txBox="1"/>
              <p:nvPr/>
            </p:nvSpPr>
            <p:spPr>
              <a:xfrm>
                <a:off x="385231" y="1767006"/>
                <a:ext cx="11421537" cy="3323987"/>
              </a:xfrm>
              <a:prstGeom prst="rect">
                <a:avLst/>
              </a:prstGeom>
              <a:noFill/>
            </p:spPr>
            <p:txBody>
              <a:bodyPr wrap="square" rtlCol="0">
                <a:spAutoFit/>
              </a:bodyPr>
              <a:lstStyle/>
              <a:p>
                <a:r>
                  <a:rPr lang="zh-CN" altLang="en-US" sz="1400" dirty="0">
                    <a:latin typeface="Times New Roman" panose="02020603050405020304" pitchFamily="18" charset="0"/>
                    <a:cs typeface="Times New Roman" panose="02020603050405020304" pitchFamily="18" charset="0"/>
                  </a:rPr>
                  <a:t>提示激活放大扰动 </a:t>
                </a:r>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通过提示激活验证模式（相当于一种放大的扰动）为了显示我们的扰动在不做验证的时候是隐蔽的 在需要的时候会放大扰动的效果 确保验证是有效的</a:t>
                </a:r>
                <a:endParaRPr lang="en-US" altLang="zh-CN" sz="14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Prompt-Activated  against Unauthorized Graph-Structured Dataset Usage</a:t>
                </a:r>
              </a:p>
              <a:p>
                <a:r>
                  <a:rPr lang="en-US" altLang="zh-CN" sz="1400" dirty="0">
                    <a:latin typeface="Times New Roman" panose="02020603050405020304" pitchFamily="18" charset="0"/>
                    <a:cs typeface="Times New Roman" panose="02020603050405020304" pitchFamily="18" charset="0"/>
                  </a:rPr>
                  <a:t>Adaptive</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自适应 可迁移</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不同的模型 数据集</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自适应</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不同的场景，不同的场景放大程度不同 </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隐蔽性</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原本是隐蔽的 放大达到验证的效果</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 放大的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扰动的模式 </a:t>
                </a:r>
                <a:r>
                  <a:rPr lang="en-US" altLang="zh-CN" sz="1400" dirty="0">
                    <a:solidFill>
                      <a:srgbClr val="FF0000"/>
                    </a:solidFill>
                    <a:latin typeface="Times New Roman" panose="02020603050405020304" pitchFamily="18" charset="0"/>
                    <a:cs typeface="Times New Roman" panose="02020603050405020304" pitchFamily="18" charset="0"/>
                  </a:rPr>
                  <a:t>Perturbed patterns </a:t>
                </a:r>
              </a:p>
              <a:p>
                <a:r>
                  <a:rPr lang="zh-CN" altLang="en-US" sz="1400" dirty="0">
                    <a:solidFill>
                      <a:srgbClr val="FF0000"/>
                    </a:solidFill>
                    <a:latin typeface="Times New Roman" panose="02020603050405020304" pitchFamily="18" charset="0"/>
                    <a:cs typeface="Times New Roman" panose="02020603050405020304" pitchFamily="18" charset="0"/>
                  </a:rPr>
                  <a:t>水印也可以通过扰动实现，但是水印是固定的不能放大 水印在各种不同的场景不具备自适应的特点 描述水印与扰动不能用同一形容词 </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提示激活来实现放大和自适应的效果 提示实现可迁移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灵活性较弱，隐蔽性较差 自适应性不足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a:solidFill>
                              <a:schemeClr val="accent2">
                                <a:lumMod val="75000"/>
                              </a:schemeClr>
                            </a:solidFill>
                            <a:latin typeface="Cambria Math" panose="02040503050406030204" pitchFamily="18" charset="0"/>
                            <a:cs typeface="Times New Roman" panose="02020603050405020304" pitchFamily="18" charset="0"/>
                          </a:rPr>
                        </m:ctrlPr>
                      </m:sSupPr>
                      <m:e>
                        <m:r>
                          <a:rPr lang="en-US" altLang="zh-CN" sz="1400" i="1">
                            <a:solidFill>
                              <a:schemeClr val="accent2">
                                <a:lumMod val="75000"/>
                              </a:schemeClr>
                            </a:solidFill>
                            <a:latin typeface="Cambria Math" panose="02040503050406030204" pitchFamily="18" charset="0"/>
                            <a:cs typeface="Times New Roman" panose="02020603050405020304" pitchFamily="18" charset="0"/>
                          </a:rPr>
                          <m:t>𝐴</m:t>
                        </m:r>
                      </m:e>
                      <m:sup>
                        <m:r>
                          <a:rPr lang="en-US" altLang="zh-CN" sz="1400" i="1">
                            <a:solidFill>
                              <a:schemeClr val="accent2">
                                <a:lumMod val="75000"/>
                              </a:schemeClr>
                            </a:solidFill>
                            <a:latin typeface="Cambria Math" panose="02040503050406030204" pitchFamily="18" charset="0"/>
                            <a:cs typeface="Times New Roman" panose="02020603050405020304" pitchFamily="18" charset="0"/>
                          </a:rPr>
                          <m:t>3</m:t>
                        </m:r>
                      </m:sup>
                    </m:sSup>
                  </m:oMath>
                </a14:m>
                <a:r>
                  <a:rPr lang="en-US" altLang="zh-CN" sz="1400" dirty="0">
                    <a:solidFill>
                      <a:schemeClr val="accent2">
                        <a:lumMod val="75000"/>
                      </a:schemeClr>
                    </a:solidFill>
                    <a:latin typeface="Times New Roman" panose="02020603050405020304" pitchFamily="18" charset="0"/>
                    <a:cs typeface="Times New Roman" panose="02020603050405020304" pitchFamily="18" charset="0"/>
                  </a:rPr>
                  <a:t>Perturb: Prompt-Activated Adaptive Amplified Perturbation against Unauthorized Topological Dataset Usage  </a:t>
                </a:r>
                <a:r>
                  <a:rPr lang="en-US" altLang="zh-CN" sz="1400" dirty="0">
                    <a:solidFill>
                      <a:srgbClr val="FF0000"/>
                    </a:solidFill>
                    <a:latin typeface="Times New Roman" panose="02020603050405020304" pitchFamily="18" charset="0"/>
                    <a:cs typeface="Times New Roman" panose="02020603050405020304" pitchFamily="18" charset="0"/>
                  </a:rPr>
                  <a:t>P</a:t>
                </a:r>
                <a14:m>
                  <m:oMath xmlns:m="http://schemas.openxmlformats.org/officeDocument/2006/math">
                    <m:sSup>
                      <m:sSupPr>
                        <m:ctrlPr>
                          <a:rPr lang="en-US" altLang="zh-CN" sz="1400" i="1" smtClean="0">
                            <a:solidFill>
                              <a:srgbClr val="FF0000"/>
                            </a:solidFill>
                            <a:latin typeface="Cambria Math" panose="02040503050406030204" pitchFamily="18" charset="0"/>
                            <a:cs typeface="Times New Roman" panose="02020603050405020304" pitchFamily="18" charset="0"/>
                          </a:rPr>
                        </m:ctrlPr>
                      </m:sSupPr>
                      <m:e>
                        <m:r>
                          <a:rPr lang="en-US" altLang="zh-CN" sz="1400" b="0" i="1" smtClean="0">
                            <a:solidFill>
                              <a:srgbClr val="FF0000"/>
                            </a:solidFill>
                            <a:latin typeface="Cambria Math" panose="02040503050406030204" pitchFamily="18" charset="0"/>
                            <a:cs typeface="Times New Roman" panose="02020603050405020304" pitchFamily="18" charset="0"/>
                          </a:rPr>
                          <m:t>𝐴</m:t>
                        </m:r>
                      </m:e>
                      <m:sup>
                        <m:r>
                          <a:rPr lang="en-US" altLang="zh-CN" sz="1400" b="0" i="1" smtClean="0">
                            <a:solidFill>
                              <a:srgbClr val="FF0000"/>
                            </a:solidFill>
                            <a:latin typeface="Cambria Math" panose="02040503050406030204" pitchFamily="18" charset="0"/>
                            <a:cs typeface="Times New Roman" panose="02020603050405020304" pitchFamily="18" charset="0"/>
                          </a:rPr>
                          <m:t>3</m:t>
                        </m:r>
                      </m:sup>
                    </m:sSup>
                  </m:oMath>
                </a14:m>
                <a:r>
                  <a:rPr lang="en-US" altLang="zh-CN" sz="1400" dirty="0">
                    <a:solidFill>
                      <a:srgbClr val="FF0000"/>
                    </a:solidFill>
                    <a:latin typeface="Times New Roman" panose="02020603050405020304" pitchFamily="18" charset="0"/>
                    <a:cs typeface="Times New Roman" panose="02020603050405020304" pitchFamily="18" charset="0"/>
                  </a:rPr>
                  <a:t>Perturb</a:t>
                </a:r>
              </a:p>
              <a:p>
                <a:r>
                  <a:rPr lang="zh-CN" altLang="en-US" sz="1400" dirty="0">
                    <a:solidFill>
                      <a:srgbClr val="FF0000"/>
                    </a:solidFill>
                    <a:latin typeface="Times New Roman" panose="02020603050405020304" pitchFamily="18" charset="0"/>
                    <a:cs typeface="Times New Roman" panose="02020603050405020304" pitchFamily="18" charset="0"/>
                  </a:rPr>
                  <a:t>挑战是实现我们的方案有什么难度，围绕特点展开 场景</a:t>
                </a:r>
                <a:r>
                  <a:rPr lang="en-US" altLang="zh-CN" sz="1400" dirty="0">
                    <a:solidFill>
                      <a:srgbClr val="FF0000"/>
                    </a:solidFill>
                    <a:latin typeface="Times New Roman" panose="02020603050405020304" pitchFamily="18" charset="0"/>
                    <a:cs typeface="Times New Roman" panose="02020603050405020304" pitchFamily="18" charset="0"/>
                  </a:rPr>
                  <a:t>+</a:t>
                </a:r>
                <a:r>
                  <a:rPr lang="zh-CN" altLang="en-US" sz="1400" dirty="0">
                    <a:solidFill>
                      <a:srgbClr val="FF0000"/>
                    </a:solidFill>
                    <a:latin typeface="Times New Roman" panose="02020603050405020304" pitchFamily="18" charset="0"/>
                    <a:cs typeface="Times New Roman" panose="02020603050405020304" pitchFamily="18" charset="0"/>
                  </a:rPr>
                  <a:t>特性 不能脱离主题 也要有区别  </a:t>
                </a:r>
                <a:endParaRPr lang="en-US" altLang="zh-CN" sz="1400" dirty="0">
                  <a:solidFill>
                    <a:srgbClr val="FF0000"/>
                  </a:solidFill>
                  <a:latin typeface="Times New Roman" panose="02020603050405020304" pitchFamily="18" charset="0"/>
                  <a:cs typeface="Times New Roman" panose="02020603050405020304" pitchFamily="18" charset="0"/>
                </a:endParaRPr>
              </a:p>
              <a:p>
                <a:r>
                  <a:rPr lang="zh-CN" altLang="en-US" sz="1400" dirty="0">
                    <a:solidFill>
                      <a:srgbClr val="FF0000"/>
                    </a:solidFill>
                    <a:latin typeface="Times New Roman" panose="02020603050405020304" pitchFamily="18" charset="0"/>
                    <a:cs typeface="Times New Roman" panose="02020603050405020304" pitchFamily="18" charset="0"/>
                  </a:rPr>
                  <a:t>语法句式</a:t>
                </a:r>
                <a:endParaRPr lang="en-US" altLang="zh-CN" sz="1400" dirty="0">
                  <a:solidFill>
                    <a:srgbClr val="FF0000"/>
                  </a:solidFill>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mc:Choice>
        <mc:Fallback>
          <p:sp>
            <p:nvSpPr>
              <p:cNvPr id="6" name="文本框 5">
                <a:extLst>
                  <a:ext uri="{FF2B5EF4-FFF2-40B4-BE49-F238E27FC236}">
                    <a16:creationId xmlns:a16="http://schemas.microsoft.com/office/drawing/2014/main" id="{57D9F24B-7A45-7992-3FC7-FCDE24DCA2FA}"/>
                  </a:ext>
                </a:extLst>
              </p:cNvPr>
              <p:cNvSpPr txBox="1">
                <a:spLocks noRot="1" noChangeAspect="1" noMove="1" noResize="1" noEditPoints="1" noAdjustHandles="1" noChangeArrowheads="1" noChangeShapeType="1" noTextEdit="1"/>
              </p:cNvSpPr>
              <p:nvPr/>
            </p:nvSpPr>
            <p:spPr>
              <a:xfrm>
                <a:off x="385231" y="1767006"/>
                <a:ext cx="11421537" cy="3323987"/>
              </a:xfrm>
              <a:prstGeom prst="rect">
                <a:avLst/>
              </a:prstGeom>
              <a:blipFill>
                <a:blip r:embed="rId2"/>
                <a:stretch>
                  <a:fillRect l="-160" t="-3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50058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15071</TotalTime>
  <Words>13695</Words>
  <Application>Microsoft Office PowerPoint</Application>
  <PresentationFormat>宽屏</PresentationFormat>
  <Paragraphs>4578</Paragraphs>
  <Slides>92</Slides>
  <Notes>54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92</vt:i4>
      </vt:variant>
    </vt:vector>
  </HeadingPairs>
  <TitlesOfParts>
    <vt:vector size="101" baseType="lpstr">
      <vt:lpstr>-apple-system</vt:lpstr>
      <vt:lpstr>等线</vt:lpstr>
      <vt:lpstr>等线 Light</vt:lpstr>
      <vt:lpstr>宋体</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训练流程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现存问题 p 0.05  </vt:lpstr>
      <vt:lpstr>现存问题 2025/3/31</vt:lpstr>
      <vt:lpstr>PowerPoint 演示文稿</vt:lpstr>
      <vt:lpstr>PowerPoint 演示文稿</vt:lpstr>
      <vt:lpstr>PowerPoint 演示文稿</vt:lpstr>
      <vt:lpstr>场景</vt:lpstr>
      <vt:lpstr>PowerPoint 演示文稿</vt:lpstr>
      <vt:lpstr>PowerPoint 演示文稿</vt:lpstr>
      <vt:lpstr>引言思路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现有的问题</vt:lpstr>
      <vt:lpstr>PowerPoint 演示文稿</vt:lpstr>
      <vt:lpstr>PowerPoint 演示文稿</vt:lpstr>
      <vt:lpstr>PowerPoint 演示文稿</vt:lpstr>
      <vt:lpstr>PowerPoint 演示文稿</vt:lpstr>
      <vt:lpstr>引言思路</vt:lpstr>
      <vt:lpstr>PowerPoint 演示文稿</vt:lpstr>
      <vt:lpstr>PowerPoint 演示文稿</vt:lpstr>
      <vt:lpstr>PowerPoint 演示文稿</vt:lpstr>
      <vt:lpstr>PowerPoint 演示文稿</vt:lpstr>
      <vt:lpstr>PowerPoint 演示文稿</vt:lpstr>
      <vt:lpstr>引言大纲</vt:lpstr>
      <vt:lpstr>PowerPoint 演示文稿</vt:lpstr>
      <vt:lpstr>PowerPoint 演示文稿</vt:lpstr>
      <vt:lpstr>PowerPoint 演示文稿</vt:lpstr>
      <vt:lpstr>引言大纲</vt:lpstr>
      <vt:lpstr>PowerPoint 演示文稿</vt:lpstr>
      <vt:lpstr>论文题目</vt:lpstr>
      <vt:lpstr>论文题目</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海 人</dc:creator>
  <cp:lastModifiedBy>海 人</cp:lastModifiedBy>
  <cp:revision>4417</cp:revision>
  <dcterms:created xsi:type="dcterms:W3CDTF">2024-09-22T11:44:30Z</dcterms:created>
  <dcterms:modified xsi:type="dcterms:W3CDTF">2025-06-06T15:47:46Z</dcterms:modified>
</cp:coreProperties>
</file>